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09"/>
  </p:notesMasterIdLst>
  <p:handoutMasterIdLst>
    <p:handoutMasterId r:id="rId110"/>
  </p:handoutMasterIdLst>
  <p:sldIdLst>
    <p:sldId id="378" r:id="rId3"/>
    <p:sldId id="494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702" r:id="rId55"/>
    <p:sldId id="703" r:id="rId56"/>
    <p:sldId id="705" r:id="rId57"/>
    <p:sldId id="706" r:id="rId58"/>
    <p:sldId id="707" r:id="rId59"/>
    <p:sldId id="708" r:id="rId60"/>
    <p:sldId id="709" r:id="rId61"/>
    <p:sldId id="710" r:id="rId62"/>
    <p:sldId id="711" r:id="rId63"/>
    <p:sldId id="712" r:id="rId64"/>
    <p:sldId id="713" r:id="rId65"/>
    <p:sldId id="714" r:id="rId66"/>
    <p:sldId id="715" r:id="rId67"/>
    <p:sldId id="716" r:id="rId68"/>
    <p:sldId id="717" r:id="rId69"/>
    <p:sldId id="718" r:id="rId70"/>
    <p:sldId id="719" r:id="rId71"/>
    <p:sldId id="720" r:id="rId72"/>
    <p:sldId id="723" r:id="rId73"/>
    <p:sldId id="724" r:id="rId74"/>
    <p:sldId id="725" r:id="rId75"/>
    <p:sldId id="726" r:id="rId76"/>
    <p:sldId id="727" r:id="rId77"/>
    <p:sldId id="728" r:id="rId78"/>
    <p:sldId id="729" r:id="rId79"/>
    <p:sldId id="730" r:id="rId80"/>
    <p:sldId id="731" r:id="rId81"/>
    <p:sldId id="746" r:id="rId82"/>
    <p:sldId id="732" r:id="rId83"/>
    <p:sldId id="733" r:id="rId84"/>
    <p:sldId id="734" r:id="rId85"/>
    <p:sldId id="747" r:id="rId86"/>
    <p:sldId id="748" r:id="rId87"/>
    <p:sldId id="749" r:id="rId88"/>
    <p:sldId id="735" r:id="rId89"/>
    <p:sldId id="736" r:id="rId90"/>
    <p:sldId id="737" r:id="rId91"/>
    <p:sldId id="738" r:id="rId92"/>
    <p:sldId id="739" r:id="rId93"/>
    <p:sldId id="740" r:id="rId94"/>
    <p:sldId id="741" r:id="rId95"/>
    <p:sldId id="742" r:id="rId96"/>
    <p:sldId id="743" r:id="rId97"/>
    <p:sldId id="750" r:id="rId98"/>
    <p:sldId id="751" r:id="rId99"/>
    <p:sldId id="752" r:id="rId100"/>
    <p:sldId id="753" r:id="rId101"/>
    <p:sldId id="754" r:id="rId102"/>
    <p:sldId id="755" r:id="rId103"/>
    <p:sldId id="756" r:id="rId104"/>
    <p:sldId id="757" r:id="rId105"/>
    <p:sldId id="744" r:id="rId106"/>
    <p:sldId id="745" r:id="rId107"/>
    <p:sldId id="758" r:id="rId10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CC"/>
    <a:srgbClr val="33CCFF"/>
    <a:srgbClr val="0099CC"/>
    <a:srgbClr val="006600"/>
    <a:srgbClr val="996633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447" y="51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E1ABD9-B68C-8B94-6C61-48030A1841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1BED8A2-E45E-DE81-2767-14D54889DD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8E0A5F-0100-6189-5EAB-55C6E3C70C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BD7CD54-E34C-A32B-F19A-365C6565D0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F1902033-587E-45EB-809C-EA35E39540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40E771-450A-1D29-DC8B-2FCF2DF8B5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FCCF43-AA11-33A4-03B5-E78E777799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02445640-C30A-F008-DF50-93AABE7CA8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0249058-036D-420B-E6DD-556245012E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E746E02-D005-4E38-BAAA-C6A5C57F94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F9E8D86-7216-77FE-C216-5423525AC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7B61FE12-F377-4EA0-8260-D24A244205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160688FB-51BA-B1B7-BE30-B94805150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4E6E7575-C686-2ED7-943B-4FE14A13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C1261BB1-D57B-0A50-B7E8-057CE3EAB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536F2F4-DC32-4FB4-B45C-AEF2C80D4FA2}" type="slidenum">
              <a:rPr lang="zh-CN" altLang="en-US" sz="1200">
                <a:ea typeface="宋体" panose="02010600030101010101" pitchFamily="2" charset="-122"/>
              </a:rPr>
              <a:pPr eaLnBrk="1" hangingPunct="1"/>
              <a:t>76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509D7C-ACAE-54B3-7907-297A18786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4B2EC7-62F6-1E33-7B03-AFD56929B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7C2334-B7FE-F2E1-2870-4C1DC9F1E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43D8C-278B-4428-9783-D3EB34458D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61542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CE8FD4-5468-D774-CE9A-19A684378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19A74-DA12-7D38-4539-9AA77529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3474CE-E8C4-99A4-C5CA-539193370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E4264-302D-4A8C-96ED-CC249F9E75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37608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860DC6-A157-E948-8972-8BD3BABB2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F02BFA-A2F0-01B2-763B-B080E11BB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AF1086-EC0E-58C0-AEFE-9230716EF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4C47-1775-4D0C-BC49-0F0EB0C2B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39094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D52E8-7A04-80C3-9B4E-0AFCA2673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66010-4F6C-B62A-E17B-EC93D6FD0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AA5B0-FF82-A827-AADD-156A99928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3E8CB-5EE2-4714-8F0F-724E6D901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04663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E8A40C-D0D3-8923-7D7A-A2F61CAEF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FC1DCF-D522-7D61-5D01-A87E35030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2D15AB-0558-1F05-8E24-20CD74211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5F2E1-F32F-455A-B41F-3434825FF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66040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64EA34-10D3-9093-0FF7-C4710AF19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A47843B-C548-889A-3EC6-86BCC4D82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8413A9-359A-8813-E877-00A895327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A436E-806E-4F85-89C7-74D08FE1A8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14756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A81478-2413-65FA-EE09-07C388358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469699-1E16-87A0-F121-9A93ECCFF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60F708-C657-C117-9EF6-CCC07D7FF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0F30-E868-4D2F-9CDE-F28FEC50B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46695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58C474-C3CA-8406-CB87-AB704B0E9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A486CBF-0E52-6DAD-1E02-590780F1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01E1D6A-B601-234B-54B2-B1BDA725F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6EFD0-825F-4A97-BAD3-1F8683FE1F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6489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BA252E-A1CA-FB5E-F85F-D115328ED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E296BC-8D01-CC60-11FE-2EB4E9B3D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26A18E-CDD4-CA39-C0E1-EE5EAAC2B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BD24C-0ED6-49E7-89BC-52C9A1E8F3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58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F47D1D-880E-AE48-A2D6-0295244B6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FDB702-E2E5-D1EB-936A-0BCF8A912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389671-A720-9DA6-02A4-C717606C7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806A0-D69D-415C-A50B-CC66E490B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079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81E080-3B4E-7A93-012D-BFC40817E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94DF65-B7D3-EED6-59F0-3B984DB37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BA360-ECFA-A383-860D-B611F0938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AC5EA-6383-413F-B200-702E6D622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8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405A3E-4E7F-2108-65F5-3AC3E1379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DA2BF-0186-C593-B2B2-6859709D3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35A6-B1C6-EE9C-5C90-F77281DB1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403C-0D8F-43D6-B675-AB75C94B0C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71038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8ABFC-EA64-AC7A-6375-E4549E9A0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B17D2-D361-443F-3AED-219A9C1B2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CED5D-D819-01E1-D6B8-B63C289B6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E8E5D-31B7-4479-9AD2-BCBBAB8E5E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141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974B44-7EA3-29F4-50B9-5F8A60E12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6A36D4-06DC-85B5-A5BE-DE42FF56FA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F0E21E-EAD7-D27D-2E4E-AFA009BF5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0ABAD-424C-437C-9BD4-D9685351F4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566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561986-7839-337A-E632-05952D0F2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D42265-CF38-5ADD-E811-11F9836E0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E53360-36C5-70DE-6245-EC9347683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5EB2F-EA97-4D97-843D-1AA41474D1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415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8E74E8-D7DF-0016-7756-7F26A3133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39157-E7C5-5E8B-AD88-B142358C2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8628E0-E08C-6C89-FEF6-073C0A38A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81B60-201E-4168-BC8F-8FAC614E99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273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1F121-4F5C-C9F1-3F75-CCA7D8E604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AA2A2-2394-8C4C-5403-00D04A5A5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477E5-43D2-4976-81D9-2F91F205E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14F6B-C3CF-437E-A367-DF8E526D79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481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BA0D4-C31B-18F4-2673-349651830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C7AC9-4208-D662-D043-4AA72C935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DA7C1-F032-FF33-7BE8-D10B7B1AD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5EE25-3226-4E17-A30D-D3BAF1BBE6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353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001746-4E74-21B9-73D5-D895FC5F7A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5F4A-9027-9171-8950-39B82CBA8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D05EA-C524-9DFA-45BB-ED24DD6EC3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0C603-9A18-47F7-9781-BE05D7F3B4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44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A09497-7E96-C55F-D91B-305315792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D554D-FD01-9295-91A6-702AEFD60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08F23A-1E9B-52E0-72C0-5022E1D40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08B66-EFD0-4C01-8712-28383CC0D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F2FB79-08A6-67ED-12E9-2D0CB5087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55C7E1-B536-CFB8-7207-531BE3D76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442EA-D3E1-EAE4-49AD-680F0277C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E1315-264A-4756-B005-0010E5C2BE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45075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CFC34-9E22-1234-3C6A-00BBC4940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F6C6E-41DF-8115-5ED7-5E5294075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B0E2E-ED24-8F60-1FA0-FEBDD68C4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5FC-2924-4E54-A1C7-7F4A02B34C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06129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111314-7CC7-1FBF-7227-1887A19B9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2F47F7-DDC1-DBC9-BE6E-FFB7758D4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B9EC2B-5399-5DDC-3F98-4691EFFBF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F553A-40FB-4AB0-8F9E-849933F6CB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3254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7A0EE4-9786-74D6-2007-FD4A66411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D4D37A-4236-CECF-076A-5FB75C595F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285EB9-8CF9-7DFF-425E-A4123D910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DB95B-3805-4B5A-9AED-05778F86C4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59161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6863E2-9750-68CD-3D2A-9D394D2D9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127FD-2DBE-A37D-05F7-F33BEDFDA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2BAD14-5954-378B-79B3-7215D230C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E252A-93AF-4670-8EE6-410BABC53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80244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7DF34-B5C3-B82E-69FF-9924CCF76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715C2-5060-5BD9-98D1-E230B9D93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45E4E-E1B5-12CC-702A-912842C97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36B79-0408-41BF-A30D-41E4707252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6850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77542-23C4-ABF8-34B3-50D7853D58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BB159-AC01-E903-DFF2-653E75B81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8EEEC-DA34-820B-28D7-B9B0A9B4B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888C5-1791-4C41-9613-EB82EF3F89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13071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0C831B4-11F2-12EC-7109-220391D9F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5746C4D-7624-D979-DB86-EBE679895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6C0EBC-8E89-38F6-5D4B-4CD057688F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70694D-6FC7-706C-97C3-80C66980D0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F3FD53A-E819-9A5A-0D8A-4982E82435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EE0ED9B5-469F-432F-AF8B-13878A97322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4455" name="Picture 9" descr="机动">
            <a:extLst>
              <a:ext uri="{FF2B5EF4-FFF2-40B4-BE49-F238E27FC236}">
                <a16:creationId xmlns:a16="http://schemas.microsoft.com/office/drawing/2014/main" id="{425D36CC-2FD5-8978-2BCD-B7CF80FF75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>
            <a:extLst>
              <a:ext uri="{FF2B5EF4-FFF2-40B4-BE49-F238E27FC236}">
                <a16:creationId xmlns:a16="http://schemas.microsoft.com/office/drawing/2014/main" id="{BCA87100-A96E-EB35-3A58-33D6AE4817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4457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5289DA7-60C0-1180-E8D4-7D5B7194F8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8" name="Picture 12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08D37E6E-44B8-823C-285C-D7BA0BCA04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9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B2FB62-4820-5DBA-E19F-FD81D841B2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0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BA4EDB1-CA0E-6913-EF92-5FA8A12AC1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1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D14E21-401C-017D-E6F8-09B93A095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5293FDA-3FCB-DB5A-FC9A-6A7B34725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4D1D96-8885-9C03-01DD-86834E323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15938B59-1F7F-ACA8-7938-38F02064EB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EDC095C6-F160-F0DA-9AF0-602B37B9A8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783C05EE-8AF4-65F9-E03D-E6FD4D9FD3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FE938A7C-18B6-43BD-820D-E337F514A6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image" Target="../media/image5.jpeg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.jpeg"/><Relationship Id="rId5" Type="http://schemas.openxmlformats.org/officeDocument/2006/relationships/image" Target="../media/image49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oleObject" Target="../embeddings/oleObject767.bin"/><Relationship Id="rId18" Type="http://schemas.openxmlformats.org/officeDocument/2006/relationships/image" Target="../media/image605.wmf"/><Relationship Id="rId3" Type="http://schemas.openxmlformats.org/officeDocument/2006/relationships/image" Target="../media/image601.wmf"/><Relationship Id="rId7" Type="http://schemas.openxmlformats.org/officeDocument/2006/relationships/image" Target="../media/image2.jpeg"/><Relationship Id="rId12" Type="http://schemas.openxmlformats.org/officeDocument/2006/relationships/image" Target="../media/image6.jpeg"/><Relationship Id="rId17" Type="http://schemas.openxmlformats.org/officeDocument/2006/relationships/oleObject" Target="../embeddings/oleObject769.bin"/><Relationship Id="rId2" Type="http://schemas.openxmlformats.org/officeDocument/2006/relationships/oleObject" Target="../embeddings/oleObject765.bin"/><Relationship Id="rId16" Type="http://schemas.openxmlformats.org/officeDocument/2006/relationships/image" Target="../media/image60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5.jpeg"/><Relationship Id="rId5" Type="http://schemas.openxmlformats.org/officeDocument/2006/relationships/image" Target="../media/image602.wmf"/><Relationship Id="rId15" Type="http://schemas.openxmlformats.org/officeDocument/2006/relationships/oleObject" Target="../embeddings/oleObject768.bin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766.bin"/><Relationship Id="rId9" Type="http://schemas.openxmlformats.org/officeDocument/2006/relationships/image" Target="../media/image3.jpeg"/><Relationship Id="rId14" Type="http://schemas.openxmlformats.org/officeDocument/2006/relationships/image" Target="../media/image603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5.jpeg"/><Relationship Id="rId3" Type="http://schemas.openxmlformats.org/officeDocument/2006/relationships/image" Target="../media/image606.wmf"/><Relationship Id="rId7" Type="http://schemas.openxmlformats.org/officeDocument/2006/relationships/image" Target="../media/image608.wmf"/><Relationship Id="rId12" Type="http://schemas.openxmlformats.org/officeDocument/2006/relationships/image" Target="../media/image4.jpeg"/><Relationship Id="rId2" Type="http://schemas.openxmlformats.org/officeDocument/2006/relationships/oleObject" Target="../embeddings/oleObject7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2.bin"/><Relationship Id="rId11" Type="http://schemas.openxmlformats.org/officeDocument/2006/relationships/image" Target="../media/image3.jpeg"/><Relationship Id="rId5" Type="http://schemas.openxmlformats.org/officeDocument/2006/relationships/image" Target="../media/image607.wmf"/><Relationship Id="rId10" Type="http://schemas.openxmlformats.org/officeDocument/2006/relationships/slide" Target="slide1.xml"/><Relationship Id="rId4" Type="http://schemas.openxmlformats.org/officeDocument/2006/relationships/oleObject" Target="../embeddings/oleObject771.bin"/><Relationship Id="rId9" Type="http://schemas.openxmlformats.org/officeDocument/2006/relationships/image" Target="../media/image2.jpeg"/><Relationship Id="rId14" Type="http://schemas.openxmlformats.org/officeDocument/2006/relationships/image" Target="../media/image6.jpe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6.bin"/><Relationship Id="rId13" Type="http://schemas.openxmlformats.org/officeDocument/2006/relationships/image" Target="../media/image3.jpeg"/><Relationship Id="rId3" Type="http://schemas.openxmlformats.org/officeDocument/2006/relationships/image" Target="../media/image609.wmf"/><Relationship Id="rId7" Type="http://schemas.openxmlformats.org/officeDocument/2006/relationships/image" Target="../media/image611.wmf"/><Relationship Id="rId12" Type="http://schemas.openxmlformats.org/officeDocument/2006/relationships/slide" Target="slide1.xml"/><Relationship Id="rId2" Type="http://schemas.openxmlformats.org/officeDocument/2006/relationships/oleObject" Target="../embeddings/oleObject773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5.bin"/><Relationship Id="rId11" Type="http://schemas.openxmlformats.org/officeDocument/2006/relationships/image" Target="../media/image2.jpeg"/><Relationship Id="rId5" Type="http://schemas.openxmlformats.org/officeDocument/2006/relationships/image" Target="../media/image610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774.bin"/><Relationship Id="rId9" Type="http://schemas.openxmlformats.org/officeDocument/2006/relationships/image" Target="../media/image612.wmf"/><Relationship Id="rId14" Type="http://schemas.openxmlformats.org/officeDocument/2006/relationships/image" Target="../media/image4.jpe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5.jpeg"/><Relationship Id="rId3" Type="http://schemas.openxmlformats.org/officeDocument/2006/relationships/image" Target="../media/image613.wmf"/><Relationship Id="rId7" Type="http://schemas.openxmlformats.org/officeDocument/2006/relationships/image" Target="../media/image615.wmf"/><Relationship Id="rId12" Type="http://schemas.openxmlformats.org/officeDocument/2006/relationships/image" Target="../media/image4.jpeg"/><Relationship Id="rId2" Type="http://schemas.openxmlformats.org/officeDocument/2006/relationships/oleObject" Target="../embeddings/oleObject7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9.bin"/><Relationship Id="rId11" Type="http://schemas.openxmlformats.org/officeDocument/2006/relationships/image" Target="../media/image3.jpeg"/><Relationship Id="rId5" Type="http://schemas.openxmlformats.org/officeDocument/2006/relationships/image" Target="../media/image614.wmf"/><Relationship Id="rId10" Type="http://schemas.openxmlformats.org/officeDocument/2006/relationships/slide" Target="slide1.xml"/><Relationship Id="rId4" Type="http://schemas.openxmlformats.org/officeDocument/2006/relationships/oleObject" Target="../embeddings/oleObject778.bin"/><Relationship Id="rId9" Type="http://schemas.openxmlformats.org/officeDocument/2006/relationships/image" Target="../media/image2.jpeg"/><Relationship Id="rId14" Type="http://schemas.openxmlformats.org/officeDocument/2006/relationships/image" Target="../media/image6.jpe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3.bin"/><Relationship Id="rId13" Type="http://schemas.openxmlformats.org/officeDocument/2006/relationships/oleObject" Target="../embeddings/oleObject786.bin"/><Relationship Id="rId18" Type="http://schemas.openxmlformats.org/officeDocument/2006/relationships/image" Target="../media/image622.wmf"/><Relationship Id="rId26" Type="http://schemas.openxmlformats.org/officeDocument/2006/relationships/image" Target="../media/image5.jpeg"/><Relationship Id="rId3" Type="http://schemas.openxmlformats.org/officeDocument/2006/relationships/image" Target="../media/image616.wmf"/><Relationship Id="rId21" Type="http://schemas.openxmlformats.org/officeDocument/2006/relationships/image" Target="../media/image1.jpeg"/><Relationship Id="rId7" Type="http://schemas.openxmlformats.org/officeDocument/2006/relationships/image" Target="../media/image618.wmf"/><Relationship Id="rId12" Type="http://schemas.openxmlformats.org/officeDocument/2006/relationships/oleObject" Target="../embeddings/oleObject785.bin"/><Relationship Id="rId17" Type="http://schemas.openxmlformats.org/officeDocument/2006/relationships/oleObject" Target="../embeddings/oleObject788.bin"/><Relationship Id="rId25" Type="http://schemas.openxmlformats.org/officeDocument/2006/relationships/image" Target="../media/image4.jpeg"/><Relationship Id="rId2" Type="http://schemas.openxmlformats.org/officeDocument/2006/relationships/oleObject" Target="../embeddings/oleObject780.bin"/><Relationship Id="rId16" Type="http://schemas.openxmlformats.org/officeDocument/2006/relationships/image" Target="../media/image621.wmf"/><Relationship Id="rId20" Type="http://schemas.openxmlformats.org/officeDocument/2006/relationships/image" Target="../media/image62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2.bin"/><Relationship Id="rId11" Type="http://schemas.openxmlformats.org/officeDocument/2006/relationships/image" Target="../media/image619.wmf"/><Relationship Id="rId24" Type="http://schemas.openxmlformats.org/officeDocument/2006/relationships/image" Target="../media/image3.jpeg"/><Relationship Id="rId5" Type="http://schemas.openxmlformats.org/officeDocument/2006/relationships/image" Target="../media/image617.wmf"/><Relationship Id="rId15" Type="http://schemas.openxmlformats.org/officeDocument/2006/relationships/oleObject" Target="../embeddings/oleObject787.bin"/><Relationship Id="rId23" Type="http://schemas.openxmlformats.org/officeDocument/2006/relationships/slide" Target="slide1.xml"/><Relationship Id="rId10" Type="http://schemas.openxmlformats.org/officeDocument/2006/relationships/oleObject" Target="../embeddings/oleObject784.bin"/><Relationship Id="rId19" Type="http://schemas.openxmlformats.org/officeDocument/2006/relationships/oleObject" Target="../embeddings/oleObject789.bin"/><Relationship Id="rId4" Type="http://schemas.openxmlformats.org/officeDocument/2006/relationships/oleObject" Target="../embeddings/oleObject781.bin"/><Relationship Id="rId9" Type="http://schemas.openxmlformats.org/officeDocument/2006/relationships/image" Target="../media/image515.wmf"/><Relationship Id="rId14" Type="http://schemas.openxmlformats.org/officeDocument/2006/relationships/image" Target="../media/image620.wmf"/><Relationship Id="rId22" Type="http://schemas.openxmlformats.org/officeDocument/2006/relationships/image" Target="../media/image2.jpeg"/><Relationship Id="rId27" Type="http://schemas.openxmlformats.org/officeDocument/2006/relationships/image" Target="../media/image6.jpe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3.bin"/><Relationship Id="rId13" Type="http://schemas.openxmlformats.org/officeDocument/2006/relationships/image" Target="../media/image628.wmf"/><Relationship Id="rId18" Type="http://schemas.openxmlformats.org/officeDocument/2006/relationships/image" Target="../media/image4.jpeg"/><Relationship Id="rId3" Type="http://schemas.openxmlformats.org/officeDocument/2006/relationships/image" Target="../media/image624.wmf"/><Relationship Id="rId7" Type="http://schemas.openxmlformats.org/officeDocument/2006/relationships/image" Target="../media/image625.wmf"/><Relationship Id="rId12" Type="http://schemas.openxmlformats.org/officeDocument/2006/relationships/oleObject" Target="../embeddings/oleObject795.bin"/><Relationship Id="rId17" Type="http://schemas.openxmlformats.org/officeDocument/2006/relationships/image" Target="../media/image3.jpeg"/><Relationship Id="rId2" Type="http://schemas.openxmlformats.org/officeDocument/2006/relationships/oleObject" Target="../embeddings/oleObject790.bin"/><Relationship Id="rId16" Type="http://schemas.openxmlformats.org/officeDocument/2006/relationships/slide" Target="slide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2.bin"/><Relationship Id="rId11" Type="http://schemas.openxmlformats.org/officeDocument/2006/relationships/image" Target="../media/image627.wmf"/><Relationship Id="rId5" Type="http://schemas.openxmlformats.org/officeDocument/2006/relationships/image" Target="../media/image621.wmf"/><Relationship Id="rId15" Type="http://schemas.openxmlformats.org/officeDocument/2006/relationships/image" Target="../media/image2.jpeg"/><Relationship Id="rId10" Type="http://schemas.openxmlformats.org/officeDocument/2006/relationships/oleObject" Target="../embeddings/oleObject794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791.bin"/><Relationship Id="rId9" Type="http://schemas.openxmlformats.org/officeDocument/2006/relationships/image" Target="../media/image626.wmf"/><Relationship Id="rId14" Type="http://schemas.openxmlformats.org/officeDocument/2006/relationships/image" Target="../media/image1.jpe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2.jpeg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image" Target="../media/image1.jpeg"/><Relationship Id="rId17" Type="http://schemas.openxmlformats.org/officeDocument/2006/relationships/image" Target="../media/image6.jpeg"/><Relationship Id="rId2" Type="http://schemas.openxmlformats.org/officeDocument/2006/relationships/oleObject" Target="../embeddings/oleObject45.bin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4.jpeg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4.wmf"/><Relationship Id="rId1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.jpeg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3.jpeg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2.jpeg"/><Relationship Id="rId5" Type="http://schemas.openxmlformats.org/officeDocument/2006/relationships/image" Target="../media/image57.wmf"/><Relationship Id="rId15" Type="http://schemas.openxmlformats.org/officeDocument/2006/relationships/image" Target="../media/image6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wmf"/><Relationship Id="rId1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2.jpeg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image" Target="../media/image1.jpeg"/><Relationship Id="rId17" Type="http://schemas.openxmlformats.org/officeDocument/2006/relationships/image" Target="../media/image6.jpeg"/><Relationship Id="rId2" Type="http://schemas.openxmlformats.org/officeDocument/2006/relationships/oleObject" Target="../embeddings/oleObject54.bin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5.wmf"/><Relationship Id="rId5" Type="http://schemas.openxmlformats.org/officeDocument/2006/relationships/image" Target="../media/image60.wmf"/><Relationship Id="rId15" Type="http://schemas.openxmlformats.org/officeDocument/2006/relationships/image" Target="../media/image4.jpeg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4.wmf"/><Relationship Id="rId1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7.wmf"/><Relationship Id="rId18" Type="http://schemas.openxmlformats.org/officeDocument/2006/relationships/image" Target="../media/image3.jpeg"/><Relationship Id="rId3" Type="http://schemas.openxmlformats.org/officeDocument/2006/relationships/image" Target="../media/image62.wmf"/><Relationship Id="rId21" Type="http://schemas.openxmlformats.org/officeDocument/2006/relationships/image" Target="../media/image6.jpeg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2.jpeg"/><Relationship Id="rId2" Type="http://schemas.openxmlformats.org/officeDocument/2006/relationships/oleObject" Target="../embeddings/oleObject59.bin"/><Relationship Id="rId16" Type="http://schemas.openxmlformats.org/officeDocument/2006/relationships/image" Target="../media/image1.jpe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4.jpeg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" Type="http://schemas.openxmlformats.org/officeDocument/2006/relationships/image" Target="../media/image69.wmf"/><Relationship Id="rId21" Type="http://schemas.openxmlformats.org/officeDocument/2006/relationships/image" Target="../media/image75.wmf"/><Relationship Id="rId34" Type="http://schemas.openxmlformats.org/officeDocument/2006/relationships/image" Target="../media/image5.jpeg"/><Relationship Id="rId7" Type="http://schemas.openxmlformats.org/officeDocument/2006/relationships/image" Target="../media/image70.wmf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77.wmf"/><Relationship Id="rId33" Type="http://schemas.openxmlformats.org/officeDocument/2006/relationships/image" Target="../media/image4.jpeg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7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9.bin"/><Relationship Id="rId32" Type="http://schemas.openxmlformats.org/officeDocument/2006/relationships/image" Target="../media/image3.jpeg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81.bin"/><Relationship Id="rId10" Type="http://schemas.openxmlformats.org/officeDocument/2006/relationships/image" Target="../media/image71.wmf"/><Relationship Id="rId19" Type="http://schemas.openxmlformats.org/officeDocument/2006/relationships/image" Target="../media/image74.wmf"/><Relationship Id="rId31" Type="http://schemas.openxmlformats.org/officeDocument/2006/relationships/image" Target="../media/image2.jpeg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wmf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8.wmf"/><Relationship Id="rId30" Type="http://schemas.openxmlformats.org/officeDocument/2006/relationships/image" Target="../media/image1.jpeg"/><Relationship Id="rId35" Type="http://schemas.openxmlformats.org/officeDocument/2006/relationships/image" Target="../media/image6.jpeg"/><Relationship Id="rId8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80.wmf"/><Relationship Id="rId21" Type="http://schemas.openxmlformats.org/officeDocument/2006/relationships/image" Target="../media/image2.jpe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16.wmf"/><Relationship Id="rId25" Type="http://schemas.openxmlformats.org/officeDocument/2006/relationships/image" Target="../media/image6.jpeg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3.wmf"/><Relationship Id="rId24" Type="http://schemas.openxmlformats.org/officeDocument/2006/relationships/image" Target="../media/image5.jpeg"/><Relationship Id="rId5" Type="http://schemas.openxmlformats.org/officeDocument/2006/relationships/image" Target="../media/image81.wmf"/><Relationship Id="rId15" Type="http://schemas.openxmlformats.org/officeDocument/2006/relationships/image" Target="../media/image85.wmf"/><Relationship Id="rId23" Type="http://schemas.openxmlformats.org/officeDocument/2006/relationships/image" Target="../media/image4.jpeg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8.bin"/><Relationship Id="rId2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3.w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1.jpeg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9.bin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91.bin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image" Target="../media/image3.jpeg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1.wmf"/><Relationship Id="rId2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8.wmf"/><Relationship Id="rId18" Type="http://schemas.openxmlformats.org/officeDocument/2006/relationships/image" Target="../media/image5.jpeg"/><Relationship Id="rId3" Type="http://schemas.openxmlformats.org/officeDocument/2006/relationships/image" Target="../media/image95.wmf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4.jpeg"/><Relationship Id="rId2" Type="http://schemas.openxmlformats.org/officeDocument/2006/relationships/oleObject" Target="../embeddings/oleObject101.bin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7.wmf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2.jpe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6.wmf"/><Relationship Id="rId1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11.wmf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4.bin"/><Relationship Id="rId2" Type="http://schemas.openxmlformats.org/officeDocument/2006/relationships/slide" Target="slide21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1.bin"/><Relationship Id="rId5" Type="http://schemas.openxmlformats.org/officeDocument/2006/relationships/slide" Target="slide2.xml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19" Type="http://schemas.openxmlformats.org/officeDocument/2006/relationships/oleObject" Target="../embeddings/oleObject5.bin"/><Relationship Id="rId4" Type="http://schemas.openxmlformats.org/officeDocument/2006/relationships/image" Target="../media/image2.jpeg"/><Relationship Id="rId9" Type="http://schemas.openxmlformats.org/officeDocument/2006/relationships/image" Target="../media/image6.jpeg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9" Type="http://schemas.openxmlformats.org/officeDocument/2006/relationships/image" Target="../media/image5.jpeg"/><Relationship Id="rId21" Type="http://schemas.openxmlformats.org/officeDocument/2006/relationships/image" Target="../media/image108.wmf"/><Relationship Id="rId34" Type="http://schemas.openxmlformats.org/officeDocument/2006/relationships/image" Target="../media/image1.jpe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06.wmf"/><Relationship Id="rId25" Type="http://schemas.openxmlformats.org/officeDocument/2006/relationships/image" Target="../media/image110.wmf"/><Relationship Id="rId33" Type="http://schemas.openxmlformats.org/officeDocument/2006/relationships/image" Target="../media/image114.wmf"/><Relationship Id="rId38" Type="http://schemas.openxmlformats.org/officeDocument/2006/relationships/image" Target="../media/image4.jpeg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23" Type="http://schemas.openxmlformats.org/officeDocument/2006/relationships/image" Target="../media/image109.wmf"/><Relationship Id="rId28" Type="http://schemas.openxmlformats.org/officeDocument/2006/relationships/oleObject" Target="../embeddings/oleObject122.bin"/><Relationship Id="rId36" Type="http://schemas.openxmlformats.org/officeDocument/2006/relationships/slide" Target="slide1.xml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07.wmf"/><Relationship Id="rId31" Type="http://schemas.openxmlformats.org/officeDocument/2006/relationships/image" Target="../media/image113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11.w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2.jpeg"/><Relationship Id="rId8" Type="http://schemas.openxmlformats.org/officeDocument/2006/relationships/oleObject" Target="../embeddings/oleObject112.bin"/><Relationship Id="rId3" Type="http://schemas.openxmlformats.org/officeDocument/2006/relationships/image" Target="../media/image9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33.bin"/><Relationship Id="rId26" Type="http://schemas.openxmlformats.org/officeDocument/2006/relationships/image" Target="../media/image3.jpeg"/><Relationship Id="rId3" Type="http://schemas.openxmlformats.org/officeDocument/2006/relationships/image" Target="../media/image115.wmf"/><Relationship Id="rId21" Type="http://schemas.openxmlformats.org/officeDocument/2006/relationships/oleObject" Target="../embeddings/oleObject135.bin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06.wmf"/><Relationship Id="rId25" Type="http://schemas.openxmlformats.org/officeDocument/2006/relationships/image" Target="../media/image2.jpeg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29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9.wmf"/><Relationship Id="rId24" Type="http://schemas.openxmlformats.org/officeDocument/2006/relationships/image" Target="../media/image1.jpeg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23" Type="http://schemas.openxmlformats.org/officeDocument/2006/relationships/image" Target="../media/image122.wmf"/><Relationship Id="rId28" Type="http://schemas.openxmlformats.org/officeDocument/2006/relationships/image" Target="../media/image5.jpeg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07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2.jpeg"/><Relationship Id="rId3" Type="http://schemas.openxmlformats.org/officeDocument/2006/relationships/image" Target="../media/image123.wmf"/><Relationship Id="rId7" Type="http://schemas.openxmlformats.org/officeDocument/2006/relationships/image" Target="../media/image124.wmf"/><Relationship Id="rId12" Type="http://schemas.openxmlformats.org/officeDocument/2006/relationships/image" Target="../media/image1.jpeg"/><Relationship Id="rId17" Type="http://schemas.openxmlformats.org/officeDocument/2006/relationships/image" Target="../media/image6.jpeg"/><Relationship Id="rId2" Type="http://schemas.openxmlformats.org/officeDocument/2006/relationships/oleObject" Target="../embeddings/oleObject137.bin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2.bin"/><Relationship Id="rId5" Type="http://schemas.openxmlformats.org/officeDocument/2006/relationships/image" Target="../media/image98.wmf"/><Relationship Id="rId15" Type="http://schemas.openxmlformats.org/officeDocument/2006/relationships/image" Target="../media/image4.jpeg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5.wmf"/><Relationship Id="rId1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98.wmf"/><Relationship Id="rId26" Type="http://schemas.openxmlformats.org/officeDocument/2006/relationships/oleObject" Target="../embeddings/oleObject157.bin"/><Relationship Id="rId3" Type="http://schemas.openxmlformats.org/officeDocument/2006/relationships/image" Target="../media/image125.wmf"/><Relationship Id="rId21" Type="http://schemas.openxmlformats.org/officeDocument/2006/relationships/image" Target="../media/image131.wmf"/><Relationship Id="rId7" Type="http://schemas.openxmlformats.org/officeDocument/2006/relationships/image" Target="../media/image126.wmf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52.bin"/><Relationship Id="rId25" Type="http://schemas.openxmlformats.org/officeDocument/2006/relationships/image" Target="../media/image133.wmf"/><Relationship Id="rId33" Type="http://schemas.openxmlformats.org/officeDocument/2006/relationships/image" Target="../media/image6.jpeg"/><Relationship Id="rId2" Type="http://schemas.openxmlformats.org/officeDocument/2006/relationships/oleObject" Target="../embeddings/oleObject143.bin"/><Relationship Id="rId16" Type="http://schemas.openxmlformats.org/officeDocument/2006/relationships/image" Target="../media/image130.wmf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49.bin"/><Relationship Id="rId24" Type="http://schemas.openxmlformats.org/officeDocument/2006/relationships/oleObject" Target="../embeddings/oleObject156.bin"/><Relationship Id="rId32" Type="http://schemas.openxmlformats.org/officeDocument/2006/relationships/image" Target="../media/image5.jpeg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1.bin"/><Relationship Id="rId23" Type="http://schemas.openxmlformats.org/officeDocument/2006/relationships/image" Target="../media/image132.wmf"/><Relationship Id="rId28" Type="http://schemas.openxmlformats.org/officeDocument/2006/relationships/image" Target="../media/image1.jpeg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53.bin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29.wmf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34.wmf"/><Relationship Id="rId30" Type="http://schemas.openxmlformats.org/officeDocument/2006/relationships/image" Target="../media/image3.jpeg"/><Relationship Id="rId8" Type="http://schemas.openxmlformats.org/officeDocument/2006/relationships/oleObject" Target="../embeddings/oleObject14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39.wmf"/><Relationship Id="rId18" Type="http://schemas.openxmlformats.org/officeDocument/2006/relationships/image" Target="../media/image5.jpeg"/><Relationship Id="rId3" Type="http://schemas.openxmlformats.org/officeDocument/2006/relationships/image" Target="../media/image126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4.jpeg"/><Relationship Id="rId2" Type="http://schemas.openxmlformats.org/officeDocument/2006/relationships/oleObject" Target="../embeddings/oleObject158.bin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5" Type="http://schemas.openxmlformats.org/officeDocument/2006/relationships/image" Target="../media/image2.jpeg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37.wmf"/><Relationship Id="rId1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2.jpeg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12" Type="http://schemas.openxmlformats.org/officeDocument/2006/relationships/image" Target="../media/image1.jpeg"/><Relationship Id="rId17" Type="http://schemas.openxmlformats.org/officeDocument/2006/relationships/image" Target="../media/image6.jpeg"/><Relationship Id="rId2" Type="http://schemas.openxmlformats.org/officeDocument/2006/relationships/oleObject" Target="../embeddings/oleObject164.bin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image" Target="../media/image4.jpeg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43.wmf"/><Relationship Id="rId1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75.bin"/><Relationship Id="rId18" Type="http://schemas.openxmlformats.org/officeDocument/2006/relationships/oleObject" Target="../embeddings/oleObject178.bin"/><Relationship Id="rId26" Type="http://schemas.openxmlformats.org/officeDocument/2006/relationships/image" Target="../media/image4.jpeg"/><Relationship Id="rId3" Type="http://schemas.openxmlformats.org/officeDocument/2006/relationships/image" Target="../media/image138.wmf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39.wmf"/><Relationship Id="rId17" Type="http://schemas.openxmlformats.org/officeDocument/2006/relationships/image" Target="../media/image147.wmf"/><Relationship Id="rId25" Type="http://schemas.openxmlformats.org/officeDocument/2006/relationships/image" Target="../media/image3.jpeg"/><Relationship Id="rId2" Type="http://schemas.openxmlformats.org/officeDocument/2006/relationships/oleObject" Target="../embeddings/oleObject169.bin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2.jpeg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image" Target="../media/image1.jpeg"/><Relationship Id="rId28" Type="http://schemas.openxmlformats.org/officeDocument/2006/relationships/image" Target="../media/image6.jpeg"/><Relationship Id="rId10" Type="http://schemas.openxmlformats.org/officeDocument/2006/relationships/image" Target="../media/image135.wmf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46.wmf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.jpeg"/><Relationship Id="rId3" Type="http://schemas.openxmlformats.org/officeDocument/2006/relationships/image" Target="../media/image138.wmf"/><Relationship Id="rId21" Type="http://schemas.openxmlformats.org/officeDocument/2006/relationships/image" Target="../media/image4.jpeg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53.wmf"/><Relationship Id="rId2" Type="http://schemas.openxmlformats.org/officeDocument/2006/relationships/oleObject" Target="../embeddings/oleObject182.bin"/><Relationship Id="rId16" Type="http://schemas.openxmlformats.org/officeDocument/2006/relationships/oleObject" Target="../embeddings/oleObject191.bin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51.wmf"/><Relationship Id="rId5" Type="http://schemas.openxmlformats.org/officeDocument/2006/relationships/image" Target="../media/image149.wmf"/><Relationship Id="rId15" Type="http://schemas.openxmlformats.org/officeDocument/2006/relationships/image" Target="../media/image152.wmf"/><Relationship Id="rId23" Type="http://schemas.openxmlformats.org/officeDocument/2006/relationships/image" Target="../media/image6.jpeg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183.bin"/><Relationship Id="rId9" Type="http://schemas.openxmlformats.org/officeDocument/2006/relationships/oleObject" Target="../embeddings/oleObject186.bin"/><Relationship Id="rId14" Type="http://schemas.openxmlformats.org/officeDocument/2006/relationships/oleObject" Target="../embeddings/oleObject190.bin"/><Relationship Id="rId22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200.bin"/><Relationship Id="rId26" Type="http://schemas.openxmlformats.org/officeDocument/2006/relationships/image" Target="../media/image6.jpeg"/><Relationship Id="rId3" Type="http://schemas.openxmlformats.org/officeDocument/2006/relationships/image" Target="../media/image154.wmf"/><Relationship Id="rId21" Type="http://schemas.openxmlformats.org/officeDocument/2006/relationships/image" Target="../media/image1.jpeg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26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20" Type="http://schemas.openxmlformats.org/officeDocument/2006/relationships/image" Target="../media/image16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58.wmf"/><Relationship Id="rId24" Type="http://schemas.openxmlformats.org/officeDocument/2006/relationships/image" Target="../media/image4.jpeg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196.bin"/><Relationship Id="rId19" Type="http://schemas.openxmlformats.org/officeDocument/2006/relationships/oleObject" Target="../embeddings/oleObject201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98.bin"/><Relationship Id="rId2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67.wmf"/><Relationship Id="rId18" Type="http://schemas.openxmlformats.org/officeDocument/2006/relationships/image" Target="../media/image1.jpeg"/><Relationship Id="rId3" Type="http://schemas.openxmlformats.org/officeDocument/2006/relationships/image" Target="../media/image162.wmf"/><Relationship Id="rId21" Type="http://schemas.openxmlformats.org/officeDocument/2006/relationships/image" Target="../media/image4.jpeg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69.wmf"/><Relationship Id="rId2" Type="http://schemas.openxmlformats.org/officeDocument/2006/relationships/oleObject" Target="../embeddings/oleObject202.bin"/><Relationship Id="rId16" Type="http://schemas.openxmlformats.org/officeDocument/2006/relationships/oleObject" Target="../embeddings/oleObject209.bin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23" Type="http://schemas.openxmlformats.org/officeDocument/2006/relationships/image" Target="../media/image6.jpeg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208.bin"/><Relationship Id="rId2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.jpeg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2.jpeg"/><Relationship Id="rId2" Type="http://schemas.openxmlformats.org/officeDocument/2006/relationships/oleObject" Target="../embeddings/oleObject6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.jpeg"/><Relationship Id="rId5" Type="http://schemas.openxmlformats.org/officeDocument/2006/relationships/image" Target="../media/image14.wmf"/><Relationship Id="rId15" Type="http://schemas.openxmlformats.org/officeDocument/2006/relationships/image" Target="../media/image5.jpeg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26" Type="http://schemas.openxmlformats.org/officeDocument/2006/relationships/image" Target="../media/image178.wmf"/><Relationship Id="rId3" Type="http://schemas.openxmlformats.org/officeDocument/2006/relationships/image" Target="../media/image170.wmf"/><Relationship Id="rId21" Type="http://schemas.openxmlformats.org/officeDocument/2006/relationships/oleObject" Target="../embeddings/oleObject217.bin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5.jpeg"/><Relationship Id="rId25" Type="http://schemas.openxmlformats.org/officeDocument/2006/relationships/oleObject" Target="../embeddings/oleObject219.bin"/><Relationship Id="rId2" Type="http://schemas.openxmlformats.org/officeDocument/2006/relationships/oleObject" Target="../embeddings/oleObject210.bin"/><Relationship Id="rId16" Type="http://schemas.openxmlformats.org/officeDocument/2006/relationships/image" Target="../media/image4.jpeg"/><Relationship Id="rId20" Type="http://schemas.openxmlformats.org/officeDocument/2006/relationships/image" Target="../media/image17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174.wmf"/><Relationship Id="rId24" Type="http://schemas.openxmlformats.org/officeDocument/2006/relationships/image" Target="../media/image177.wmf"/><Relationship Id="rId5" Type="http://schemas.openxmlformats.org/officeDocument/2006/relationships/image" Target="../media/image171.wmf"/><Relationship Id="rId15" Type="http://schemas.openxmlformats.org/officeDocument/2006/relationships/image" Target="../media/image3.jpeg"/><Relationship Id="rId23" Type="http://schemas.openxmlformats.org/officeDocument/2006/relationships/oleObject" Target="../embeddings/oleObject218.bin"/><Relationship Id="rId10" Type="http://schemas.openxmlformats.org/officeDocument/2006/relationships/oleObject" Target="../embeddings/oleObject214.bin"/><Relationship Id="rId19" Type="http://schemas.openxmlformats.org/officeDocument/2006/relationships/oleObject" Target="../embeddings/oleObject216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173.wmf"/><Relationship Id="rId14" Type="http://schemas.openxmlformats.org/officeDocument/2006/relationships/image" Target="../media/image2.jpeg"/><Relationship Id="rId22" Type="http://schemas.openxmlformats.org/officeDocument/2006/relationships/image" Target="../media/image17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184.wmf"/><Relationship Id="rId18" Type="http://schemas.openxmlformats.org/officeDocument/2006/relationships/image" Target="../media/image3.jpeg"/><Relationship Id="rId3" Type="http://schemas.openxmlformats.org/officeDocument/2006/relationships/image" Target="../media/image179.wmf"/><Relationship Id="rId21" Type="http://schemas.openxmlformats.org/officeDocument/2006/relationships/image" Target="../media/image6.jpeg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.jpeg"/><Relationship Id="rId2" Type="http://schemas.openxmlformats.org/officeDocument/2006/relationships/oleObject" Target="../embeddings/oleObject220.bin"/><Relationship Id="rId16" Type="http://schemas.openxmlformats.org/officeDocument/2006/relationships/image" Target="../media/image1.jpe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4.jpeg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22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84.wmf"/><Relationship Id="rId26" Type="http://schemas.openxmlformats.org/officeDocument/2006/relationships/image" Target="../media/image2.jpeg"/><Relationship Id="rId3" Type="http://schemas.openxmlformats.org/officeDocument/2006/relationships/image" Target="../media/image170.wmf"/><Relationship Id="rId21" Type="http://schemas.openxmlformats.org/officeDocument/2006/relationships/oleObject" Target="../embeddings/oleObject237.bin"/><Relationship Id="rId7" Type="http://schemas.openxmlformats.org/officeDocument/2006/relationships/image" Target="../media/image187.wmf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235.bin"/><Relationship Id="rId25" Type="http://schemas.openxmlformats.org/officeDocument/2006/relationships/image" Target="../media/image1.jpeg"/><Relationship Id="rId2" Type="http://schemas.openxmlformats.org/officeDocument/2006/relationships/oleObject" Target="../embeddings/oleObject227.bin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29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9.bin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180.wmf"/><Relationship Id="rId5" Type="http://schemas.openxmlformats.org/officeDocument/2006/relationships/image" Target="../media/image186.wmf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3.jpeg"/><Relationship Id="rId10" Type="http://schemas.openxmlformats.org/officeDocument/2006/relationships/oleObject" Target="../embeddings/oleObject231.bin"/><Relationship Id="rId19" Type="http://schemas.openxmlformats.org/officeDocument/2006/relationships/oleObject" Target="../embeddings/oleObject236.bin"/><Relationship Id="rId31" Type="http://schemas.openxmlformats.org/officeDocument/2006/relationships/image" Target="../media/image6.jpeg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188.wmf"/><Relationship Id="rId14" Type="http://schemas.openxmlformats.org/officeDocument/2006/relationships/image" Target="../media/image182.wmf"/><Relationship Id="rId22" Type="http://schemas.openxmlformats.org/officeDocument/2006/relationships/image" Target="../media/image179.wmf"/><Relationship Id="rId27" Type="http://schemas.openxmlformats.org/officeDocument/2006/relationships/slide" Target="slide1.xml"/><Relationship Id="rId30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image" Target="../media/image190.wmf"/><Relationship Id="rId21" Type="http://schemas.openxmlformats.org/officeDocument/2006/relationships/oleObject" Target="../embeddings/oleObject249.bin"/><Relationship Id="rId34" Type="http://schemas.openxmlformats.org/officeDocument/2006/relationships/image" Target="../media/image5.jpeg"/><Relationship Id="rId7" Type="http://schemas.openxmlformats.org/officeDocument/2006/relationships/image" Target="../media/image192.wmf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image" Target="../media/image4.jpeg"/><Relationship Id="rId2" Type="http://schemas.openxmlformats.org/officeDocument/2006/relationships/oleObject" Target="../embeddings/oleObject239.bin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00.wmf"/><Relationship Id="rId32" Type="http://schemas.openxmlformats.org/officeDocument/2006/relationships/image" Target="../media/image3.jpeg"/><Relationship Id="rId5" Type="http://schemas.openxmlformats.org/officeDocument/2006/relationships/image" Target="../media/image191.wmf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02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48.bin"/><Relationship Id="rId31" Type="http://schemas.openxmlformats.org/officeDocument/2006/relationships/slide" Target="slide1.xml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.jpeg"/><Relationship Id="rId35" Type="http://schemas.openxmlformats.org/officeDocument/2006/relationships/image" Target="../media/image6.jpeg"/><Relationship Id="rId8" Type="http://schemas.openxmlformats.org/officeDocument/2006/relationships/oleObject" Target="../embeddings/oleObject24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203.emf"/><Relationship Id="rId4" Type="http://schemas.openxmlformats.org/officeDocument/2006/relationships/slide" Target="slide1.xml"/><Relationship Id="rId9" Type="http://schemas.openxmlformats.org/officeDocument/2006/relationships/oleObject" Target="../embeddings/oleObject25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08.wmf"/><Relationship Id="rId18" Type="http://schemas.openxmlformats.org/officeDocument/2006/relationships/oleObject" Target="../embeddings/oleObject262.bin"/><Relationship Id="rId26" Type="http://schemas.openxmlformats.org/officeDocument/2006/relationships/image" Target="../media/image6.jpeg"/><Relationship Id="rId3" Type="http://schemas.openxmlformats.org/officeDocument/2006/relationships/image" Target="../media/image204.wmf"/><Relationship Id="rId21" Type="http://schemas.openxmlformats.org/officeDocument/2006/relationships/image" Target="../media/image2.jpeg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10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254.bin"/><Relationship Id="rId16" Type="http://schemas.openxmlformats.org/officeDocument/2006/relationships/oleObject" Target="../embeddings/oleObject261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69.wmf"/><Relationship Id="rId24" Type="http://schemas.openxmlformats.org/officeDocument/2006/relationships/image" Target="../media/image4.jpeg"/><Relationship Id="rId5" Type="http://schemas.openxmlformats.org/officeDocument/2006/relationships/image" Target="../media/image205.wmf"/><Relationship Id="rId15" Type="http://schemas.openxmlformats.org/officeDocument/2006/relationships/image" Target="../media/image209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60.bin"/><Relationship Id="rId22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212.wmf"/><Relationship Id="rId18" Type="http://schemas.openxmlformats.org/officeDocument/2006/relationships/oleObject" Target="../embeddings/oleObject271.bin"/><Relationship Id="rId26" Type="http://schemas.openxmlformats.org/officeDocument/2006/relationships/image" Target="../media/image4.jpeg"/><Relationship Id="rId3" Type="http://schemas.openxmlformats.org/officeDocument/2006/relationships/image" Target="../media/image211.wmf"/><Relationship Id="rId21" Type="http://schemas.openxmlformats.org/officeDocument/2006/relationships/image" Target="../media/image215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13.wmf"/><Relationship Id="rId25" Type="http://schemas.openxmlformats.org/officeDocument/2006/relationships/image" Target="../media/image3.jpeg"/><Relationship Id="rId2" Type="http://schemas.openxmlformats.org/officeDocument/2006/relationships/oleObject" Target="../embeddings/oleObject263.bin"/><Relationship Id="rId16" Type="http://schemas.openxmlformats.org/officeDocument/2006/relationships/oleObject" Target="../embeddings/oleObject270.bin"/><Relationship Id="rId20" Type="http://schemas.openxmlformats.org/officeDocument/2006/relationships/oleObject" Target="../embeddings/oleObject2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73.wmf"/><Relationship Id="rId24" Type="http://schemas.openxmlformats.org/officeDocument/2006/relationships/slide" Target="slide1.xml"/><Relationship Id="rId5" Type="http://schemas.openxmlformats.org/officeDocument/2006/relationships/image" Target="../media/image72.wmf"/><Relationship Id="rId15" Type="http://schemas.openxmlformats.org/officeDocument/2006/relationships/image" Target="../media/image205.wmf"/><Relationship Id="rId23" Type="http://schemas.openxmlformats.org/officeDocument/2006/relationships/image" Target="../media/image2.jpeg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267.bin"/><Relationship Id="rId19" Type="http://schemas.openxmlformats.org/officeDocument/2006/relationships/image" Target="../media/image214.wmf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269.bin"/><Relationship Id="rId22" Type="http://schemas.openxmlformats.org/officeDocument/2006/relationships/image" Target="../media/image1.jpeg"/><Relationship Id="rId27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81.bin"/><Relationship Id="rId26" Type="http://schemas.openxmlformats.org/officeDocument/2006/relationships/image" Target="../media/image222.wmf"/><Relationship Id="rId39" Type="http://schemas.openxmlformats.org/officeDocument/2006/relationships/image" Target="../media/image6.jpeg"/><Relationship Id="rId21" Type="http://schemas.openxmlformats.org/officeDocument/2006/relationships/image" Target="../media/image220.wmf"/><Relationship Id="rId34" Type="http://schemas.openxmlformats.org/officeDocument/2006/relationships/image" Target="../media/image2.jpe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205.wmf"/><Relationship Id="rId25" Type="http://schemas.openxmlformats.org/officeDocument/2006/relationships/oleObject" Target="../embeddings/oleObject285.bin"/><Relationship Id="rId33" Type="http://schemas.openxmlformats.org/officeDocument/2006/relationships/image" Target="../media/image1.jpeg"/><Relationship Id="rId38" Type="http://schemas.openxmlformats.org/officeDocument/2006/relationships/image" Target="../media/image5.jpeg"/><Relationship Id="rId2" Type="http://schemas.openxmlformats.org/officeDocument/2006/relationships/oleObject" Target="../embeddings/oleObject273.bin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29" Type="http://schemas.openxmlformats.org/officeDocument/2006/relationships/oleObject" Target="../embeddings/oleObject2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284.bin"/><Relationship Id="rId32" Type="http://schemas.openxmlformats.org/officeDocument/2006/relationships/image" Target="../media/image225.wmf"/><Relationship Id="rId37" Type="http://schemas.openxmlformats.org/officeDocument/2006/relationships/image" Target="../media/image4.jpeg"/><Relationship Id="rId5" Type="http://schemas.openxmlformats.org/officeDocument/2006/relationships/image" Target="../media/image73.wmf"/><Relationship Id="rId15" Type="http://schemas.openxmlformats.org/officeDocument/2006/relationships/image" Target="../media/image218.wmf"/><Relationship Id="rId23" Type="http://schemas.openxmlformats.org/officeDocument/2006/relationships/image" Target="../media/image221.wmf"/><Relationship Id="rId28" Type="http://schemas.openxmlformats.org/officeDocument/2006/relationships/image" Target="../media/image223.wmf"/><Relationship Id="rId36" Type="http://schemas.openxmlformats.org/officeDocument/2006/relationships/image" Target="../media/image3.jpeg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219.wmf"/><Relationship Id="rId31" Type="http://schemas.openxmlformats.org/officeDocument/2006/relationships/oleObject" Target="../embeddings/oleObject288.bin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279.bin"/><Relationship Id="rId22" Type="http://schemas.openxmlformats.org/officeDocument/2006/relationships/oleObject" Target="../embeddings/oleObject283.bin"/><Relationship Id="rId27" Type="http://schemas.openxmlformats.org/officeDocument/2006/relationships/oleObject" Target="../embeddings/oleObject286.bin"/><Relationship Id="rId30" Type="http://schemas.openxmlformats.org/officeDocument/2006/relationships/image" Target="../media/image224.wmf"/><Relationship Id="rId35" Type="http://schemas.openxmlformats.org/officeDocument/2006/relationships/slide" Target="slide1.xml"/><Relationship Id="rId8" Type="http://schemas.openxmlformats.org/officeDocument/2006/relationships/oleObject" Target="../embeddings/oleObject276.bin"/><Relationship Id="rId3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297.bin"/><Relationship Id="rId26" Type="http://schemas.openxmlformats.org/officeDocument/2006/relationships/image" Target="../media/image4.jpeg"/><Relationship Id="rId3" Type="http://schemas.openxmlformats.org/officeDocument/2006/relationships/image" Target="../media/image226.wmf"/><Relationship Id="rId21" Type="http://schemas.openxmlformats.org/officeDocument/2006/relationships/image" Target="../media/image233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231.wmf"/><Relationship Id="rId25" Type="http://schemas.openxmlformats.org/officeDocument/2006/relationships/image" Target="../media/image3.jpeg"/><Relationship Id="rId2" Type="http://schemas.openxmlformats.org/officeDocument/2006/relationships/oleObject" Target="../embeddings/oleObject289.bin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2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228.wmf"/><Relationship Id="rId24" Type="http://schemas.openxmlformats.org/officeDocument/2006/relationships/slide" Target="slide1.xml"/><Relationship Id="rId5" Type="http://schemas.openxmlformats.org/officeDocument/2006/relationships/image" Target="../media/image227.wmf"/><Relationship Id="rId15" Type="http://schemas.openxmlformats.org/officeDocument/2006/relationships/image" Target="../media/image230.wmf"/><Relationship Id="rId23" Type="http://schemas.openxmlformats.org/officeDocument/2006/relationships/image" Target="../media/image2.jpeg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293.bin"/><Relationship Id="rId19" Type="http://schemas.openxmlformats.org/officeDocument/2006/relationships/image" Target="../media/image232.w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295.bin"/><Relationship Id="rId22" Type="http://schemas.openxmlformats.org/officeDocument/2006/relationships/image" Target="../media/image1.jpeg"/><Relationship Id="rId27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wmf"/><Relationship Id="rId18" Type="http://schemas.openxmlformats.org/officeDocument/2006/relationships/oleObject" Target="../embeddings/oleObject307.bin"/><Relationship Id="rId26" Type="http://schemas.openxmlformats.org/officeDocument/2006/relationships/oleObject" Target="../embeddings/oleObject311.bin"/><Relationship Id="rId3" Type="http://schemas.openxmlformats.org/officeDocument/2006/relationships/image" Target="../media/image234.wmf"/><Relationship Id="rId21" Type="http://schemas.openxmlformats.org/officeDocument/2006/relationships/image" Target="../media/image243.wmf"/><Relationship Id="rId34" Type="http://schemas.openxmlformats.org/officeDocument/2006/relationships/image" Target="../media/image5.jpeg"/><Relationship Id="rId7" Type="http://schemas.openxmlformats.org/officeDocument/2006/relationships/image" Target="../media/image236.wmf"/><Relationship Id="rId12" Type="http://schemas.openxmlformats.org/officeDocument/2006/relationships/oleObject" Target="../embeddings/oleObject304.bin"/><Relationship Id="rId17" Type="http://schemas.openxmlformats.org/officeDocument/2006/relationships/image" Target="../media/image241.wmf"/><Relationship Id="rId25" Type="http://schemas.openxmlformats.org/officeDocument/2006/relationships/image" Target="../media/image245.wmf"/><Relationship Id="rId33" Type="http://schemas.openxmlformats.org/officeDocument/2006/relationships/image" Target="../media/image4.jpeg"/><Relationship Id="rId2" Type="http://schemas.openxmlformats.org/officeDocument/2006/relationships/oleObject" Target="../embeddings/oleObject299.bin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238.wmf"/><Relationship Id="rId24" Type="http://schemas.openxmlformats.org/officeDocument/2006/relationships/oleObject" Target="../embeddings/oleObject310.bin"/><Relationship Id="rId32" Type="http://schemas.openxmlformats.org/officeDocument/2006/relationships/image" Target="../media/image3.jpeg"/><Relationship Id="rId5" Type="http://schemas.openxmlformats.org/officeDocument/2006/relationships/image" Target="../media/image235.wmf"/><Relationship Id="rId15" Type="http://schemas.openxmlformats.org/officeDocument/2006/relationships/image" Target="../media/image240.wmf"/><Relationship Id="rId23" Type="http://schemas.openxmlformats.org/officeDocument/2006/relationships/image" Target="../media/image244.wmf"/><Relationship Id="rId28" Type="http://schemas.openxmlformats.org/officeDocument/2006/relationships/image" Target="../media/image246.wmf"/><Relationship Id="rId10" Type="http://schemas.openxmlformats.org/officeDocument/2006/relationships/oleObject" Target="../embeddings/oleObject303.bin"/><Relationship Id="rId19" Type="http://schemas.openxmlformats.org/officeDocument/2006/relationships/image" Target="../media/image242.wmf"/><Relationship Id="rId31" Type="http://schemas.openxmlformats.org/officeDocument/2006/relationships/slide" Target="slide1.xml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237.wmf"/><Relationship Id="rId14" Type="http://schemas.openxmlformats.org/officeDocument/2006/relationships/oleObject" Target="../embeddings/oleObject305.bin"/><Relationship Id="rId22" Type="http://schemas.openxmlformats.org/officeDocument/2006/relationships/oleObject" Target="../embeddings/oleObject309.bin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2.jpeg"/><Relationship Id="rId35" Type="http://schemas.openxmlformats.org/officeDocument/2006/relationships/image" Target="../media/image6.jpeg"/><Relationship Id="rId8" Type="http://schemas.openxmlformats.org/officeDocument/2006/relationships/oleObject" Target="../embeddings/oleObject30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7.wmf"/><Relationship Id="rId21" Type="http://schemas.openxmlformats.org/officeDocument/2006/relationships/image" Target="../media/image2.jpe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4.wmf"/><Relationship Id="rId25" Type="http://schemas.openxmlformats.org/officeDocument/2006/relationships/image" Target="../media/image6.jpeg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wmf"/><Relationship Id="rId24" Type="http://schemas.openxmlformats.org/officeDocument/2006/relationships/image" Target="../media/image5.jpeg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4.jpeg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247.wmf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313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image" Target="../media/image3.jpeg"/><Relationship Id="rId10" Type="http://schemas.openxmlformats.org/officeDocument/2006/relationships/image" Target="../media/image250.wmf"/><Relationship Id="rId4" Type="http://schemas.openxmlformats.org/officeDocument/2006/relationships/oleObject" Target="../embeddings/oleObject314.bin"/><Relationship Id="rId9" Type="http://schemas.openxmlformats.org/officeDocument/2006/relationships/oleObject" Target="../embeddings/oleObject317.bin"/><Relationship Id="rId1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257.wmf"/><Relationship Id="rId26" Type="http://schemas.openxmlformats.org/officeDocument/2006/relationships/image" Target="../media/image2.jpeg"/><Relationship Id="rId3" Type="http://schemas.openxmlformats.org/officeDocument/2006/relationships/image" Target="../media/image250.wmf"/><Relationship Id="rId21" Type="http://schemas.openxmlformats.org/officeDocument/2006/relationships/oleObject" Target="../embeddings/oleObject329.bin"/><Relationship Id="rId7" Type="http://schemas.openxmlformats.org/officeDocument/2006/relationships/image" Target="../media/image252.wmf"/><Relationship Id="rId12" Type="http://schemas.openxmlformats.org/officeDocument/2006/relationships/image" Target="../media/image254.wmf"/><Relationship Id="rId17" Type="http://schemas.openxmlformats.org/officeDocument/2006/relationships/oleObject" Target="../embeddings/oleObject327.bin"/><Relationship Id="rId25" Type="http://schemas.openxmlformats.org/officeDocument/2006/relationships/image" Target="../media/image1.jpeg"/><Relationship Id="rId2" Type="http://schemas.openxmlformats.org/officeDocument/2006/relationships/oleObject" Target="../embeddings/oleObject319.bin"/><Relationship Id="rId16" Type="http://schemas.openxmlformats.org/officeDocument/2006/relationships/image" Target="../media/image256.wmf"/><Relationship Id="rId20" Type="http://schemas.openxmlformats.org/officeDocument/2006/relationships/image" Target="../media/image258.wmf"/><Relationship Id="rId29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1.bin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260.wmf"/><Relationship Id="rId5" Type="http://schemas.openxmlformats.org/officeDocument/2006/relationships/image" Target="../media/image251.wmf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.jpeg"/><Relationship Id="rId10" Type="http://schemas.openxmlformats.org/officeDocument/2006/relationships/oleObject" Target="../embeddings/oleObject323.bin"/><Relationship Id="rId19" Type="http://schemas.openxmlformats.org/officeDocument/2006/relationships/oleObject" Target="../embeddings/oleObject328.bin"/><Relationship Id="rId31" Type="http://schemas.openxmlformats.org/officeDocument/2006/relationships/image" Target="../media/image6.jpeg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253.wmf"/><Relationship Id="rId14" Type="http://schemas.openxmlformats.org/officeDocument/2006/relationships/image" Target="../media/image255.wmf"/><Relationship Id="rId22" Type="http://schemas.openxmlformats.org/officeDocument/2006/relationships/image" Target="../media/image259.wmf"/><Relationship Id="rId27" Type="http://schemas.openxmlformats.org/officeDocument/2006/relationships/slide" Target="slide1.xml"/><Relationship Id="rId30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265.wmf"/><Relationship Id="rId18" Type="http://schemas.openxmlformats.org/officeDocument/2006/relationships/oleObject" Target="../embeddings/oleObject340.bin"/><Relationship Id="rId26" Type="http://schemas.openxmlformats.org/officeDocument/2006/relationships/image" Target="../media/image5.jpeg"/><Relationship Id="rId3" Type="http://schemas.openxmlformats.org/officeDocument/2006/relationships/image" Target="../media/image261.wmf"/><Relationship Id="rId21" Type="http://schemas.openxmlformats.org/officeDocument/2006/relationships/image" Target="../media/image1.jpeg"/><Relationship Id="rId7" Type="http://schemas.openxmlformats.org/officeDocument/2006/relationships/image" Target="../media/image262.wmf"/><Relationship Id="rId12" Type="http://schemas.openxmlformats.org/officeDocument/2006/relationships/oleObject" Target="../embeddings/oleObject336.bin"/><Relationship Id="rId17" Type="http://schemas.openxmlformats.org/officeDocument/2006/relationships/oleObject" Target="../embeddings/oleObject339.bin"/><Relationship Id="rId25" Type="http://schemas.openxmlformats.org/officeDocument/2006/relationships/image" Target="../media/image4.jpeg"/><Relationship Id="rId2" Type="http://schemas.openxmlformats.org/officeDocument/2006/relationships/oleObject" Target="../embeddings/oleObject331.bin"/><Relationship Id="rId16" Type="http://schemas.openxmlformats.org/officeDocument/2006/relationships/image" Target="../media/image254.wmf"/><Relationship Id="rId20" Type="http://schemas.openxmlformats.org/officeDocument/2006/relationships/oleObject" Target="../embeddings/oleObject3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264.wmf"/><Relationship Id="rId24" Type="http://schemas.openxmlformats.org/officeDocument/2006/relationships/image" Target="../media/image3.jpeg"/><Relationship Id="rId5" Type="http://schemas.openxmlformats.org/officeDocument/2006/relationships/image" Target="../media/image252.wmf"/><Relationship Id="rId15" Type="http://schemas.openxmlformats.org/officeDocument/2006/relationships/oleObject" Target="../embeddings/oleObject338.bin"/><Relationship Id="rId23" Type="http://schemas.openxmlformats.org/officeDocument/2006/relationships/slide" Target="slide1.xml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266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63.wmf"/><Relationship Id="rId14" Type="http://schemas.openxmlformats.org/officeDocument/2006/relationships/oleObject" Target="../embeddings/oleObject337.bin"/><Relationship Id="rId22" Type="http://schemas.openxmlformats.org/officeDocument/2006/relationships/image" Target="../media/image2.jpeg"/><Relationship Id="rId27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62.wmf"/><Relationship Id="rId7" Type="http://schemas.openxmlformats.org/officeDocument/2006/relationships/image" Target="../media/image2.jpeg"/><Relationship Id="rId12" Type="http://schemas.openxmlformats.org/officeDocument/2006/relationships/image" Target="../media/image6.jpeg"/><Relationship Id="rId2" Type="http://schemas.openxmlformats.org/officeDocument/2006/relationships/oleObject" Target="../embeddings/oleObject34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5.jpeg"/><Relationship Id="rId5" Type="http://schemas.openxmlformats.org/officeDocument/2006/relationships/image" Target="../media/image267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image" Target="../media/image273.wmf"/><Relationship Id="rId18" Type="http://schemas.openxmlformats.org/officeDocument/2006/relationships/image" Target="../media/image1.jpeg"/><Relationship Id="rId3" Type="http://schemas.openxmlformats.org/officeDocument/2006/relationships/image" Target="../media/image268.wmf"/><Relationship Id="rId21" Type="http://schemas.openxmlformats.org/officeDocument/2006/relationships/image" Target="../media/image3.jpeg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349.bin"/><Relationship Id="rId17" Type="http://schemas.openxmlformats.org/officeDocument/2006/relationships/image" Target="../media/image275.wmf"/><Relationship Id="rId2" Type="http://schemas.openxmlformats.org/officeDocument/2006/relationships/oleObject" Target="../embeddings/oleObject344.bin"/><Relationship Id="rId16" Type="http://schemas.openxmlformats.org/officeDocument/2006/relationships/oleObject" Target="../embeddings/oleObject351.bin"/><Relationship Id="rId20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6.bin"/><Relationship Id="rId11" Type="http://schemas.openxmlformats.org/officeDocument/2006/relationships/image" Target="../media/image272.wmf"/><Relationship Id="rId24" Type="http://schemas.openxmlformats.org/officeDocument/2006/relationships/image" Target="../media/image6.jpeg"/><Relationship Id="rId5" Type="http://schemas.openxmlformats.org/officeDocument/2006/relationships/image" Target="../media/image269.wmf"/><Relationship Id="rId15" Type="http://schemas.openxmlformats.org/officeDocument/2006/relationships/image" Target="../media/image274.w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348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345.bin"/><Relationship Id="rId9" Type="http://schemas.openxmlformats.org/officeDocument/2006/relationships/image" Target="../media/image271.wmf"/><Relationship Id="rId14" Type="http://schemas.openxmlformats.org/officeDocument/2006/relationships/oleObject" Target="../embeddings/oleObject350.bin"/><Relationship Id="rId22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13" Type="http://schemas.openxmlformats.org/officeDocument/2006/relationships/image" Target="../media/image281.wmf"/><Relationship Id="rId18" Type="http://schemas.openxmlformats.org/officeDocument/2006/relationships/oleObject" Target="../embeddings/oleObject360.bin"/><Relationship Id="rId26" Type="http://schemas.openxmlformats.org/officeDocument/2006/relationships/image" Target="../media/image2.jpeg"/><Relationship Id="rId3" Type="http://schemas.openxmlformats.org/officeDocument/2006/relationships/image" Target="../media/image276.wmf"/><Relationship Id="rId21" Type="http://schemas.openxmlformats.org/officeDocument/2006/relationships/image" Target="../media/image285.wmf"/><Relationship Id="rId7" Type="http://schemas.openxmlformats.org/officeDocument/2006/relationships/image" Target="../media/image278.wmf"/><Relationship Id="rId12" Type="http://schemas.openxmlformats.org/officeDocument/2006/relationships/oleObject" Target="../embeddings/oleObject357.bin"/><Relationship Id="rId17" Type="http://schemas.openxmlformats.org/officeDocument/2006/relationships/image" Target="../media/image283.wmf"/><Relationship Id="rId25" Type="http://schemas.openxmlformats.org/officeDocument/2006/relationships/image" Target="../media/image1.jpeg"/><Relationship Id="rId2" Type="http://schemas.openxmlformats.org/officeDocument/2006/relationships/oleObject" Target="../embeddings/oleObject352.bin"/><Relationship Id="rId16" Type="http://schemas.openxmlformats.org/officeDocument/2006/relationships/oleObject" Target="../embeddings/oleObject359.bin"/><Relationship Id="rId20" Type="http://schemas.openxmlformats.org/officeDocument/2006/relationships/oleObject" Target="../embeddings/oleObject361.bin"/><Relationship Id="rId29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4.bin"/><Relationship Id="rId11" Type="http://schemas.openxmlformats.org/officeDocument/2006/relationships/image" Target="../media/image280.wmf"/><Relationship Id="rId24" Type="http://schemas.openxmlformats.org/officeDocument/2006/relationships/oleObject" Target="../embeddings/oleObject363.bin"/><Relationship Id="rId5" Type="http://schemas.openxmlformats.org/officeDocument/2006/relationships/image" Target="../media/image277.wmf"/><Relationship Id="rId15" Type="http://schemas.openxmlformats.org/officeDocument/2006/relationships/image" Target="../media/image282.wmf"/><Relationship Id="rId23" Type="http://schemas.openxmlformats.org/officeDocument/2006/relationships/image" Target="../media/image286.wmf"/><Relationship Id="rId28" Type="http://schemas.openxmlformats.org/officeDocument/2006/relationships/image" Target="../media/image3.jpeg"/><Relationship Id="rId10" Type="http://schemas.openxmlformats.org/officeDocument/2006/relationships/oleObject" Target="../embeddings/oleObject356.bin"/><Relationship Id="rId19" Type="http://schemas.openxmlformats.org/officeDocument/2006/relationships/image" Target="../media/image284.wmf"/><Relationship Id="rId31" Type="http://schemas.openxmlformats.org/officeDocument/2006/relationships/image" Target="../media/image6.jpeg"/><Relationship Id="rId4" Type="http://schemas.openxmlformats.org/officeDocument/2006/relationships/oleObject" Target="../embeddings/oleObject353.bin"/><Relationship Id="rId9" Type="http://schemas.openxmlformats.org/officeDocument/2006/relationships/image" Target="../media/image279.wmf"/><Relationship Id="rId14" Type="http://schemas.openxmlformats.org/officeDocument/2006/relationships/oleObject" Target="../embeddings/oleObject358.bin"/><Relationship Id="rId22" Type="http://schemas.openxmlformats.org/officeDocument/2006/relationships/oleObject" Target="../embeddings/oleObject362.bin"/><Relationship Id="rId27" Type="http://schemas.openxmlformats.org/officeDocument/2006/relationships/slide" Target="slide1.xml"/><Relationship Id="rId30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13" Type="http://schemas.openxmlformats.org/officeDocument/2006/relationships/image" Target="../media/image3.jpeg"/><Relationship Id="rId3" Type="http://schemas.openxmlformats.org/officeDocument/2006/relationships/image" Target="../media/image287.wmf"/><Relationship Id="rId7" Type="http://schemas.openxmlformats.org/officeDocument/2006/relationships/image" Target="../media/image289.wmf"/><Relationship Id="rId12" Type="http://schemas.openxmlformats.org/officeDocument/2006/relationships/slide" Target="slide1.xml"/><Relationship Id="rId2" Type="http://schemas.openxmlformats.org/officeDocument/2006/relationships/oleObject" Target="../embeddings/oleObject364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6.bin"/><Relationship Id="rId11" Type="http://schemas.openxmlformats.org/officeDocument/2006/relationships/image" Target="../media/image2.jpeg"/><Relationship Id="rId5" Type="http://schemas.openxmlformats.org/officeDocument/2006/relationships/image" Target="../media/image288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365.bin"/><Relationship Id="rId9" Type="http://schemas.openxmlformats.org/officeDocument/2006/relationships/image" Target="../media/image290.wmf"/><Relationship Id="rId14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1.bin"/><Relationship Id="rId13" Type="http://schemas.openxmlformats.org/officeDocument/2006/relationships/image" Target="../media/image3.jpeg"/><Relationship Id="rId3" Type="http://schemas.openxmlformats.org/officeDocument/2006/relationships/image" Target="../media/image291.wmf"/><Relationship Id="rId7" Type="http://schemas.openxmlformats.org/officeDocument/2006/relationships/image" Target="../media/image293.wmf"/><Relationship Id="rId12" Type="http://schemas.openxmlformats.org/officeDocument/2006/relationships/slide" Target="slide1.xml"/><Relationship Id="rId2" Type="http://schemas.openxmlformats.org/officeDocument/2006/relationships/oleObject" Target="../embeddings/oleObject368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0.bin"/><Relationship Id="rId11" Type="http://schemas.openxmlformats.org/officeDocument/2006/relationships/image" Target="../media/image2.jpeg"/><Relationship Id="rId5" Type="http://schemas.openxmlformats.org/officeDocument/2006/relationships/image" Target="../media/image292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369.bin"/><Relationship Id="rId9" Type="http://schemas.openxmlformats.org/officeDocument/2006/relationships/image" Target="../media/image294.wmf"/><Relationship Id="rId1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5.jpeg"/><Relationship Id="rId3" Type="http://schemas.openxmlformats.org/officeDocument/2006/relationships/image" Target="../media/image295.wmf"/><Relationship Id="rId7" Type="http://schemas.openxmlformats.org/officeDocument/2006/relationships/image" Target="../media/image293.wmf"/><Relationship Id="rId12" Type="http://schemas.openxmlformats.org/officeDocument/2006/relationships/image" Target="../media/image4.jpeg"/><Relationship Id="rId2" Type="http://schemas.openxmlformats.org/officeDocument/2006/relationships/oleObject" Target="../embeddings/oleObject3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4.bin"/><Relationship Id="rId11" Type="http://schemas.openxmlformats.org/officeDocument/2006/relationships/image" Target="../media/image3.jpeg"/><Relationship Id="rId5" Type="http://schemas.openxmlformats.org/officeDocument/2006/relationships/image" Target="../media/image296.wmf"/><Relationship Id="rId10" Type="http://schemas.openxmlformats.org/officeDocument/2006/relationships/slide" Target="slide1.xml"/><Relationship Id="rId4" Type="http://schemas.openxmlformats.org/officeDocument/2006/relationships/oleObject" Target="../embeddings/oleObject373.bin"/><Relationship Id="rId9" Type="http://schemas.openxmlformats.org/officeDocument/2006/relationships/image" Target="../media/image2.jpeg"/><Relationship Id="rId14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3.jpeg"/><Relationship Id="rId3" Type="http://schemas.openxmlformats.org/officeDocument/2006/relationships/image" Target="../media/image297.wmf"/><Relationship Id="rId7" Type="http://schemas.openxmlformats.org/officeDocument/2006/relationships/image" Target="../media/image299.wmf"/><Relationship Id="rId12" Type="http://schemas.openxmlformats.org/officeDocument/2006/relationships/slide" Target="slide1.xml"/><Relationship Id="rId2" Type="http://schemas.openxmlformats.org/officeDocument/2006/relationships/oleObject" Target="../embeddings/oleObject375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2.jpeg"/><Relationship Id="rId5" Type="http://schemas.openxmlformats.org/officeDocument/2006/relationships/image" Target="../media/image298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300.wmf"/><Relationship Id="rId1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.jpeg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.jpeg"/><Relationship Id="rId17" Type="http://schemas.openxmlformats.org/officeDocument/2006/relationships/oleObject" Target="../embeddings/oleObject24.bin"/><Relationship Id="rId2" Type="http://schemas.openxmlformats.org/officeDocument/2006/relationships/image" Target="../media/image26.wmf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w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5.jpeg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62.wmf"/><Relationship Id="rId7" Type="http://schemas.openxmlformats.org/officeDocument/2006/relationships/image" Target="../media/image2.jpeg"/><Relationship Id="rId12" Type="http://schemas.openxmlformats.org/officeDocument/2006/relationships/image" Target="../media/image6.jpeg"/><Relationship Id="rId2" Type="http://schemas.openxmlformats.org/officeDocument/2006/relationships/oleObject" Target="../embeddings/oleObject37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5.jpeg"/><Relationship Id="rId5" Type="http://schemas.openxmlformats.org/officeDocument/2006/relationships/image" Target="../media/image301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380.bin"/><Relationship Id="rId9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4.bin"/><Relationship Id="rId13" Type="http://schemas.openxmlformats.org/officeDocument/2006/relationships/image" Target="../media/image3.jpeg"/><Relationship Id="rId3" Type="http://schemas.openxmlformats.org/officeDocument/2006/relationships/image" Target="../media/image302.wmf"/><Relationship Id="rId7" Type="http://schemas.openxmlformats.org/officeDocument/2006/relationships/image" Target="../media/image304.wmf"/><Relationship Id="rId12" Type="http://schemas.openxmlformats.org/officeDocument/2006/relationships/slide" Target="slide1.xml"/><Relationship Id="rId2" Type="http://schemas.openxmlformats.org/officeDocument/2006/relationships/oleObject" Target="../embeddings/oleObject381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3.bin"/><Relationship Id="rId11" Type="http://schemas.openxmlformats.org/officeDocument/2006/relationships/image" Target="../media/image2.jpeg"/><Relationship Id="rId5" Type="http://schemas.openxmlformats.org/officeDocument/2006/relationships/image" Target="../media/image303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382.bin"/><Relationship Id="rId9" Type="http://schemas.openxmlformats.org/officeDocument/2006/relationships/image" Target="../media/image305.wmf"/><Relationship Id="rId1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8.bin"/><Relationship Id="rId13" Type="http://schemas.openxmlformats.org/officeDocument/2006/relationships/image" Target="../media/image310.wmf"/><Relationship Id="rId18" Type="http://schemas.openxmlformats.org/officeDocument/2006/relationships/oleObject" Target="../embeddings/oleObject393.bin"/><Relationship Id="rId26" Type="http://schemas.openxmlformats.org/officeDocument/2006/relationships/image" Target="../media/image6.jpeg"/><Relationship Id="rId3" Type="http://schemas.openxmlformats.org/officeDocument/2006/relationships/image" Target="../media/image292.wmf"/><Relationship Id="rId21" Type="http://schemas.openxmlformats.org/officeDocument/2006/relationships/image" Target="../media/image2.jpeg"/><Relationship Id="rId7" Type="http://schemas.openxmlformats.org/officeDocument/2006/relationships/image" Target="../media/image307.wmf"/><Relationship Id="rId12" Type="http://schemas.openxmlformats.org/officeDocument/2006/relationships/oleObject" Target="../embeddings/oleObject390.bin"/><Relationship Id="rId17" Type="http://schemas.openxmlformats.org/officeDocument/2006/relationships/image" Target="../media/image12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385.bin"/><Relationship Id="rId16" Type="http://schemas.openxmlformats.org/officeDocument/2006/relationships/oleObject" Target="../embeddings/oleObject392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7.bin"/><Relationship Id="rId11" Type="http://schemas.openxmlformats.org/officeDocument/2006/relationships/image" Target="../media/image309.wmf"/><Relationship Id="rId24" Type="http://schemas.openxmlformats.org/officeDocument/2006/relationships/image" Target="../media/image4.jpeg"/><Relationship Id="rId5" Type="http://schemas.openxmlformats.org/officeDocument/2006/relationships/image" Target="../media/image306.wmf"/><Relationship Id="rId15" Type="http://schemas.openxmlformats.org/officeDocument/2006/relationships/image" Target="../media/image10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389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308.wmf"/><Relationship Id="rId14" Type="http://schemas.openxmlformats.org/officeDocument/2006/relationships/oleObject" Target="../embeddings/oleObject391.bin"/><Relationship Id="rId22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396.bin"/><Relationship Id="rId18" Type="http://schemas.openxmlformats.org/officeDocument/2006/relationships/image" Target="../media/image315.w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400.bin"/><Relationship Id="rId7" Type="http://schemas.openxmlformats.org/officeDocument/2006/relationships/image" Target="../media/image5.jpeg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98.bin"/><Relationship Id="rId25" Type="http://schemas.openxmlformats.org/officeDocument/2006/relationships/image" Target="../media/image318.wmf"/><Relationship Id="rId2" Type="http://schemas.openxmlformats.org/officeDocument/2006/relationships/image" Target="../media/image1.jpeg"/><Relationship Id="rId16" Type="http://schemas.openxmlformats.org/officeDocument/2006/relationships/image" Target="../media/image314.wmf"/><Relationship Id="rId20" Type="http://schemas.openxmlformats.org/officeDocument/2006/relationships/image" Target="../media/image3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395.bin"/><Relationship Id="rId24" Type="http://schemas.openxmlformats.org/officeDocument/2006/relationships/oleObject" Target="../embeddings/oleObject402.bin"/><Relationship Id="rId5" Type="http://schemas.openxmlformats.org/officeDocument/2006/relationships/image" Target="../media/image3.jpeg"/><Relationship Id="rId15" Type="http://schemas.openxmlformats.org/officeDocument/2006/relationships/oleObject" Target="../embeddings/oleObject397.bin"/><Relationship Id="rId23" Type="http://schemas.openxmlformats.org/officeDocument/2006/relationships/oleObject" Target="../embeddings/oleObject401.bin"/><Relationship Id="rId10" Type="http://schemas.openxmlformats.org/officeDocument/2006/relationships/image" Target="../media/image311.wmf"/><Relationship Id="rId19" Type="http://schemas.openxmlformats.org/officeDocument/2006/relationships/oleObject" Target="../embeddings/oleObject399.bin"/><Relationship Id="rId4" Type="http://schemas.openxmlformats.org/officeDocument/2006/relationships/slide" Target="slide1.xml"/><Relationship Id="rId9" Type="http://schemas.openxmlformats.org/officeDocument/2006/relationships/oleObject" Target="../embeddings/oleObject394.bin"/><Relationship Id="rId14" Type="http://schemas.openxmlformats.org/officeDocument/2006/relationships/image" Target="../media/image313.wmf"/><Relationship Id="rId22" Type="http://schemas.openxmlformats.org/officeDocument/2006/relationships/image" Target="../media/image31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6.bin"/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325.wmf"/><Relationship Id="rId3" Type="http://schemas.openxmlformats.org/officeDocument/2006/relationships/image" Target="../media/image319.wmf"/><Relationship Id="rId21" Type="http://schemas.openxmlformats.org/officeDocument/2006/relationships/slide" Target="slide1.xml"/><Relationship Id="rId7" Type="http://schemas.openxmlformats.org/officeDocument/2006/relationships/image" Target="../media/image321.wmf"/><Relationship Id="rId12" Type="http://schemas.openxmlformats.org/officeDocument/2006/relationships/oleObject" Target="../embeddings/oleObject408.bin"/><Relationship Id="rId17" Type="http://schemas.openxmlformats.org/officeDocument/2006/relationships/oleObject" Target="../embeddings/oleObject411.bin"/><Relationship Id="rId25" Type="http://schemas.openxmlformats.org/officeDocument/2006/relationships/image" Target="../media/image6.jpeg"/><Relationship Id="rId2" Type="http://schemas.openxmlformats.org/officeDocument/2006/relationships/oleObject" Target="../embeddings/oleObject403.bin"/><Relationship Id="rId16" Type="http://schemas.openxmlformats.org/officeDocument/2006/relationships/image" Target="../media/image324.wmf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5.bin"/><Relationship Id="rId11" Type="http://schemas.openxmlformats.org/officeDocument/2006/relationships/image" Target="../media/image322.wmf"/><Relationship Id="rId24" Type="http://schemas.openxmlformats.org/officeDocument/2006/relationships/image" Target="../media/image5.jpeg"/><Relationship Id="rId5" Type="http://schemas.openxmlformats.org/officeDocument/2006/relationships/image" Target="../media/image320.wmf"/><Relationship Id="rId15" Type="http://schemas.openxmlformats.org/officeDocument/2006/relationships/oleObject" Target="../embeddings/oleObject410.bin"/><Relationship Id="rId23" Type="http://schemas.openxmlformats.org/officeDocument/2006/relationships/image" Target="../media/image4.jpeg"/><Relationship Id="rId10" Type="http://schemas.openxmlformats.org/officeDocument/2006/relationships/oleObject" Target="../embeddings/oleObject407.bin"/><Relationship Id="rId19" Type="http://schemas.openxmlformats.org/officeDocument/2006/relationships/image" Target="../media/image1.jpeg"/><Relationship Id="rId4" Type="http://schemas.openxmlformats.org/officeDocument/2006/relationships/oleObject" Target="../embeddings/oleObject404.bin"/><Relationship Id="rId9" Type="http://schemas.openxmlformats.org/officeDocument/2006/relationships/image" Target="../media/image292.wmf"/><Relationship Id="rId14" Type="http://schemas.openxmlformats.org/officeDocument/2006/relationships/image" Target="../media/image323.wmf"/><Relationship Id="rId22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330.wmf"/><Relationship Id="rId18" Type="http://schemas.openxmlformats.org/officeDocument/2006/relationships/oleObject" Target="../embeddings/oleObject420.bin"/><Relationship Id="rId26" Type="http://schemas.openxmlformats.org/officeDocument/2006/relationships/image" Target="../media/image1.jpeg"/><Relationship Id="rId3" Type="http://schemas.openxmlformats.org/officeDocument/2006/relationships/image" Target="../media/image326.wmf"/><Relationship Id="rId21" Type="http://schemas.openxmlformats.org/officeDocument/2006/relationships/image" Target="../media/image334.wmf"/><Relationship Id="rId7" Type="http://schemas.openxmlformats.org/officeDocument/2006/relationships/image" Target="../media/image327.wmf"/><Relationship Id="rId12" Type="http://schemas.openxmlformats.org/officeDocument/2006/relationships/oleObject" Target="../embeddings/oleObject417.bin"/><Relationship Id="rId17" Type="http://schemas.openxmlformats.org/officeDocument/2006/relationships/image" Target="../media/image332.wmf"/><Relationship Id="rId25" Type="http://schemas.openxmlformats.org/officeDocument/2006/relationships/image" Target="../media/image336.wmf"/><Relationship Id="rId2" Type="http://schemas.openxmlformats.org/officeDocument/2006/relationships/oleObject" Target="../embeddings/oleObject412.bin"/><Relationship Id="rId16" Type="http://schemas.openxmlformats.org/officeDocument/2006/relationships/oleObject" Target="../embeddings/oleObject419.bin"/><Relationship Id="rId20" Type="http://schemas.openxmlformats.org/officeDocument/2006/relationships/oleObject" Target="../embeddings/oleObject421.bin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329.wmf"/><Relationship Id="rId24" Type="http://schemas.openxmlformats.org/officeDocument/2006/relationships/oleObject" Target="../embeddings/oleObject423.bin"/><Relationship Id="rId32" Type="http://schemas.openxmlformats.org/officeDocument/2006/relationships/image" Target="../media/image6.jpeg"/><Relationship Id="rId5" Type="http://schemas.openxmlformats.org/officeDocument/2006/relationships/image" Target="../media/image311.wmf"/><Relationship Id="rId15" Type="http://schemas.openxmlformats.org/officeDocument/2006/relationships/image" Target="../media/image331.wmf"/><Relationship Id="rId23" Type="http://schemas.openxmlformats.org/officeDocument/2006/relationships/image" Target="../media/image335.wmf"/><Relationship Id="rId28" Type="http://schemas.openxmlformats.org/officeDocument/2006/relationships/slide" Target="slide1.xml"/><Relationship Id="rId10" Type="http://schemas.openxmlformats.org/officeDocument/2006/relationships/oleObject" Target="../embeddings/oleObject416.bin"/><Relationship Id="rId19" Type="http://schemas.openxmlformats.org/officeDocument/2006/relationships/image" Target="../media/image333.wmf"/><Relationship Id="rId31" Type="http://schemas.openxmlformats.org/officeDocument/2006/relationships/image" Target="../media/image5.jpeg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328.wmf"/><Relationship Id="rId14" Type="http://schemas.openxmlformats.org/officeDocument/2006/relationships/oleObject" Target="../embeddings/oleObject418.bin"/><Relationship Id="rId22" Type="http://schemas.openxmlformats.org/officeDocument/2006/relationships/oleObject" Target="../embeddings/oleObject422.bin"/><Relationship Id="rId27" Type="http://schemas.openxmlformats.org/officeDocument/2006/relationships/image" Target="../media/image2.jpeg"/><Relationship Id="rId30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1.wmf"/><Relationship Id="rId18" Type="http://schemas.openxmlformats.org/officeDocument/2006/relationships/oleObject" Target="../embeddings/oleObject432.bin"/><Relationship Id="rId26" Type="http://schemas.openxmlformats.org/officeDocument/2006/relationships/oleObject" Target="../embeddings/oleObject436.bin"/><Relationship Id="rId3" Type="http://schemas.openxmlformats.org/officeDocument/2006/relationships/image" Target="../media/image326.wmf"/><Relationship Id="rId21" Type="http://schemas.openxmlformats.org/officeDocument/2006/relationships/image" Target="../media/image345.wmf"/><Relationship Id="rId34" Type="http://schemas.openxmlformats.org/officeDocument/2006/relationships/image" Target="../media/image6.jpeg"/><Relationship Id="rId7" Type="http://schemas.openxmlformats.org/officeDocument/2006/relationships/image" Target="../media/image338.wmf"/><Relationship Id="rId12" Type="http://schemas.openxmlformats.org/officeDocument/2006/relationships/oleObject" Target="../embeddings/oleObject429.bin"/><Relationship Id="rId17" Type="http://schemas.openxmlformats.org/officeDocument/2006/relationships/image" Target="../media/image343.wmf"/><Relationship Id="rId25" Type="http://schemas.openxmlformats.org/officeDocument/2006/relationships/image" Target="../media/image347.wmf"/><Relationship Id="rId33" Type="http://schemas.openxmlformats.org/officeDocument/2006/relationships/image" Target="../media/image5.jpeg"/><Relationship Id="rId2" Type="http://schemas.openxmlformats.org/officeDocument/2006/relationships/oleObject" Target="../embeddings/oleObject424.bin"/><Relationship Id="rId16" Type="http://schemas.openxmlformats.org/officeDocument/2006/relationships/oleObject" Target="../embeddings/oleObject431.bin"/><Relationship Id="rId20" Type="http://schemas.openxmlformats.org/officeDocument/2006/relationships/oleObject" Target="../embeddings/oleObject433.bin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6.bin"/><Relationship Id="rId11" Type="http://schemas.openxmlformats.org/officeDocument/2006/relationships/image" Target="../media/image340.wmf"/><Relationship Id="rId24" Type="http://schemas.openxmlformats.org/officeDocument/2006/relationships/oleObject" Target="../embeddings/oleObject435.bin"/><Relationship Id="rId32" Type="http://schemas.openxmlformats.org/officeDocument/2006/relationships/image" Target="../media/image4.jpeg"/><Relationship Id="rId5" Type="http://schemas.openxmlformats.org/officeDocument/2006/relationships/image" Target="../media/image337.wmf"/><Relationship Id="rId15" Type="http://schemas.openxmlformats.org/officeDocument/2006/relationships/image" Target="../media/image342.wmf"/><Relationship Id="rId23" Type="http://schemas.openxmlformats.org/officeDocument/2006/relationships/image" Target="../media/image346.wmf"/><Relationship Id="rId28" Type="http://schemas.openxmlformats.org/officeDocument/2006/relationships/image" Target="../media/image1.jpeg"/><Relationship Id="rId10" Type="http://schemas.openxmlformats.org/officeDocument/2006/relationships/oleObject" Target="../embeddings/oleObject428.bin"/><Relationship Id="rId19" Type="http://schemas.openxmlformats.org/officeDocument/2006/relationships/image" Target="../media/image344.wmf"/><Relationship Id="rId31" Type="http://schemas.openxmlformats.org/officeDocument/2006/relationships/image" Target="../media/image3.jpeg"/><Relationship Id="rId4" Type="http://schemas.openxmlformats.org/officeDocument/2006/relationships/oleObject" Target="../embeddings/oleObject425.bin"/><Relationship Id="rId9" Type="http://schemas.openxmlformats.org/officeDocument/2006/relationships/image" Target="../media/image339.wmf"/><Relationship Id="rId14" Type="http://schemas.openxmlformats.org/officeDocument/2006/relationships/oleObject" Target="../embeddings/oleObject430.bin"/><Relationship Id="rId22" Type="http://schemas.openxmlformats.org/officeDocument/2006/relationships/oleObject" Target="../embeddings/oleObject434.bin"/><Relationship Id="rId27" Type="http://schemas.openxmlformats.org/officeDocument/2006/relationships/image" Target="../media/image348.wmf"/><Relationship Id="rId30" Type="http://schemas.openxmlformats.org/officeDocument/2006/relationships/slide" Target="slide1.xml"/><Relationship Id="rId8" Type="http://schemas.openxmlformats.org/officeDocument/2006/relationships/oleObject" Target="../embeddings/oleObject42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13" Type="http://schemas.openxmlformats.org/officeDocument/2006/relationships/image" Target="../media/image3.jpeg"/><Relationship Id="rId3" Type="http://schemas.openxmlformats.org/officeDocument/2006/relationships/image" Target="../media/image349.wmf"/><Relationship Id="rId7" Type="http://schemas.openxmlformats.org/officeDocument/2006/relationships/image" Target="../media/image351.wmf"/><Relationship Id="rId12" Type="http://schemas.openxmlformats.org/officeDocument/2006/relationships/slide" Target="slide1.xml"/><Relationship Id="rId2" Type="http://schemas.openxmlformats.org/officeDocument/2006/relationships/oleObject" Target="../embeddings/oleObject437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2.jpeg"/><Relationship Id="rId5" Type="http://schemas.openxmlformats.org/officeDocument/2006/relationships/image" Target="../media/image350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352.wmf"/><Relationship Id="rId14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4.bin"/><Relationship Id="rId13" Type="http://schemas.openxmlformats.org/officeDocument/2006/relationships/image" Target="../media/image3.jpeg"/><Relationship Id="rId3" Type="http://schemas.openxmlformats.org/officeDocument/2006/relationships/image" Target="../media/image353.wmf"/><Relationship Id="rId7" Type="http://schemas.openxmlformats.org/officeDocument/2006/relationships/image" Target="../media/image355.wmf"/><Relationship Id="rId12" Type="http://schemas.openxmlformats.org/officeDocument/2006/relationships/slide" Target="slide1.xml"/><Relationship Id="rId2" Type="http://schemas.openxmlformats.org/officeDocument/2006/relationships/oleObject" Target="../embeddings/oleObject441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3.bin"/><Relationship Id="rId11" Type="http://schemas.openxmlformats.org/officeDocument/2006/relationships/image" Target="../media/image2.jpeg"/><Relationship Id="rId5" Type="http://schemas.openxmlformats.org/officeDocument/2006/relationships/image" Target="../media/image354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442.bin"/><Relationship Id="rId9" Type="http://schemas.openxmlformats.org/officeDocument/2006/relationships/image" Target="../media/image356.wmf"/><Relationship Id="rId14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8.bin"/><Relationship Id="rId13" Type="http://schemas.openxmlformats.org/officeDocument/2006/relationships/image" Target="../media/image362.wmf"/><Relationship Id="rId18" Type="http://schemas.openxmlformats.org/officeDocument/2006/relationships/oleObject" Target="../embeddings/oleObject454.bin"/><Relationship Id="rId26" Type="http://schemas.openxmlformats.org/officeDocument/2006/relationships/image" Target="../media/image5.jpeg"/><Relationship Id="rId3" Type="http://schemas.openxmlformats.org/officeDocument/2006/relationships/image" Target="../media/image357.wmf"/><Relationship Id="rId21" Type="http://schemas.openxmlformats.org/officeDocument/2006/relationships/image" Target="../media/image1.jpeg"/><Relationship Id="rId7" Type="http://schemas.openxmlformats.org/officeDocument/2006/relationships/image" Target="../media/image359.wmf"/><Relationship Id="rId12" Type="http://schemas.openxmlformats.org/officeDocument/2006/relationships/oleObject" Target="../embeddings/oleObject450.bin"/><Relationship Id="rId17" Type="http://schemas.openxmlformats.org/officeDocument/2006/relationships/oleObject" Target="../embeddings/oleObject453.bin"/><Relationship Id="rId25" Type="http://schemas.openxmlformats.org/officeDocument/2006/relationships/image" Target="../media/image4.jpeg"/><Relationship Id="rId2" Type="http://schemas.openxmlformats.org/officeDocument/2006/relationships/oleObject" Target="../embeddings/oleObject445.bin"/><Relationship Id="rId16" Type="http://schemas.openxmlformats.org/officeDocument/2006/relationships/image" Target="../media/image363.wmf"/><Relationship Id="rId20" Type="http://schemas.openxmlformats.org/officeDocument/2006/relationships/image" Target="../media/image36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7.bin"/><Relationship Id="rId11" Type="http://schemas.openxmlformats.org/officeDocument/2006/relationships/image" Target="../media/image361.wmf"/><Relationship Id="rId24" Type="http://schemas.openxmlformats.org/officeDocument/2006/relationships/image" Target="../media/image3.jpeg"/><Relationship Id="rId5" Type="http://schemas.openxmlformats.org/officeDocument/2006/relationships/image" Target="../media/image358.wmf"/><Relationship Id="rId15" Type="http://schemas.openxmlformats.org/officeDocument/2006/relationships/oleObject" Target="../embeddings/oleObject452.bin"/><Relationship Id="rId23" Type="http://schemas.openxmlformats.org/officeDocument/2006/relationships/slide" Target="slide1.xml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449.bin"/><Relationship Id="rId19" Type="http://schemas.openxmlformats.org/officeDocument/2006/relationships/oleObject" Target="../embeddings/oleObject455.bin"/><Relationship Id="rId4" Type="http://schemas.openxmlformats.org/officeDocument/2006/relationships/oleObject" Target="../embeddings/oleObject446.bin"/><Relationship Id="rId9" Type="http://schemas.openxmlformats.org/officeDocument/2006/relationships/image" Target="../media/image360.wmf"/><Relationship Id="rId14" Type="http://schemas.openxmlformats.org/officeDocument/2006/relationships/oleObject" Target="../embeddings/oleObject451.bin"/><Relationship Id="rId22" Type="http://schemas.openxmlformats.org/officeDocument/2006/relationships/image" Target="../media/image2.jpeg"/><Relationship Id="rId27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5.jpe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.jpeg"/><Relationship Id="rId5" Type="http://schemas.openxmlformats.org/officeDocument/2006/relationships/image" Target="../media/image33.wmf"/><Relationship Id="rId15" Type="http://schemas.openxmlformats.org/officeDocument/2006/relationships/image" Target="../media/image35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.jpeg"/><Relationship Id="rId14" Type="http://schemas.openxmlformats.org/officeDocument/2006/relationships/oleObject" Target="../embeddings/oleObject28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9.bin"/><Relationship Id="rId13" Type="http://schemas.openxmlformats.org/officeDocument/2006/relationships/oleObject" Target="../embeddings/oleObject463.bin"/><Relationship Id="rId18" Type="http://schemas.openxmlformats.org/officeDocument/2006/relationships/image" Target="../media/image4.jpeg"/><Relationship Id="rId3" Type="http://schemas.openxmlformats.org/officeDocument/2006/relationships/image" Target="../media/image365.wmf"/><Relationship Id="rId7" Type="http://schemas.openxmlformats.org/officeDocument/2006/relationships/image" Target="../media/image367.wmf"/><Relationship Id="rId12" Type="http://schemas.openxmlformats.org/officeDocument/2006/relationships/oleObject" Target="../embeddings/oleObject462.bin"/><Relationship Id="rId17" Type="http://schemas.openxmlformats.org/officeDocument/2006/relationships/image" Target="../media/image3.jpeg"/><Relationship Id="rId2" Type="http://schemas.openxmlformats.org/officeDocument/2006/relationships/oleObject" Target="../embeddings/oleObject456.bin"/><Relationship Id="rId16" Type="http://schemas.openxmlformats.org/officeDocument/2006/relationships/slide" Target="slide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58.bin"/><Relationship Id="rId11" Type="http://schemas.openxmlformats.org/officeDocument/2006/relationships/oleObject" Target="../embeddings/oleObject461.bin"/><Relationship Id="rId5" Type="http://schemas.openxmlformats.org/officeDocument/2006/relationships/image" Target="../media/image366.wmf"/><Relationship Id="rId15" Type="http://schemas.openxmlformats.org/officeDocument/2006/relationships/image" Target="../media/image2.jpeg"/><Relationship Id="rId10" Type="http://schemas.openxmlformats.org/officeDocument/2006/relationships/image" Target="../media/image368.wmf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457.bin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7.bin"/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372.wmf"/><Relationship Id="rId26" Type="http://schemas.openxmlformats.org/officeDocument/2006/relationships/image" Target="../media/image2.jpeg"/><Relationship Id="rId3" Type="http://schemas.openxmlformats.org/officeDocument/2006/relationships/image" Target="../media/image369.wmf"/><Relationship Id="rId21" Type="http://schemas.openxmlformats.org/officeDocument/2006/relationships/oleObject" Target="../embeddings/oleObject476.bin"/><Relationship Id="rId7" Type="http://schemas.openxmlformats.org/officeDocument/2006/relationships/image" Target="../media/image365.wmf"/><Relationship Id="rId12" Type="http://schemas.openxmlformats.org/officeDocument/2006/relationships/oleObject" Target="../embeddings/oleObject470.bin"/><Relationship Id="rId17" Type="http://schemas.openxmlformats.org/officeDocument/2006/relationships/oleObject" Target="../embeddings/oleObject474.bin"/><Relationship Id="rId25" Type="http://schemas.openxmlformats.org/officeDocument/2006/relationships/image" Target="../media/image1.jpeg"/><Relationship Id="rId2" Type="http://schemas.openxmlformats.org/officeDocument/2006/relationships/oleObject" Target="../embeddings/oleObject464.bin"/><Relationship Id="rId16" Type="http://schemas.openxmlformats.org/officeDocument/2006/relationships/oleObject" Target="../embeddings/oleObject473.bin"/><Relationship Id="rId20" Type="http://schemas.openxmlformats.org/officeDocument/2006/relationships/image" Target="../media/image373.wmf"/><Relationship Id="rId29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6.bin"/><Relationship Id="rId11" Type="http://schemas.openxmlformats.org/officeDocument/2006/relationships/image" Target="../media/image370.wmf"/><Relationship Id="rId24" Type="http://schemas.openxmlformats.org/officeDocument/2006/relationships/image" Target="../media/image375.wmf"/><Relationship Id="rId5" Type="http://schemas.openxmlformats.org/officeDocument/2006/relationships/image" Target="../media/image367.wmf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77.bin"/><Relationship Id="rId28" Type="http://schemas.openxmlformats.org/officeDocument/2006/relationships/image" Target="../media/image3.jpeg"/><Relationship Id="rId10" Type="http://schemas.openxmlformats.org/officeDocument/2006/relationships/oleObject" Target="../embeddings/oleObject469.bin"/><Relationship Id="rId19" Type="http://schemas.openxmlformats.org/officeDocument/2006/relationships/oleObject" Target="../embeddings/oleObject475.bin"/><Relationship Id="rId31" Type="http://schemas.openxmlformats.org/officeDocument/2006/relationships/image" Target="../media/image6.jpeg"/><Relationship Id="rId4" Type="http://schemas.openxmlformats.org/officeDocument/2006/relationships/oleObject" Target="../embeddings/oleObject465.bin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371.wmf"/><Relationship Id="rId22" Type="http://schemas.openxmlformats.org/officeDocument/2006/relationships/image" Target="../media/image374.wmf"/><Relationship Id="rId27" Type="http://schemas.openxmlformats.org/officeDocument/2006/relationships/slide" Target="slide1.xml"/><Relationship Id="rId30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1.bin"/><Relationship Id="rId13" Type="http://schemas.openxmlformats.org/officeDocument/2006/relationships/image" Target="../media/image379.wmf"/><Relationship Id="rId18" Type="http://schemas.openxmlformats.org/officeDocument/2006/relationships/image" Target="../media/image1.jpeg"/><Relationship Id="rId3" Type="http://schemas.openxmlformats.org/officeDocument/2006/relationships/image" Target="../media/image367.wmf"/><Relationship Id="rId21" Type="http://schemas.openxmlformats.org/officeDocument/2006/relationships/image" Target="../media/image3.jpeg"/><Relationship Id="rId7" Type="http://schemas.openxmlformats.org/officeDocument/2006/relationships/image" Target="../media/image365.wmf"/><Relationship Id="rId12" Type="http://schemas.openxmlformats.org/officeDocument/2006/relationships/oleObject" Target="../embeddings/oleObject483.bin"/><Relationship Id="rId17" Type="http://schemas.openxmlformats.org/officeDocument/2006/relationships/image" Target="../media/image381.wmf"/><Relationship Id="rId2" Type="http://schemas.openxmlformats.org/officeDocument/2006/relationships/oleObject" Target="../embeddings/oleObject478.bin"/><Relationship Id="rId16" Type="http://schemas.openxmlformats.org/officeDocument/2006/relationships/oleObject" Target="../embeddings/oleObject485.bin"/><Relationship Id="rId20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0.bin"/><Relationship Id="rId11" Type="http://schemas.openxmlformats.org/officeDocument/2006/relationships/image" Target="../media/image378.wmf"/><Relationship Id="rId24" Type="http://schemas.openxmlformats.org/officeDocument/2006/relationships/image" Target="../media/image6.jpeg"/><Relationship Id="rId5" Type="http://schemas.openxmlformats.org/officeDocument/2006/relationships/image" Target="../media/image376.wmf"/><Relationship Id="rId15" Type="http://schemas.openxmlformats.org/officeDocument/2006/relationships/image" Target="../media/image380.w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482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479.bin"/><Relationship Id="rId9" Type="http://schemas.openxmlformats.org/officeDocument/2006/relationships/image" Target="../media/image377.wmf"/><Relationship Id="rId14" Type="http://schemas.openxmlformats.org/officeDocument/2006/relationships/oleObject" Target="../embeddings/oleObject484.bin"/><Relationship Id="rId22" Type="http://schemas.openxmlformats.org/officeDocument/2006/relationships/image" Target="../media/image4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9.bin"/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1.jpeg"/><Relationship Id="rId3" Type="http://schemas.openxmlformats.org/officeDocument/2006/relationships/image" Target="../media/image368.wmf"/><Relationship Id="rId21" Type="http://schemas.openxmlformats.org/officeDocument/2006/relationships/image" Target="../media/image3.jpeg"/><Relationship Id="rId7" Type="http://schemas.openxmlformats.org/officeDocument/2006/relationships/image" Target="../media/image383.wmf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495.bin"/><Relationship Id="rId2" Type="http://schemas.openxmlformats.org/officeDocument/2006/relationships/oleObject" Target="../embeddings/oleObject486.bin"/><Relationship Id="rId16" Type="http://schemas.openxmlformats.org/officeDocument/2006/relationships/oleObject" Target="../embeddings/oleObject494.bin"/><Relationship Id="rId20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8.bin"/><Relationship Id="rId11" Type="http://schemas.openxmlformats.org/officeDocument/2006/relationships/oleObject" Target="../embeddings/oleObject491.bin"/><Relationship Id="rId24" Type="http://schemas.openxmlformats.org/officeDocument/2006/relationships/image" Target="../media/image6.jpeg"/><Relationship Id="rId5" Type="http://schemas.openxmlformats.org/officeDocument/2006/relationships/image" Target="../media/image382.wmf"/><Relationship Id="rId15" Type="http://schemas.openxmlformats.org/officeDocument/2006/relationships/image" Target="../media/image386.w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490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487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493.bin"/><Relationship Id="rId22" Type="http://schemas.openxmlformats.org/officeDocument/2006/relationships/image" Target="../media/image4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390.wmf"/><Relationship Id="rId18" Type="http://schemas.openxmlformats.org/officeDocument/2006/relationships/slide" Target="slide1.xml"/><Relationship Id="rId26" Type="http://schemas.openxmlformats.org/officeDocument/2006/relationships/image" Target="../media/image393.wmf"/><Relationship Id="rId3" Type="http://schemas.openxmlformats.org/officeDocument/2006/relationships/image" Target="../media/image384.wmf"/><Relationship Id="rId21" Type="http://schemas.openxmlformats.org/officeDocument/2006/relationships/image" Target="../media/image5.jpeg"/><Relationship Id="rId7" Type="http://schemas.openxmlformats.org/officeDocument/2006/relationships/image" Target="../media/image388.wmf"/><Relationship Id="rId12" Type="http://schemas.openxmlformats.org/officeDocument/2006/relationships/oleObject" Target="../embeddings/oleObject502.bin"/><Relationship Id="rId17" Type="http://schemas.openxmlformats.org/officeDocument/2006/relationships/image" Target="../media/image2.jpeg"/><Relationship Id="rId25" Type="http://schemas.openxmlformats.org/officeDocument/2006/relationships/oleObject" Target="../embeddings/oleObject505.bin"/><Relationship Id="rId2" Type="http://schemas.openxmlformats.org/officeDocument/2006/relationships/oleObject" Target="../embeddings/oleObject496.bin"/><Relationship Id="rId16" Type="http://schemas.openxmlformats.org/officeDocument/2006/relationships/image" Target="../media/image1.jpeg"/><Relationship Id="rId20" Type="http://schemas.openxmlformats.org/officeDocument/2006/relationships/image" Target="../media/image4.jpeg"/><Relationship Id="rId29" Type="http://schemas.openxmlformats.org/officeDocument/2006/relationships/oleObject" Target="../embeddings/oleObject50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8.bin"/><Relationship Id="rId11" Type="http://schemas.openxmlformats.org/officeDocument/2006/relationships/oleObject" Target="../embeddings/oleObject501.bin"/><Relationship Id="rId24" Type="http://schemas.openxmlformats.org/officeDocument/2006/relationships/image" Target="../media/image392.wmf"/><Relationship Id="rId5" Type="http://schemas.openxmlformats.org/officeDocument/2006/relationships/image" Target="../media/image387.wmf"/><Relationship Id="rId15" Type="http://schemas.openxmlformats.org/officeDocument/2006/relationships/image" Target="../media/image391.wmf"/><Relationship Id="rId23" Type="http://schemas.openxmlformats.org/officeDocument/2006/relationships/oleObject" Target="../embeddings/oleObject504.bin"/><Relationship Id="rId28" Type="http://schemas.openxmlformats.org/officeDocument/2006/relationships/image" Target="../media/image394.wmf"/><Relationship Id="rId10" Type="http://schemas.openxmlformats.org/officeDocument/2006/relationships/image" Target="../media/image389.wmf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497.bin"/><Relationship Id="rId9" Type="http://schemas.openxmlformats.org/officeDocument/2006/relationships/oleObject" Target="../embeddings/oleObject500.bin"/><Relationship Id="rId14" Type="http://schemas.openxmlformats.org/officeDocument/2006/relationships/oleObject" Target="../embeddings/oleObject503.bin"/><Relationship Id="rId22" Type="http://schemas.openxmlformats.org/officeDocument/2006/relationships/image" Target="../media/image6.jpeg"/><Relationship Id="rId27" Type="http://schemas.openxmlformats.org/officeDocument/2006/relationships/oleObject" Target="../embeddings/oleObject50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395.wmf"/><Relationship Id="rId7" Type="http://schemas.openxmlformats.org/officeDocument/2006/relationships/image" Target="../media/image397.wmf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508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399.wmf"/><Relationship Id="rId5" Type="http://schemas.openxmlformats.org/officeDocument/2006/relationships/image" Target="../media/image396.w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512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398.wmf"/><Relationship Id="rId14" Type="http://schemas.openxmlformats.org/officeDocument/2006/relationships/slide" Target="slide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6.bin"/><Relationship Id="rId13" Type="http://schemas.openxmlformats.org/officeDocument/2006/relationships/image" Target="../media/image405.wmf"/><Relationship Id="rId18" Type="http://schemas.openxmlformats.org/officeDocument/2006/relationships/image" Target="../media/image2.jpeg"/><Relationship Id="rId3" Type="http://schemas.openxmlformats.org/officeDocument/2006/relationships/image" Target="../media/image400.wmf"/><Relationship Id="rId21" Type="http://schemas.openxmlformats.org/officeDocument/2006/relationships/image" Target="../media/image4.jpeg"/><Relationship Id="rId7" Type="http://schemas.openxmlformats.org/officeDocument/2006/relationships/image" Target="../media/image402.wmf"/><Relationship Id="rId12" Type="http://schemas.openxmlformats.org/officeDocument/2006/relationships/oleObject" Target="../embeddings/oleObject518.bin"/><Relationship Id="rId17" Type="http://schemas.openxmlformats.org/officeDocument/2006/relationships/image" Target="../media/image1.jpeg"/><Relationship Id="rId2" Type="http://schemas.openxmlformats.org/officeDocument/2006/relationships/oleObject" Target="../embeddings/oleObject513.bin"/><Relationship Id="rId16" Type="http://schemas.openxmlformats.org/officeDocument/2006/relationships/image" Target="../media/image406.wmf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5.bin"/><Relationship Id="rId11" Type="http://schemas.openxmlformats.org/officeDocument/2006/relationships/image" Target="../media/image404.wmf"/><Relationship Id="rId5" Type="http://schemas.openxmlformats.org/officeDocument/2006/relationships/image" Target="../media/image401.wmf"/><Relationship Id="rId15" Type="http://schemas.openxmlformats.org/officeDocument/2006/relationships/oleObject" Target="../embeddings/oleObject520.bin"/><Relationship Id="rId23" Type="http://schemas.openxmlformats.org/officeDocument/2006/relationships/image" Target="../media/image6.jpeg"/><Relationship Id="rId10" Type="http://schemas.openxmlformats.org/officeDocument/2006/relationships/oleObject" Target="../embeddings/oleObject517.bin"/><Relationship Id="rId19" Type="http://schemas.openxmlformats.org/officeDocument/2006/relationships/slide" Target="slide1.xml"/><Relationship Id="rId4" Type="http://schemas.openxmlformats.org/officeDocument/2006/relationships/oleObject" Target="../embeddings/oleObject514.bin"/><Relationship Id="rId9" Type="http://schemas.openxmlformats.org/officeDocument/2006/relationships/image" Target="../media/image403.wmf"/><Relationship Id="rId14" Type="http://schemas.openxmlformats.org/officeDocument/2006/relationships/oleObject" Target="../embeddings/oleObject519.bin"/><Relationship Id="rId22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4.bin"/><Relationship Id="rId13" Type="http://schemas.openxmlformats.org/officeDocument/2006/relationships/image" Target="../media/image390.wmf"/><Relationship Id="rId18" Type="http://schemas.openxmlformats.org/officeDocument/2006/relationships/image" Target="../media/image2.jpeg"/><Relationship Id="rId3" Type="http://schemas.openxmlformats.org/officeDocument/2006/relationships/image" Target="../media/image407.wmf"/><Relationship Id="rId21" Type="http://schemas.openxmlformats.org/officeDocument/2006/relationships/image" Target="../media/image4.jpeg"/><Relationship Id="rId7" Type="http://schemas.openxmlformats.org/officeDocument/2006/relationships/image" Target="../media/image409.wmf"/><Relationship Id="rId12" Type="http://schemas.openxmlformats.org/officeDocument/2006/relationships/oleObject" Target="../embeddings/oleObject526.bin"/><Relationship Id="rId17" Type="http://schemas.openxmlformats.org/officeDocument/2006/relationships/image" Target="../media/image1.jpeg"/><Relationship Id="rId2" Type="http://schemas.openxmlformats.org/officeDocument/2006/relationships/oleObject" Target="../embeddings/oleObject521.bin"/><Relationship Id="rId16" Type="http://schemas.openxmlformats.org/officeDocument/2006/relationships/oleObject" Target="../embeddings/oleObject529.bin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3.bin"/><Relationship Id="rId11" Type="http://schemas.openxmlformats.org/officeDocument/2006/relationships/image" Target="../media/image411.wmf"/><Relationship Id="rId5" Type="http://schemas.openxmlformats.org/officeDocument/2006/relationships/image" Target="../media/image408.wmf"/><Relationship Id="rId15" Type="http://schemas.openxmlformats.org/officeDocument/2006/relationships/oleObject" Target="../embeddings/oleObject528.bin"/><Relationship Id="rId23" Type="http://schemas.openxmlformats.org/officeDocument/2006/relationships/image" Target="../media/image6.jpeg"/><Relationship Id="rId10" Type="http://schemas.openxmlformats.org/officeDocument/2006/relationships/oleObject" Target="../embeddings/oleObject525.bin"/><Relationship Id="rId19" Type="http://schemas.openxmlformats.org/officeDocument/2006/relationships/slide" Target="slide1.xml"/><Relationship Id="rId4" Type="http://schemas.openxmlformats.org/officeDocument/2006/relationships/oleObject" Target="../embeddings/oleObject522.bin"/><Relationship Id="rId9" Type="http://schemas.openxmlformats.org/officeDocument/2006/relationships/image" Target="../media/image410.wmf"/><Relationship Id="rId14" Type="http://schemas.openxmlformats.org/officeDocument/2006/relationships/oleObject" Target="../embeddings/oleObject527.bin"/><Relationship Id="rId22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3.bin"/><Relationship Id="rId13" Type="http://schemas.openxmlformats.org/officeDocument/2006/relationships/image" Target="../media/image415.wmf"/><Relationship Id="rId18" Type="http://schemas.openxmlformats.org/officeDocument/2006/relationships/oleObject" Target="../embeddings/oleObject539.bin"/><Relationship Id="rId26" Type="http://schemas.openxmlformats.org/officeDocument/2006/relationships/image" Target="../media/image6.jpeg"/><Relationship Id="rId3" Type="http://schemas.openxmlformats.org/officeDocument/2006/relationships/image" Target="../media/image412.wmf"/><Relationship Id="rId21" Type="http://schemas.openxmlformats.org/officeDocument/2006/relationships/image" Target="../media/image2.jpeg"/><Relationship Id="rId7" Type="http://schemas.openxmlformats.org/officeDocument/2006/relationships/image" Target="../media/image413.wmf"/><Relationship Id="rId12" Type="http://schemas.openxmlformats.org/officeDocument/2006/relationships/oleObject" Target="../embeddings/oleObject536.bin"/><Relationship Id="rId17" Type="http://schemas.openxmlformats.org/officeDocument/2006/relationships/image" Target="../media/image417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530.bin"/><Relationship Id="rId16" Type="http://schemas.openxmlformats.org/officeDocument/2006/relationships/oleObject" Target="../embeddings/oleObject538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2.bin"/><Relationship Id="rId11" Type="http://schemas.openxmlformats.org/officeDocument/2006/relationships/oleObject" Target="../embeddings/oleObject535.bin"/><Relationship Id="rId24" Type="http://schemas.openxmlformats.org/officeDocument/2006/relationships/image" Target="../media/image4.jpeg"/><Relationship Id="rId5" Type="http://schemas.openxmlformats.org/officeDocument/2006/relationships/image" Target="../media/image407.wmf"/><Relationship Id="rId15" Type="http://schemas.openxmlformats.org/officeDocument/2006/relationships/image" Target="../media/image416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534.bin"/><Relationship Id="rId19" Type="http://schemas.openxmlformats.org/officeDocument/2006/relationships/oleObject" Target="../embeddings/oleObject540.bin"/><Relationship Id="rId4" Type="http://schemas.openxmlformats.org/officeDocument/2006/relationships/oleObject" Target="../embeddings/oleObject531.bin"/><Relationship Id="rId9" Type="http://schemas.openxmlformats.org/officeDocument/2006/relationships/image" Target="../media/image414.wmf"/><Relationship Id="rId14" Type="http://schemas.openxmlformats.org/officeDocument/2006/relationships/oleObject" Target="../embeddings/oleObject537.bin"/><Relationship Id="rId22" Type="http://schemas.openxmlformats.org/officeDocument/2006/relationships/slide" Target="slide1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wmf"/><Relationship Id="rId18" Type="http://schemas.openxmlformats.org/officeDocument/2006/relationships/oleObject" Target="../embeddings/oleObject549.bin"/><Relationship Id="rId26" Type="http://schemas.openxmlformats.org/officeDocument/2006/relationships/oleObject" Target="../embeddings/oleObject554.bin"/><Relationship Id="rId21" Type="http://schemas.openxmlformats.org/officeDocument/2006/relationships/oleObject" Target="../embeddings/oleObject551.bin"/><Relationship Id="rId34" Type="http://schemas.openxmlformats.org/officeDocument/2006/relationships/image" Target="../media/image3.jpeg"/><Relationship Id="rId7" Type="http://schemas.openxmlformats.org/officeDocument/2006/relationships/image" Target="../media/image420.wmf"/><Relationship Id="rId12" Type="http://schemas.openxmlformats.org/officeDocument/2006/relationships/oleObject" Target="../embeddings/oleObject546.bin"/><Relationship Id="rId17" Type="http://schemas.openxmlformats.org/officeDocument/2006/relationships/image" Target="../media/image425.wmf"/><Relationship Id="rId25" Type="http://schemas.openxmlformats.org/officeDocument/2006/relationships/oleObject" Target="../embeddings/oleObject553.bin"/><Relationship Id="rId33" Type="http://schemas.openxmlformats.org/officeDocument/2006/relationships/slide" Target="slide1.xml"/><Relationship Id="rId2" Type="http://schemas.openxmlformats.org/officeDocument/2006/relationships/oleObject" Target="../embeddings/oleObject541.bin"/><Relationship Id="rId16" Type="http://schemas.openxmlformats.org/officeDocument/2006/relationships/oleObject" Target="../embeddings/oleObject548.bin"/><Relationship Id="rId20" Type="http://schemas.openxmlformats.org/officeDocument/2006/relationships/oleObject" Target="../embeddings/oleObject550.bin"/><Relationship Id="rId29" Type="http://schemas.openxmlformats.org/officeDocument/2006/relationships/oleObject" Target="../embeddings/oleObject5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3.bin"/><Relationship Id="rId11" Type="http://schemas.openxmlformats.org/officeDocument/2006/relationships/image" Target="../media/image422.wmf"/><Relationship Id="rId24" Type="http://schemas.openxmlformats.org/officeDocument/2006/relationships/image" Target="../media/image428.wmf"/><Relationship Id="rId32" Type="http://schemas.openxmlformats.org/officeDocument/2006/relationships/image" Target="../media/image2.jpeg"/><Relationship Id="rId37" Type="http://schemas.openxmlformats.org/officeDocument/2006/relationships/image" Target="../media/image6.jpeg"/><Relationship Id="rId5" Type="http://schemas.openxmlformats.org/officeDocument/2006/relationships/image" Target="../media/image419.wmf"/><Relationship Id="rId15" Type="http://schemas.openxmlformats.org/officeDocument/2006/relationships/image" Target="../media/image424.wmf"/><Relationship Id="rId23" Type="http://schemas.openxmlformats.org/officeDocument/2006/relationships/oleObject" Target="../embeddings/oleObject552.bin"/><Relationship Id="rId28" Type="http://schemas.openxmlformats.org/officeDocument/2006/relationships/image" Target="../media/image429.wmf"/><Relationship Id="rId36" Type="http://schemas.openxmlformats.org/officeDocument/2006/relationships/image" Target="../media/image5.jpeg"/><Relationship Id="rId10" Type="http://schemas.openxmlformats.org/officeDocument/2006/relationships/oleObject" Target="../embeddings/oleObject545.bin"/><Relationship Id="rId19" Type="http://schemas.openxmlformats.org/officeDocument/2006/relationships/image" Target="../media/image426.wmf"/><Relationship Id="rId31" Type="http://schemas.openxmlformats.org/officeDocument/2006/relationships/image" Target="../media/image1.jpeg"/><Relationship Id="rId4" Type="http://schemas.openxmlformats.org/officeDocument/2006/relationships/oleObject" Target="../embeddings/oleObject542.bin"/><Relationship Id="rId9" Type="http://schemas.openxmlformats.org/officeDocument/2006/relationships/image" Target="../media/image421.wmf"/><Relationship Id="rId14" Type="http://schemas.openxmlformats.org/officeDocument/2006/relationships/oleObject" Target="../embeddings/oleObject547.bin"/><Relationship Id="rId22" Type="http://schemas.openxmlformats.org/officeDocument/2006/relationships/image" Target="../media/image427.wmf"/><Relationship Id="rId27" Type="http://schemas.openxmlformats.org/officeDocument/2006/relationships/oleObject" Target="../embeddings/oleObject555.bin"/><Relationship Id="rId30" Type="http://schemas.openxmlformats.org/officeDocument/2006/relationships/image" Target="../media/image430.wmf"/><Relationship Id="rId35" Type="http://schemas.openxmlformats.org/officeDocument/2006/relationships/image" Target="../media/image4.jpeg"/><Relationship Id="rId8" Type="http://schemas.openxmlformats.org/officeDocument/2006/relationships/oleObject" Target="../embeddings/oleObject544.bin"/><Relationship Id="rId3" Type="http://schemas.openxmlformats.org/officeDocument/2006/relationships/image" Target="../media/image4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.jpeg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image" Target="../media/image3.jpe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.jpeg"/><Relationship Id="rId5" Type="http://schemas.openxmlformats.org/officeDocument/2006/relationships/image" Target="../media/image37.wmf"/><Relationship Id="rId15" Type="http://schemas.openxmlformats.org/officeDocument/2006/relationships/image" Target="../media/image6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Relationship Id="rId1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31.wmf"/><Relationship Id="rId7" Type="http://schemas.openxmlformats.org/officeDocument/2006/relationships/image" Target="../media/image2.jpeg"/><Relationship Id="rId12" Type="http://schemas.openxmlformats.org/officeDocument/2006/relationships/image" Target="../media/image6.jpeg"/><Relationship Id="rId2" Type="http://schemas.openxmlformats.org/officeDocument/2006/relationships/oleObject" Target="../embeddings/oleObject55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5.jpeg"/><Relationship Id="rId5" Type="http://schemas.openxmlformats.org/officeDocument/2006/relationships/image" Target="../media/image432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558.bin"/><Relationship Id="rId9" Type="http://schemas.openxmlformats.org/officeDocument/2006/relationships/image" Target="../media/image3.jpe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7.wmf"/><Relationship Id="rId18" Type="http://schemas.openxmlformats.org/officeDocument/2006/relationships/oleObject" Target="../embeddings/oleObject567.bin"/><Relationship Id="rId26" Type="http://schemas.openxmlformats.org/officeDocument/2006/relationships/oleObject" Target="../embeddings/oleObject572.bin"/><Relationship Id="rId21" Type="http://schemas.openxmlformats.org/officeDocument/2006/relationships/image" Target="../media/image441.wmf"/><Relationship Id="rId34" Type="http://schemas.openxmlformats.org/officeDocument/2006/relationships/image" Target="../media/image3.jpeg"/><Relationship Id="rId7" Type="http://schemas.openxmlformats.org/officeDocument/2006/relationships/image" Target="../media/image434.wmf"/><Relationship Id="rId12" Type="http://schemas.openxmlformats.org/officeDocument/2006/relationships/oleObject" Target="../embeddings/oleObject564.bin"/><Relationship Id="rId17" Type="http://schemas.openxmlformats.org/officeDocument/2006/relationships/image" Target="../media/image439.wmf"/><Relationship Id="rId25" Type="http://schemas.openxmlformats.org/officeDocument/2006/relationships/image" Target="../media/image442.wmf"/><Relationship Id="rId33" Type="http://schemas.openxmlformats.org/officeDocument/2006/relationships/slide" Target="slide1.xml"/><Relationship Id="rId2" Type="http://schemas.openxmlformats.org/officeDocument/2006/relationships/oleObject" Target="../embeddings/oleObject559.bin"/><Relationship Id="rId16" Type="http://schemas.openxmlformats.org/officeDocument/2006/relationships/oleObject" Target="../embeddings/oleObject566.bin"/><Relationship Id="rId20" Type="http://schemas.openxmlformats.org/officeDocument/2006/relationships/oleObject" Target="../embeddings/oleObject568.bin"/><Relationship Id="rId29" Type="http://schemas.openxmlformats.org/officeDocument/2006/relationships/oleObject" Target="../embeddings/oleObject5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1.bin"/><Relationship Id="rId11" Type="http://schemas.openxmlformats.org/officeDocument/2006/relationships/image" Target="../media/image436.wmf"/><Relationship Id="rId24" Type="http://schemas.openxmlformats.org/officeDocument/2006/relationships/oleObject" Target="../embeddings/oleObject571.bin"/><Relationship Id="rId32" Type="http://schemas.openxmlformats.org/officeDocument/2006/relationships/image" Target="../media/image2.jpeg"/><Relationship Id="rId37" Type="http://schemas.openxmlformats.org/officeDocument/2006/relationships/image" Target="../media/image6.jpeg"/><Relationship Id="rId5" Type="http://schemas.openxmlformats.org/officeDocument/2006/relationships/image" Target="../media/image419.wmf"/><Relationship Id="rId15" Type="http://schemas.openxmlformats.org/officeDocument/2006/relationships/image" Target="../media/image438.wmf"/><Relationship Id="rId23" Type="http://schemas.openxmlformats.org/officeDocument/2006/relationships/oleObject" Target="../embeddings/oleObject570.bin"/><Relationship Id="rId28" Type="http://schemas.openxmlformats.org/officeDocument/2006/relationships/image" Target="../media/image443.wmf"/><Relationship Id="rId36" Type="http://schemas.openxmlformats.org/officeDocument/2006/relationships/image" Target="../media/image5.jpeg"/><Relationship Id="rId10" Type="http://schemas.openxmlformats.org/officeDocument/2006/relationships/oleObject" Target="../embeddings/oleObject563.bin"/><Relationship Id="rId19" Type="http://schemas.openxmlformats.org/officeDocument/2006/relationships/image" Target="../media/image440.wmf"/><Relationship Id="rId31" Type="http://schemas.openxmlformats.org/officeDocument/2006/relationships/image" Target="../media/image1.jpeg"/><Relationship Id="rId4" Type="http://schemas.openxmlformats.org/officeDocument/2006/relationships/oleObject" Target="../embeddings/oleObject560.bin"/><Relationship Id="rId9" Type="http://schemas.openxmlformats.org/officeDocument/2006/relationships/image" Target="../media/image435.wmf"/><Relationship Id="rId14" Type="http://schemas.openxmlformats.org/officeDocument/2006/relationships/oleObject" Target="../embeddings/oleObject565.bin"/><Relationship Id="rId22" Type="http://schemas.openxmlformats.org/officeDocument/2006/relationships/oleObject" Target="../embeddings/oleObject569.bin"/><Relationship Id="rId27" Type="http://schemas.openxmlformats.org/officeDocument/2006/relationships/oleObject" Target="../embeddings/oleObject573.bin"/><Relationship Id="rId30" Type="http://schemas.openxmlformats.org/officeDocument/2006/relationships/image" Target="../media/image444.wmf"/><Relationship Id="rId35" Type="http://schemas.openxmlformats.org/officeDocument/2006/relationships/image" Target="../media/image4.jpeg"/><Relationship Id="rId8" Type="http://schemas.openxmlformats.org/officeDocument/2006/relationships/oleObject" Target="../embeddings/oleObject562.bin"/><Relationship Id="rId3" Type="http://schemas.openxmlformats.org/officeDocument/2006/relationships/image" Target="../media/image43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8.bin"/><Relationship Id="rId13" Type="http://schemas.openxmlformats.org/officeDocument/2006/relationships/image" Target="../media/image449.wmf"/><Relationship Id="rId18" Type="http://schemas.openxmlformats.org/officeDocument/2006/relationships/image" Target="../media/image451.wmf"/><Relationship Id="rId26" Type="http://schemas.openxmlformats.org/officeDocument/2006/relationships/slide" Target="slide1.xml"/><Relationship Id="rId3" Type="http://schemas.openxmlformats.org/officeDocument/2006/relationships/image" Target="../media/image445.wmf"/><Relationship Id="rId21" Type="http://schemas.openxmlformats.org/officeDocument/2006/relationships/image" Target="../media/image452.wmf"/><Relationship Id="rId7" Type="http://schemas.openxmlformats.org/officeDocument/2006/relationships/image" Target="../media/image443.wmf"/><Relationship Id="rId12" Type="http://schemas.openxmlformats.org/officeDocument/2006/relationships/oleObject" Target="../embeddings/oleObject580.bin"/><Relationship Id="rId17" Type="http://schemas.openxmlformats.org/officeDocument/2006/relationships/oleObject" Target="../embeddings/oleObject583.bin"/><Relationship Id="rId25" Type="http://schemas.openxmlformats.org/officeDocument/2006/relationships/image" Target="../media/image2.jpeg"/><Relationship Id="rId2" Type="http://schemas.openxmlformats.org/officeDocument/2006/relationships/oleObject" Target="../embeddings/oleObject575.bin"/><Relationship Id="rId16" Type="http://schemas.openxmlformats.org/officeDocument/2006/relationships/oleObject" Target="../embeddings/oleObject582.bin"/><Relationship Id="rId20" Type="http://schemas.openxmlformats.org/officeDocument/2006/relationships/oleObject" Target="../embeddings/oleObject585.bin"/><Relationship Id="rId2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7.bin"/><Relationship Id="rId11" Type="http://schemas.openxmlformats.org/officeDocument/2006/relationships/image" Target="../media/image448.wmf"/><Relationship Id="rId24" Type="http://schemas.openxmlformats.org/officeDocument/2006/relationships/image" Target="../media/image1.jpeg"/><Relationship Id="rId5" Type="http://schemas.openxmlformats.org/officeDocument/2006/relationships/image" Target="../media/image446.wmf"/><Relationship Id="rId15" Type="http://schemas.openxmlformats.org/officeDocument/2006/relationships/image" Target="../media/image450.wmf"/><Relationship Id="rId23" Type="http://schemas.openxmlformats.org/officeDocument/2006/relationships/image" Target="../media/image453.wmf"/><Relationship Id="rId28" Type="http://schemas.openxmlformats.org/officeDocument/2006/relationships/image" Target="../media/image4.jpeg"/><Relationship Id="rId10" Type="http://schemas.openxmlformats.org/officeDocument/2006/relationships/oleObject" Target="../embeddings/oleObject579.bin"/><Relationship Id="rId19" Type="http://schemas.openxmlformats.org/officeDocument/2006/relationships/oleObject" Target="../embeddings/oleObject584.bin"/><Relationship Id="rId4" Type="http://schemas.openxmlformats.org/officeDocument/2006/relationships/oleObject" Target="../embeddings/oleObject576.bin"/><Relationship Id="rId9" Type="http://schemas.openxmlformats.org/officeDocument/2006/relationships/image" Target="../media/image447.wmf"/><Relationship Id="rId14" Type="http://schemas.openxmlformats.org/officeDocument/2006/relationships/oleObject" Target="../embeddings/oleObject581.bin"/><Relationship Id="rId22" Type="http://schemas.openxmlformats.org/officeDocument/2006/relationships/oleObject" Target="../embeddings/oleObject586.bin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0.bin"/><Relationship Id="rId13" Type="http://schemas.openxmlformats.org/officeDocument/2006/relationships/image" Target="../media/image458.wmf"/><Relationship Id="rId18" Type="http://schemas.openxmlformats.org/officeDocument/2006/relationships/image" Target="../media/image1.jpeg"/><Relationship Id="rId3" Type="http://schemas.openxmlformats.org/officeDocument/2006/relationships/image" Target="../media/image419.wmf"/><Relationship Id="rId21" Type="http://schemas.openxmlformats.org/officeDocument/2006/relationships/image" Target="../media/image3.jpeg"/><Relationship Id="rId7" Type="http://schemas.openxmlformats.org/officeDocument/2006/relationships/image" Target="../media/image455.wmf"/><Relationship Id="rId12" Type="http://schemas.openxmlformats.org/officeDocument/2006/relationships/oleObject" Target="../embeddings/oleObject592.bin"/><Relationship Id="rId17" Type="http://schemas.openxmlformats.org/officeDocument/2006/relationships/image" Target="../media/image460.wmf"/><Relationship Id="rId2" Type="http://schemas.openxmlformats.org/officeDocument/2006/relationships/oleObject" Target="../embeddings/oleObject587.bin"/><Relationship Id="rId16" Type="http://schemas.openxmlformats.org/officeDocument/2006/relationships/oleObject" Target="../embeddings/oleObject594.bin"/><Relationship Id="rId20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9.bin"/><Relationship Id="rId11" Type="http://schemas.openxmlformats.org/officeDocument/2006/relationships/image" Target="../media/image457.wmf"/><Relationship Id="rId24" Type="http://schemas.openxmlformats.org/officeDocument/2006/relationships/image" Target="../media/image6.jpeg"/><Relationship Id="rId5" Type="http://schemas.openxmlformats.org/officeDocument/2006/relationships/image" Target="../media/image454.wmf"/><Relationship Id="rId15" Type="http://schemas.openxmlformats.org/officeDocument/2006/relationships/image" Target="../media/image459.w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591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588.bin"/><Relationship Id="rId9" Type="http://schemas.openxmlformats.org/officeDocument/2006/relationships/image" Target="../media/image456.wmf"/><Relationship Id="rId14" Type="http://schemas.openxmlformats.org/officeDocument/2006/relationships/oleObject" Target="../embeddings/oleObject593.bin"/><Relationship Id="rId22" Type="http://schemas.openxmlformats.org/officeDocument/2006/relationships/image" Target="../media/image4.jpe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8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603.bin"/><Relationship Id="rId26" Type="http://schemas.openxmlformats.org/officeDocument/2006/relationships/image" Target="../media/image6.jpeg"/><Relationship Id="rId3" Type="http://schemas.openxmlformats.org/officeDocument/2006/relationships/image" Target="../media/image461.wmf"/><Relationship Id="rId21" Type="http://schemas.openxmlformats.org/officeDocument/2006/relationships/image" Target="../media/image2.jpeg"/><Relationship Id="rId7" Type="http://schemas.openxmlformats.org/officeDocument/2006/relationships/image" Target="../media/image463.wmf"/><Relationship Id="rId12" Type="http://schemas.openxmlformats.org/officeDocument/2006/relationships/oleObject" Target="../embeddings/oleObject600.bin"/><Relationship Id="rId17" Type="http://schemas.openxmlformats.org/officeDocument/2006/relationships/image" Target="../media/image465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595.bin"/><Relationship Id="rId16" Type="http://schemas.openxmlformats.org/officeDocument/2006/relationships/oleObject" Target="../embeddings/oleObject602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7.bin"/><Relationship Id="rId11" Type="http://schemas.openxmlformats.org/officeDocument/2006/relationships/image" Target="../media/image126.wmf"/><Relationship Id="rId24" Type="http://schemas.openxmlformats.org/officeDocument/2006/relationships/image" Target="../media/image4.jpeg"/><Relationship Id="rId5" Type="http://schemas.openxmlformats.org/officeDocument/2006/relationships/image" Target="../media/image462.wmf"/><Relationship Id="rId15" Type="http://schemas.openxmlformats.org/officeDocument/2006/relationships/image" Target="../media/image138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599.bin"/><Relationship Id="rId19" Type="http://schemas.openxmlformats.org/officeDocument/2006/relationships/image" Target="../media/image466.wmf"/><Relationship Id="rId4" Type="http://schemas.openxmlformats.org/officeDocument/2006/relationships/oleObject" Target="../embeddings/oleObject596.bin"/><Relationship Id="rId9" Type="http://schemas.openxmlformats.org/officeDocument/2006/relationships/image" Target="../media/image464.wmf"/><Relationship Id="rId14" Type="http://schemas.openxmlformats.org/officeDocument/2006/relationships/oleObject" Target="../embeddings/oleObject601.bin"/><Relationship Id="rId22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7.bin"/><Relationship Id="rId13" Type="http://schemas.openxmlformats.org/officeDocument/2006/relationships/image" Target="../media/image471.wmf"/><Relationship Id="rId18" Type="http://schemas.openxmlformats.org/officeDocument/2006/relationships/image" Target="../media/image1.jpeg"/><Relationship Id="rId26" Type="http://schemas.openxmlformats.org/officeDocument/2006/relationships/image" Target="../media/image474.wmf"/><Relationship Id="rId3" Type="http://schemas.openxmlformats.org/officeDocument/2006/relationships/image" Target="../media/image467.wmf"/><Relationship Id="rId21" Type="http://schemas.openxmlformats.org/officeDocument/2006/relationships/image" Target="../media/image3.jpeg"/><Relationship Id="rId7" Type="http://schemas.openxmlformats.org/officeDocument/2006/relationships/image" Target="../media/image464.wmf"/><Relationship Id="rId12" Type="http://schemas.openxmlformats.org/officeDocument/2006/relationships/oleObject" Target="../embeddings/oleObject609.bin"/><Relationship Id="rId17" Type="http://schemas.openxmlformats.org/officeDocument/2006/relationships/image" Target="../media/image473.wmf"/><Relationship Id="rId25" Type="http://schemas.openxmlformats.org/officeDocument/2006/relationships/oleObject" Target="../embeddings/oleObject612.bin"/><Relationship Id="rId2" Type="http://schemas.openxmlformats.org/officeDocument/2006/relationships/oleObject" Target="../embeddings/oleObject604.bin"/><Relationship Id="rId16" Type="http://schemas.openxmlformats.org/officeDocument/2006/relationships/oleObject" Target="../embeddings/oleObject611.bin"/><Relationship Id="rId20" Type="http://schemas.openxmlformats.org/officeDocument/2006/relationships/slide" Target="slide1.xml"/><Relationship Id="rId29" Type="http://schemas.openxmlformats.org/officeDocument/2006/relationships/image" Target="../media/image47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6.bin"/><Relationship Id="rId11" Type="http://schemas.openxmlformats.org/officeDocument/2006/relationships/image" Target="../media/image470.wmf"/><Relationship Id="rId24" Type="http://schemas.openxmlformats.org/officeDocument/2006/relationships/image" Target="../media/image6.jpeg"/><Relationship Id="rId5" Type="http://schemas.openxmlformats.org/officeDocument/2006/relationships/image" Target="../media/image468.wmf"/><Relationship Id="rId15" Type="http://schemas.openxmlformats.org/officeDocument/2006/relationships/image" Target="../media/image472.wmf"/><Relationship Id="rId23" Type="http://schemas.openxmlformats.org/officeDocument/2006/relationships/image" Target="../media/image5.jpeg"/><Relationship Id="rId28" Type="http://schemas.openxmlformats.org/officeDocument/2006/relationships/oleObject" Target="../embeddings/oleObject614.bin"/><Relationship Id="rId10" Type="http://schemas.openxmlformats.org/officeDocument/2006/relationships/oleObject" Target="../embeddings/oleObject608.bin"/><Relationship Id="rId19" Type="http://schemas.openxmlformats.org/officeDocument/2006/relationships/image" Target="../media/image2.jpeg"/><Relationship Id="rId31" Type="http://schemas.openxmlformats.org/officeDocument/2006/relationships/image" Target="../media/image476.wmf"/><Relationship Id="rId4" Type="http://schemas.openxmlformats.org/officeDocument/2006/relationships/oleObject" Target="../embeddings/oleObject605.bin"/><Relationship Id="rId9" Type="http://schemas.openxmlformats.org/officeDocument/2006/relationships/image" Target="../media/image469.wmf"/><Relationship Id="rId14" Type="http://schemas.openxmlformats.org/officeDocument/2006/relationships/oleObject" Target="../embeddings/oleObject610.bin"/><Relationship Id="rId22" Type="http://schemas.openxmlformats.org/officeDocument/2006/relationships/image" Target="../media/image4.jpeg"/><Relationship Id="rId27" Type="http://schemas.openxmlformats.org/officeDocument/2006/relationships/oleObject" Target="../embeddings/oleObject613.bin"/><Relationship Id="rId30" Type="http://schemas.openxmlformats.org/officeDocument/2006/relationships/oleObject" Target="../embeddings/oleObject61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1.xml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9.bin"/><Relationship Id="rId13" Type="http://schemas.openxmlformats.org/officeDocument/2006/relationships/image" Target="../media/image472.wmf"/><Relationship Id="rId18" Type="http://schemas.openxmlformats.org/officeDocument/2006/relationships/oleObject" Target="../embeddings/oleObject624.bin"/><Relationship Id="rId26" Type="http://schemas.openxmlformats.org/officeDocument/2006/relationships/image" Target="../media/image3.jpeg"/><Relationship Id="rId3" Type="http://schemas.openxmlformats.org/officeDocument/2006/relationships/image" Target="../media/image477.wmf"/><Relationship Id="rId21" Type="http://schemas.openxmlformats.org/officeDocument/2006/relationships/oleObject" Target="../embeddings/oleObject626.bin"/><Relationship Id="rId7" Type="http://schemas.openxmlformats.org/officeDocument/2006/relationships/image" Target="../media/image478.wmf"/><Relationship Id="rId12" Type="http://schemas.openxmlformats.org/officeDocument/2006/relationships/oleObject" Target="../embeddings/oleObject621.bin"/><Relationship Id="rId17" Type="http://schemas.openxmlformats.org/officeDocument/2006/relationships/image" Target="../media/image481.wmf"/><Relationship Id="rId25" Type="http://schemas.openxmlformats.org/officeDocument/2006/relationships/slide" Target="slide1.xml"/><Relationship Id="rId2" Type="http://schemas.openxmlformats.org/officeDocument/2006/relationships/oleObject" Target="../embeddings/oleObject616.bin"/><Relationship Id="rId16" Type="http://schemas.openxmlformats.org/officeDocument/2006/relationships/oleObject" Target="../embeddings/oleObject623.bin"/><Relationship Id="rId20" Type="http://schemas.openxmlformats.org/officeDocument/2006/relationships/oleObject" Target="../embeddings/oleObject625.bin"/><Relationship Id="rId29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8.bin"/><Relationship Id="rId11" Type="http://schemas.openxmlformats.org/officeDocument/2006/relationships/image" Target="../media/image480.wmf"/><Relationship Id="rId24" Type="http://schemas.openxmlformats.org/officeDocument/2006/relationships/image" Target="../media/image2.jpeg"/><Relationship Id="rId5" Type="http://schemas.openxmlformats.org/officeDocument/2006/relationships/image" Target="../media/image464.wmf"/><Relationship Id="rId15" Type="http://schemas.openxmlformats.org/officeDocument/2006/relationships/image" Target="../media/image473.wmf"/><Relationship Id="rId23" Type="http://schemas.openxmlformats.org/officeDocument/2006/relationships/image" Target="../media/image1.jpeg"/><Relationship Id="rId28" Type="http://schemas.openxmlformats.org/officeDocument/2006/relationships/image" Target="../media/image5.jpeg"/><Relationship Id="rId10" Type="http://schemas.openxmlformats.org/officeDocument/2006/relationships/oleObject" Target="../embeddings/oleObject620.bin"/><Relationship Id="rId19" Type="http://schemas.openxmlformats.org/officeDocument/2006/relationships/image" Target="../media/image482.wmf"/><Relationship Id="rId4" Type="http://schemas.openxmlformats.org/officeDocument/2006/relationships/oleObject" Target="../embeddings/oleObject617.bin"/><Relationship Id="rId9" Type="http://schemas.openxmlformats.org/officeDocument/2006/relationships/image" Target="../media/image479.wmf"/><Relationship Id="rId14" Type="http://schemas.openxmlformats.org/officeDocument/2006/relationships/oleObject" Target="../embeddings/oleObject622.bin"/><Relationship Id="rId22" Type="http://schemas.openxmlformats.org/officeDocument/2006/relationships/image" Target="../media/image483.wmf"/><Relationship Id="rId27" Type="http://schemas.openxmlformats.org/officeDocument/2006/relationships/image" Target="../media/image4.jpe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1.bin"/><Relationship Id="rId13" Type="http://schemas.openxmlformats.org/officeDocument/2006/relationships/oleObject" Target="../embeddings/oleObject634.bin"/><Relationship Id="rId18" Type="http://schemas.openxmlformats.org/officeDocument/2006/relationships/oleObject" Target="../embeddings/oleObject637.bin"/><Relationship Id="rId26" Type="http://schemas.openxmlformats.org/officeDocument/2006/relationships/image" Target="../media/image4.jpeg"/><Relationship Id="rId3" Type="http://schemas.openxmlformats.org/officeDocument/2006/relationships/image" Target="../media/image473.wmf"/><Relationship Id="rId21" Type="http://schemas.openxmlformats.org/officeDocument/2006/relationships/image" Target="../media/image488.wmf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486.wmf"/><Relationship Id="rId17" Type="http://schemas.openxmlformats.org/officeDocument/2006/relationships/image" Target="../media/image487.wmf"/><Relationship Id="rId25" Type="http://schemas.openxmlformats.org/officeDocument/2006/relationships/image" Target="../media/image3.jpeg"/><Relationship Id="rId2" Type="http://schemas.openxmlformats.org/officeDocument/2006/relationships/oleObject" Target="../embeddings/oleObject627.bin"/><Relationship Id="rId16" Type="http://schemas.openxmlformats.org/officeDocument/2006/relationships/oleObject" Target="../embeddings/oleObject636.bin"/><Relationship Id="rId20" Type="http://schemas.openxmlformats.org/officeDocument/2006/relationships/oleObject" Target="../embeddings/oleObject6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9.bin"/><Relationship Id="rId11" Type="http://schemas.openxmlformats.org/officeDocument/2006/relationships/oleObject" Target="../embeddings/oleObject633.bin"/><Relationship Id="rId24" Type="http://schemas.openxmlformats.org/officeDocument/2006/relationships/slide" Target="slide1.xml"/><Relationship Id="rId5" Type="http://schemas.openxmlformats.org/officeDocument/2006/relationships/image" Target="../media/image484.wmf"/><Relationship Id="rId15" Type="http://schemas.openxmlformats.org/officeDocument/2006/relationships/image" Target="../media/image462.wmf"/><Relationship Id="rId23" Type="http://schemas.openxmlformats.org/officeDocument/2006/relationships/image" Target="../media/image2.jpeg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632.bin"/><Relationship Id="rId19" Type="http://schemas.openxmlformats.org/officeDocument/2006/relationships/image" Target="../media/image464.wmf"/><Relationship Id="rId4" Type="http://schemas.openxmlformats.org/officeDocument/2006/relationships/oleObject" Target="../embeddings/oleObject628.bin"/><Relationship Id="rId9" Type="http://schemas.openxmlformats.org/officeDocument/2006/relationships/image" Target="../media/image485.wmf"/><Relationship Id="rId14" Type="http://schemas.openxmlformats.org/officeDocument/2006/relationships/oleObject" Target="../embeddings/oleObject635.bin"/><Relationship Id="rId22" Type="http://schemas.openxmlformats.org/officeDocument/2006/relationships/image" Target="../media/image1.jpeg"/><Relationship Id="rId27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5.bin"/><Relationship Id="rId18" Type="http://schemas.openxmlformats.org/officeDocument/2006/relationships/oleObject" Target="../embeddings/oleObject648.bin"/><Relationship Id="rId26" Type="http://schemas.openxmlformats.org/officeDocument/2006/relationships/oleObject" Target="../embeddings/oleObject653.bin"/><Relationship Id="rId3" Type="http://schemas.openxmlformats.org/officeDocument/2006/relationships/image" Target="../media/image473.wmf"/><Relationship Id="rId21" Type="http://schemas.openxmlformats.org/officeDocument/2006/relationships/oleObject" Target="../embeddings/oleObject650.bin"/><Relationship Id="rId34" Type="http://schemas.openxmlformats.org/officeDocument/2006/relationships/image" Target="../media/image4.jpeg"/><Relationship Id="rId7" Type="http://schemas.openxmlformats.org/officeDocument/2006/relationships/image" Target="../media/image489.wmf"/><Relationship Id="rId12" Type="http://schemas.openxmlformats.org/officeDocument/2006/relationships/image" Target="../media/image491.wmf"/><Relationship Id="rId17" Type="http://schemas.openxmlformats.org/officeDocument/2006/relationships/image" Target="../media/image493.wmf"/><Relationship Id="rId25" Type="http://schemas.openxmlformats.org/officeDocument/2006/relationships/image" Target="../media/image496.wmf"/><Relationship Id="rId33" Type="http://schemas.openxmlformats.org/officeDocument/2006/relationships/image" Target="../media/image3.jpeg"/><Relationship Id="rId2" Type="http://schemas.openxmlformats.org/officeDocument/2006/relationships/oleObject" Target="../embeddings/oleObject639.bin"/><Relationship Id="rId16" Type="http://schemas.openxmlformats.org/officeDocument/2006/relationships/oleObject" Target="../embeddings/oleObject647.bin"/><Relationship Id="rId20" Type="http://schemas.openxmlformats.org/officeDocument/2006/relationships/oleObject" Target="../embeddings/oleObject649.bin"/><Relationship Id="rId29" Type="http://schemas.openxmlformats.org/officeDocument/2006/relationships/image" Target="../media/image49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1.bin"/><Relationship Id="rId11" Type="http://schemas.openxmlformats.org/officeDocument/2006/relationships/oleObject" Target="../embeddings/oleObject644.bin"/><Relationship Id="rId24" Type="http://schemas.openxmlformats.org/officeDocument/2006/relationships/oleObject" Target="../embeddings/oleObject652.bin"/><Relationship Id="rId32" Type="http://schemas.openxmlformats.org/officeDocument/2006/relationships/slide" Target="slide1.xml"/><Relationship Id="rId5" Type="http://schemas.openxmlformats.org/officeDocument/2006/relationships/image" Target="../media/image484.wmf"/><Relationship Id="rId15" Type="http://schemas.openxmlformats.org/officeDocument/2006/relationships/oleObject" Target="../embeddings/oleObject646.bin"/><Relationship Id="rId23" Type="http://schemas.openxmlformats.org/officeDocument/2006/relationships/image" Target="../media/image495.wmf"/><Relationship Id="rId28" Type="http://schemas.openxmlformats.org/officeDocument/2006/relationships/oleObject" Target="../embeddings/oleObject654.bin"/><Relationship Id="rId36" Type="http://schemas.openxmlformats.org/officeDocument/2006/relationships/image" Target="../media/image6.jpeg"/><Relationship Id="rId10" Type="http://schemas.openxmlformats.org/officeDocument/2006/relationships/image" Target="../media/image490.wmf"/><Relationship Id="rId19" Type="http://schemas.openxmlformats.org/officeDocument/2006/relationships/image" Target="../media/image494.wmf"/><Relationship Id="rId31" Type="http://schemas.openxmlformats.org/officeDocument/2006/relationships/image" Target="../media/image2.jpeg"/><Relationship Id="rId4" Type="http://schemas.openxmlformats.org/officeDocument/2006/relationships/oleObject" Target="../embeddings/oleObject640.bin"/><Relationship Id="rId9" Type="http://schemas.openxmlformats.org/officeDocument/2006/relationships/oleObject" Target="../embeddings/oleObject643.bin"/><Relationship Id="rId14" Type="http://schemas.openxmlformats.org/officeDocument/2006/relationships/image" Target="../media/image492.wmf"/><Relationship Id="rId22" Type="http://schemas.openxmlformats.org/officeDocument/2006/relationships/oleObject" Target="../embeddings/oleObject651.bin"/><Relationship Id="rId27" Type="http://schemas.openxmlformats.org/officeDocument/2006/relationships/image" Target="../media/image497.wmf"/><Relationship Id="rId30" Type="http://schemas.openxmlformats.org/officeDocument/2006/relationships/image" Target="../media/image1.jpeg"/><Relationship Id="rId35" Type="http://schemas.openxmlformats.org/officeDocument/2006/relationships/image" Target="../media/image5.jpeg"/><Relationship Id="rId8" Type="http://schemas.openxmlformats.org/officeDocument/2006/relationships/oleObject" Target="../embeddings/oleObject6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image" Target="../media/image40.wmf"/><Relationship Id="rId7" Type="http://schemas.openxmlformats.org/officeDocument/2006/relationships/image" Target="../media/image41.wmf"/><Relationship Id="rId12" Type="http://schemas.openxmlformats.org/officeDocument/2006/relationships/image" Target="../media/image5.jpe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.jpeg"/><Relationship Id="rId5" Type="http://schemas.openxmlformats.org/officeDocument/2006/relationships/image" Target="../media/image35.wmf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emf"/><Relationship Id="rId2" Type="http://schemas.openxmlformats.org/officeDocument/2006/relationships/oleObject" Target="../embeddings/oleObject655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9.bin"/><Relationship Id="rId13" Type="http://schemas.openxmlformats.org/officeDocument/2006/relationships/image" Target="../media/image504.wmf"/><Relationship Id="rId18" Type="http://schemas.openxmlformats.org/officeDocument/2006/relationships/image" Target="../media/image506.wmf"/><Relationship Id="rId26" Type="http://schemas.openxmlformats.org/officeDocument/2006/relationships/image" Target="../media/image4.jpeg"/><Relationship Id="rId3" Type="http://schemas.openxmlformats.org/officeDocument/2006/relationships/image" Target="../media/image500.wmf"/><Relationship Id="rId21" Type="http://schemas.openxmlformats.org/officeDocument/2006/relationships/image" Target="../media/image507.wmf"/><Relationship Id="rId7" Type="http://schemas.openxmlformats.org/officeDocument/2006/relationships/image" Target="../media/image501.wmf"/><Relationship Id="rId12" Type="http://schemas.openxmlformats.org/officeDocument/2006/relationships/oleObject" Target="../embeddings/oleObject661.bin"/><Relationship Id="rId17" Type="http://schemas.openxmlformats.org/officeDocument/2006/relationships/oleObject" Target="../embeddings/oleObject664.bin"/><Relationship Id="rId25" Type="http://schemas.openxmlformats.org/officeDocument/2006/relationships/image" Target="../media/image3.jpeg"/><Relationship Id="rId2" Type="http://schemas.openxmlformats.org/officeDocument/2006/relationships/oleObject" Target="../embeddings/oleObject656.bin"/><Relationship Id="rId16" Type="http://schemas.openxmlformats.org/officeDocument/2006/relationships/image" Target="../media/image505.wmf"/><Relationship Id="rId20" Type="http://schemas.openxmlformats.org/officeDocument/2006/relationships/oleObject" Target="../embeddings/oleObject666.bin"/><Relationship Id="rId29" Type="http://schemas.openxmlformats.org/officeDocument/2006/relationships/oleObject" Target="../embeddings/oleObject6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8.bin"/><Relationship Id="rId11" Type="http://schemas.openxmlformats.org/officeDocument/2006/relationships/image" Target="../media/image503.wmf"/><Relationship Id="rId24" Type="http://schemas.openxmlformats.org/officeDocument/2006/relationships/slide" Target="slide1.xml"/><Relationship Id="rId5" Type="http://schemas.openxmlformats.org/officeDocument/2006/relationships/image" Target="../media/image473.wmf"/><Relationship Id="rId15" Type="http://schemas.openxmlformats.org/officeDocument/2006/relationships/oleObject" Target="../embeddings/oleObject663.bin"/><Relationship Id="rId23" Type="http://schemas.openxmlformats.org/officeDocument/2006/relationships/image" Target="../media/image2.jpeg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660.bin"/><Relationship Id="rId19" Type="http://schemas.openxmlformats.org/officeDocument/2006/relationships/oleObject" Target="../embeddings/oleObject665.bin"/><Relationship Id="rId4" Type="http://schemas.openxmlformats.org/officeDocument/2006/relationships/oleObject" Target="../embeddings/oleObject657.bin"/><Relationship Id="rId9" Type="http://schemas.openxmlformats.org/officeDocument/2006/relationships/image" Target="../media/image502.wmf"/><Relationship Id="rId14" Type="http://schemas.openxmlformats.org/officeDocument/2006/relationships/oleObject" Target="../embeddings/oleObject662.bin"/><Relationship Id="rId22" Type="http://schemas.openxmlformats.org/officeDocument/2006/relationships/image" Target="../media/image1.jpeg"/><Relationship Id="rId27" Type="http://schemas.openxmlformats.org/officeDocument/2006/relationships/image" Target="../media/image5.jpeg"/><Relationship Id="rId30" Type="http://schemas.openxmlformats.org/officeDocument/2006/relationships/image" Target="../media/image508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1.bin"/><Relationship Id="rId13" Type="http://schemas.openxmlformats.org/officeDocument/2006/relationships/image" Target="../media/image514.wmf"/><Relationship Id="rId18" Type="http://schemas.openxmlformats.org/officeDocument/2006/relationships/image" Target="../media/image4.jpeg"/><Relationship Id="rId3" Type="http://schemas.openxmlformats.org/officeDocument/2006/relationships/image" Target="../media/image509.wmf"/><Relationship Id="rId7" Type="http://schemas.openxmlformats.org/officeDocument/2006/relationships/image" Target="../media/image511.wmf"/><Relationship Id="rId12" Type="http://schemas.openxmlformats.org/officeDocument/2006/relationships/oleObject" Target="../embeddings/oleObject673.bin"/><Relationship Id="rId17" Type="http://schemas.openxmlformats.org/officeDocument/2006/relationships/image" Target="../media/image3.jpeg"/><Relationship Id="rId2" Type="http://schemas.openxmlformats.org/officeDocument/2006/relationships/oleObject" Target="../embeddings/oleObject668.bin"/><Relationship Id="rId16" Type="http://schemas.openxmlformats.org/officeDocument/2006/relationships/slide" Target="slide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0.bin"/><Relationship Id="rId11" Type="http://schemas.openxmlformats.org/officeDocument/2006/relationships/image" Target="../media/image513.wmf"/><Relationship Id="rId5" Type="http://schemas.openxmlformats.org/officeDocument/2006/relationships/image" Target="../media/image510.wmf"/><Relationship Id="rId15" Type="http://schemas.openxmlformats.org/officeDocument/2006/relationships/image" Target="../media/image2.jpeg"/><Relationship Id="rId10" Type="http://schemas.openxmlformats.org/officeDocument/2006/relationships/oleObject" Target="../embeddings/oleObject672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669.bin"/><Relationship Id="rId9" Type="http://schemas.openxmlformats.org/officeDocument/2006/relationships/image" Target="../media/image512.wmf"/><Relationship Id="rId1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7.bin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515.wmf"/><Relationship Id="rId7" Type="http://schemas.openxmlformats.org/officeDocument/2006/relationships/image" Target="../media/image517.wmf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674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6.bin"/><Relationship Id="rId11" Type="http://schemas.openxmlformats.org/officeDocument/2006/relationships/image" Target="../media/image519.wmf"/><Relationship Id="rId5" Type="http://schemas.openxmlformats.org/officeDocument/2006/relationships/image" Target="../media/image516.w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678.bin"/><Relationship Id="rId4" Type="http://schemas.openxmlformats.org/officeDocument/2006/relationships/oleObject" Target="../embeddings/oleObject675.bin"/><Relationship Id="rId9" Type="http://schemas.openxmlformats.org/officeDocument/2006/relationships/image" Target="../media/image518.wmf"/><Relationship Id="rId14" Type="http://schemas.openxmlformats.org/officeDocument/2006/relationships/slide" Target="slide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emf"/><Relationship Id="rId2" Type="http://schemas.openxmlformats.org/officeDocument/2006/relationships/oleObject" Target="../embeddings/oleObject679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3.bin"/><Relationship Id="rId3" Type="http://schemas.openxmlformats.org/officeDocument/2006/relationships/image" Target="../media/image521.emf"/><Relationship Id="rId7" Type="http://schemas.openxmlformats.org/officeDocument/2006/relationships/image" Target="../media/image523.emf"/><Relationship Id="rId2" Type="http://schemas.openxmlformats.org/officeDocument/2006/relationships/oleObject" Target="../embeddings/oleObject6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2.bin"/><Relationship Id="rId5" Type="http://schemas.openxmlformats.org/officeDocument/2006/relationships/image" Target="../media/image522.emf"/><Relationship Id="rId4" Type="http://schemas.openxmlformats.org/officeDocument/2006/relationships/oleObject" Target="../embeddings/oleObject681.bin"/><Relationship Id="rId9" Type="http://schemas.openxmlformats.org/officeDocument/2006/relationships/image" Target="../media/image524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7.bin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525.wmf"/><Relationship Id="rId7" Type="http://schemas.openxmlformats.org/officeDocument/2006/relationships/image" Target="../media/image527.wmf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684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6.bin"/><Relationship Id="rId11" Type="http://schemas.openxmlformats.org/officeDocument/2006/relationships/image" Target="../media/image529.wmf"/><Relationship Id="rId5" Type="http://schemas.openxmlformats.org/officeDocument/2006/relationships/image" Target="../media/image526.w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688.bin"/><Relationship Id="rId4" Type="http://schemas.openxmlformats.org/officeDocument/2006/relationships/oleObject" Target="../embeddings/oleObject685.bin"/><Relationship Id="rId9" Type="http://schemas.openxmlformats.org/officeDocument/2006/relationships/image" Target="../media/image528.wmf"/><Relationship Id="rId14" Type="http://schemas.openxmlformats.org/officeDocument/2006/relationships/slide" Target="slide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2.bin"/><Relationship Id="rId13" Type="http://schemas.openxmlformats.org/officeDocument/2006/relationships/image" Target="../media/image535.wmf"/><Relationship Id="rId18" Type="http://schemas.openxmlformats.org/officeDocument/2006/relationships/oleObject" Target="../embeddings/oleObject697.bin"/><Relationship Id="rId26" Type="http://schemas.openxmlformats.org/officeDocument/2006/relationships/image" Target="../media/image3.jpeg"/><Relationship Id="rId3" Type="http://schemas.openxmlformats.org/officeDocument/2006/relationships/image" Target="../media/image530.wmf"/><Relationship Id="rId21" Type="http://schemas.openxmlformats.org/officeDocument/2006/relationships/image" Target="../media/image539.wmf"/><Relationship Id="rId7" Type="http://schemas.openxmlformats.org/officeDocument/2006/relationships/image" Target="../media/image532.wmf"/><Relationship Id="rId12" Type="http://schemas.openxmlformats.org/officeDocument/2006/relationships/oleObject" Target="../embeddings/oleObject694.bin"/><Relationship Id="rId17" Type="http://schemas.openxmlformats.org/officeDocument/2006/relationships/image" Target="../media/image537.wmf"/><Relationship Id="rId25" Type="http://schemas.openxmlformats.org/officeDocument/2006/relationships/slide" Target="slide1.xml"/><Relationship Id="rId2" Type="http://schemas.openxmlformats.org/officeDocument/2006/relationships/oleObject" Target="../embeddings/oleObject689.bin"/><Relationship Id="rId16" Type="http://schemas.openxmlformats.org/officeDocument/2006/relationships/oleObject" Target="../embeddings/oleObject696.bin"/><Relationship Id="rId20" Type="http://schemas.openxmlformats.org/officeDocument/2006/relationships/oleObject" Target="../embeddings/oleObject698.bin"/><Relationship Id="rId29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1.bin"/><Relationship Id="rId11" Type="http://schemas.openxmlformats.org/officeDocument/2006/relationships/image" Target="../media/image534.wmf"/><Relationship Id="rId24" Type="http://schemas.openxmlformats.org/officeDocument/2006/relationships/image" Target="../media/image2.jpeg"/><Relationship Id="rId5" Type="http://schemas.openxmlformats.org/officeDocument/2006/relationships/image" Target="../media/image531.wmf"/><Relationship Id="rId15" Type="http://schemas.openxmlformats.org/officeDocument/2006/relationships/image" Target="../media/image536.wmf"/><Relationship Id="rId23" Type="http://schemas.openxmlformats.org/officeDocument/2006/relationships/image" Target="../media/image1.jpeg"/><Relationship Id="rId28" Type="http://schemas.openxmlformats.org/officeDocument/2006/relationships/image" Target="../media/image5.jpeg"/><Relationship Id="rId10" Type="http://schemas.openxmlformats.org/officeDocument/2006/relationships/oleObject" Target="../embeddings/oleObject693.bin"/><Relationship Id="rId19" Type="http://schemas.openxmlformats.org/officeDocument/2006/relationships/image" Target="../media/image538.wmf"/><Relationship Id="rId4" Type="http://schemas.openxmlformats.org/officeDocument/2006/relationships/oleObject" Target="../embeddings/oleObject690.bin"/><Relationship Id="rId9" Type="http://schemas.openxmlformats.org/officeDocument/2006/relationships/image" Target="../media/image533.wmf"/><Relationship Id="rId14" Type="http://schemas.openxmlformats.org/officeDocument/2006/relationships/oleObject" Target="../embeddings/oleObject695.bin"/><Relationship Id="rId22" Type="http://schemas.openxmlformats.org/officeDocument/2006/relationships/oleObject" Target="../embeddings/oleObject699.bin"/><Relationship Id="rId27" Type="http://schemas.openxmlformats.org/officeDocument/2006/relationships/image" Target="../media/image4.jpe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3.bin"/><Relationship Id="rId13" Type="http://schemas.openxmlformats.org/officeDocument/2006/relationships/image" Target="../media/image3.jpeg"/><Relationship Id="rId3" Type="http://schemas.openxmlformats.org/officeDocument/2006/relationships/image" Target="../media/image525.wmf"/><Relationship Id="rId7" Type="http://schemas.openxmlformats.org/officeDocument/2006/relationships/image" Target="../media/image541.wmf"/><Relationship Id="rId12" Type="http://schemas.openxmlformats.org/officeDocument/2006/relationships/slide" Target="slide1.xml"/><Relationship Id="rId2" Type="http://schemas.openxmlformats.org/officeDocument/2006/relationships/oleObject" Target="../embeddings/oleObject700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2.bin"/><Relationship Id="rId11" Type="http://schemas.openxmlformats.org/officeDocument/2006/relationships/image" Target="../media/image2.jpeg"/><Relationship Id="rId5" Type="http://schemas.openxmlformats.org/officeDocument/2006/relationships/image" Target="../media/image540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701.bin"/><Relationship Id="rId9" Type="http://schemas.openxmlformats.org/officeDocument/2006/relationships/image" Target="../media/image542.wmf"/><Relationship Id="rId1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7.wmf"/><Relationship Id="rId18" Type="http://schemas.openxmlformats.org/officeDocument/2006/relationships/image" Target="../media/image4.jpeg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.jpeg"/><Relationship Id="rId2" Type="http://schemas.openxmlformats.org/officeDocument/2006/relationships/oleObject" Target="../embeddings/oleObject36.bin"/><Relationship Id="rId16" Type="http://schemas.openxmlformats.org/officeDocument/2006/relationships/slide" Target="slide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2.jpeg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5.wmf"/><Relationship Id="rId1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7.bin"/><Relationship Id="rId13" Type="http://schemas.openxmlformats.org/officeDocument/2006/relationships/image" Target="../media/image3.jpeg"/><Relationship Id="rId3" Type="http://schemas.openxmlformats.org/officeDocument/2006/relationships/image" Target="../media/image543.wmf"/><Relationship Id="rId7" Type="http://schemas.openxmlformats.org/officeDocument/2006/relationships/image" Target="../media/image545.wmf"/><Relationship Id="rId12" Type="http://schemas.openxmlformats.org/officeDocument/2006/relationships/slide" Target="slide1.xml"/><Relationship Id="rId2" Type="http://schemas.openxmlformats.org/officeDocument/2006/relationships/oleObject" Target="../embeddings/oleObject704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6.bin"/><Relationship Id="rId11" Type="http://schemas.openxmlformats.org/officeDocument/2006/relationships/image" Target="../media/image2.jpeg"/><Relationship Id="rId5" Type="http://schemas.openxmlformats.org/officeDocument/2006/relationships/image" Target="../media/image544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705.bin"/><Relationship Id="rId9" Type="http://schemas.openxmlformats.org/officeDocument/2006/relationships/image" Target="../media/image546.wmf"/><Relationship Id="rId14" Type="http://schemas.openxmlformats.org/officeDocument/2006/relationships/image" Target="../media/image4.jpe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1.bin"/><Relationship Id="rId13" Type="http://schemas.openxmlformats.org/officeDocument/2006/relationships/image" Target="../media/image552.wmf"/><Relationship Id="rId18" Type="http://schemas.openxmlformats.org/officeDocument/2006/relationships/slide" Target="slide1.xml"/><Relationship Id="rId3" Type="http://schemas.openxmlformats.org/officeDocument/2006/relationships/image" Target="../media/image547.wmf"/><Relationship Id="rId21" Type="http://schemas.openxmlformats.org/officeDocument/2006/relationships/image" Target="../media/image5.jpeg"/><Relationship Id="rId7" Type="http://schemas.openxmlformats.org/officeDocument/2006/relationships/image" Target="../media/image549.wmf"/><Relationship Id="rId12" Type="http://schemas.openxmlformats.org/officeDocument/2006/relationships/oleObject" Target="../embeddings/oleObject713.bin"/><Relationship Id="rId17" Type="http://schemas.openxmlformats.org/officeDocument/2006/relationships/image" Target="../media/image2.jpeg"/><Relationship Id="rId2" Type="http://schemas.openxmlformats.org/officeDocument/2006/relationships/oleObject" Target="../embeddings/oleObject708.bin"/><Relationship Id="rId16" Type="http://schemas.openxmlformats.org/officeDocument/2006/relationships/image" Target="../media/image1.jpeg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0.bin"/><Relationship Id="rId11" Type="http://schemas.openxmlformats.org/officeDocument/2006/relationships/image" Target="../media/image551.wmf"/><Relationship Id="rId5" Type="http://schemas.openxmlformats.org/officeDocument/2006/relationships/image" Target="../media/image548.wmf"/><Relationship Id="rId15" Type="http://schemas.openxmlformats.org/officeDocument/2006/relationships/image" Target="../media/image553.wmf"/><Relationship Id="rId10" Type="http://schemas.openxmlformats.org/officeDocument/2006/relationships/oleObject" Target="../embeddings/oleObject712.bin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709.bin"/><Relationship Id="rId9" Type="http://schemas.openxmlformats.org/officeDocument/2006/relationships/image" Target="../media/image550.wmf"/><Relationship Id="rId14" Type="http://schemas.openxmlformats.org/officeDocument/2006/relationships/oleObject" Target="../embeddings/oleObject714.bin"/><Relationship Id="rId22" Type="http://schemas.openxmlformats.org/officeDocument/2006/relationships/image" Target="../media/image6.jpeg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wmf"/><Relationship Id="rId18" Type="http://schemas.openxmlformats.org/officeDocument/2006/relationships/oleObject" Target="../embeddings/oleObject723.bin"/><Relationship Id="rId26" Type="http://schemas.openxmlformats.org/officeDocument/2006/relationships/oleObject" Target="../embeddings/oleObject727.bin"/><Relationship Id="rId21" Type="http://schemas.openxmlformats.org/officeDocument/2006/relationships/image" Target="../media/image562.wmf"/><Relationship Id="rId34" Type="http://schemas.openxmlformats.org/officeDocument/2006/relationships/slide" Target="slide1.xml"/><Relationship Id="rId7" Type="http://schemas.openxmlformats.org/officeDocument/2006/relationships/image" Target="../media/image555.wmf"/><Relationship Id="rId12" Type="http://schemas.openxmlformats.org/officeDocument/2006/relationships/oleObject" Target="../embeddings/oleObject720.bin"/><Relationship Id="rId17" Type="http://schemas.openxmlformats.org/officeDocument/2006/relationships/image" Target="../media/image560.wmf"/><Relationship Id="rId25" Type="http://schemas.openxmlformats.org/officeDocument/2006/relationships/image" Target="../media/image564.wmf"/><Relationship Id="rId33" Type="http://schemas.openxmlformats.org/officeDocument/2006/relationships/image" Target="../media/image2.jpeg"/><Relationship Id="rId38" Type="http://schemas.openxmlformats.org/officeDocument/2006/relationships/image" Target="../media/image6.jpeg"/><Relationship Id="rId2" Type="http://schemas.openxmlformats.org/officeDocument/2006/relationships/oleObject" Target="../embeddings/oleObject715.bin"/><Relationship Id="rId16" Type="http://schemas.openxmlformats.org/officeDocument/2006/relationships/oleObject" Target="../embeddings/oleObject722.bin"/><Relationship Id="rId20" Type="http://schemas.openxmlformats.org/officeDocument/2006/relationships/oleObject" Target="../embeddings/oleObject724.bin"/><Relationship Id="rId29" Type="http://schemas.openxmlformats.org/officeDocument/2006/relationships/image" Target="../media/image56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7.bin"/><Relationship Id="rId11" Type="http://schemas.openxmlformats.org/officeDocument/2006/relationships/image" Target="../media/image557.wmf"/><Relationship Id="rId24" Type="http://schemas.openxmlformats.org/officeDocument/2006/relationships/oleObject" Target="../embeddings/oleObject726.bin"/><Relationship Id="rId32" Type="http://schemas.openxmlformats.org/officeDocument/2006/relationships/image" Target="../media/image1.jpeg"/><Relationship Id="rId37" Type="http://schemas.openxmlformats.org/officeDocument/2006/relationships/image" Target="../media/image5.jpeg"/><Relationship Id="rId5" Type="http://schemas.openxmlformats.org/officeDocument/2006/relationships/image" Target="../media/image554.wmf"/><Relationship Id="rId15" Type="http://schemas.openxmlformats.org/officeDocument/2006/relationships/image" Target="../media/image559.wmf"/><Relationship Id="rId23" Type="http://schemas.openxmlformats.org/officeDocument/2006/relationships/image" Target="../media/image563.wmf"/><Relationship Id="rId28" Type="http://schemas.openxmlformats.org/officeDocument/2006/relationships/oleObject" Target="../embeddings/oleObject728.bin"/><Relationship Id="rId36" Type="http://schemas.openxmlformats.org/officeDocument/2006/relationships/image" Target="../media/image4.jpeg"/><Relationship Id="rId10" Type="http://schemas.openxmlformats.org/officeDocument/2006/relationships/oleObject" Target="../embeddings/oleObject719.bin"/><Relationship Id="rId19" Type="http://schemas.openxmlformats.org/officeDocument/2006/relationships/image" Target="../media/image561.wmf"/><Relationship Id="rId31" Type="http://schemas.openxmlformats.org/officeDocument/2006/relationships/image" Target="../media/image567.wmf"/><Relationship Id="rId4" Type="http://schemas.openxmlformats.org/officeDocument/2006/relationships/oleObject" Target="../embeddings/oleObject716.bin"/><Relationship Id="rId9" Type="http://schemas.openxmlformats.org/officeDocument/2006/relationships/image" Target="../media/image556.wmf"/><Relationship Id="rId14" Type="http://schemas.openxmlformats.org/officeDocument/2006/relationships/oleObject" Target="../embeddings/oleObject721.bin"/><Relationship Id="rId22" Type="http://schemas.openxmlformats.org/officeDocument/2006/relationships/oleObject" Target="../embeddings/oleObject725.bin"/><Relationship Id="rId27" Type="http://schemas.openxmlformats.org/officeDocument/2006/relationships/image" Target="../media/image565.wmf"/><Relationship Id="rId30" Type="http://schemas.openxmlformats.org/officeDocument/2006/relationships/oleObject" Target="../embeddings/oleObject729.bin"/><Relationship Id="rId35" Type="http://schemas.openxmlformats.org/officeDocument/2006/relationships/image" Target="../media/image3.jpeg"/><Relationship Id="rId8" Type="http://schemas.openxmlformats.org/officeDocument/2006/relationships/oleObject" Target="../embeddings/oleObject718.bin"/><Relationship Id="rId3" Type="http://schemas.openxmlformats.org/officeDocument/2006/relationships/image" Target="../media/image530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3.bin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568.wmf"/><Relationship Id="rId7" Type="http://schemas.openxmlformats.org/officeDocument/2006/relationships/image" Target="../media/image570.wmf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730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2.bin"/><Relationship Id="rId11" Type="http://schemas.openxmlformats.org/officeDocument/2006/relationships/image" Target="../media/image572.wmf"/><Relationship Id="rId5" Type="http://schemas.openxmlformats.org/officeDocument/2006/relationships/image" Target="../media/image569.w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734.bin"/><Relationship Id="rId4" Type="http://schemas.openxmlformats.org/officeDocument/2006/relationships/oleObject" Target="../embeddings/oleObject731.bin"/><Relationship Id="rId9" Type="http://schemas.openxmlformats.org/officeDocument/2006/relationships/image" Target="../media/image571.wmf"/><Relationship Id="rId14" Type="http://schemas.openxmlformats.org/officeDocument/2006/relationships/slide" Target="slide1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8.bin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573.wmf"/><Relationship Id="rId7" Type="http://schemas.openxmlformats.org/officeDocument/2006/relationships/image" Target="../media/image575.wmf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735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7.bin"/><Relationship Id="rId11" Type="http://schemas.openxmlformats.org/officeDocument/2006/relationships/image" Target="../media/image577.wmf"/><Relationship Id="rId5" Type="http://schemas.openxmlformats.org/officeDocument/2006/relationships/image" Target="../media/image574.w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739.bin"/><Relationship Id="rId4" Type="http://schemas.openxmlformats.org/officeDocument/2006/relationships/oleObject" Target="../embeddings/oleObject736.bin"/><Relationship Id="rId9" Type="http://schemas.openxmlformats.org/officeDocument/2006/relationships/image" Target="../media/image576.wmf"/><Relationship Id="rId14" Type="http://schemas.openxmlformats.org/officeDocument/2006/relationships/slide" Target="slide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3.bin"/><Relationship Id="rId13" Type="http://schemas.openxmlformats.org/officeDocument/2006/relationships/image" Target="../media/image3.jpeg"/><Relationship Id="rId3" Type="http://schemas.openxmlformats.org/officeDocument/2006/relationships/image" Target="../media/image578.wmf"/><Relationship Id="rId7" Type="http://schemas.openxmlformats.org/officeDocument/2006/relationships/image" Target="../media/image580.wmf"/><Relationship Id="rId12" Type="http://schemas.openxmlformats.org/officeDocument/2006/relationships/slide" Target="slide1.xml"/><Relationship Id="rId2" Type="http://schemas.openxmlformats.org/officeDocument/2006/relationships/oleObject" Target="../embeddings/oleObject740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2.bin"/><Relationship Id="rId11" Type="http://schemas.openxmlformats.org/officeDocument/2006/relationships/image" Target="../media/image2.jpeg"/><Relationship Id="rId5" Type="http://schemas.openxmlformats.org/officeDocument/2006/relationships/image" Target="../media/image579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741.bin"/><Relationship Id="rId9" Type="http://schemas.openxmlformats.org/officeDocument/2006/relationships/image" Target="../media/image581.wmf"/><Relationship Id="rId14" Type="http://schemas.openxmlformats.org/officeDocument/2006/relationships/image" Target="../media/image4.jpe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7.bin"/><Relationship Id="rId13" Type="http://schemas.openxmlformats.org/officeDocument/2006/relationships/image" Target="../media/image587.wmf"/><Relationship Id="rId18" Type="http://schemas.openxmlformats.org/officeDocument/2006/relationships/slide" Target="slide1.xml"/><Relationship Id="rId3" Type="http://schemas.openxmlformats.org/officeDocument/2006/relationships/image" Target="../media/image582.wmf"/><Relationship Id="rId21" Type="http://schemas.openxmlformats.org/officeDocument/2006/relationships/image" Target="../media/image5.jpeg"/><Relationship Id="rId7" Type="http://schemas.openxmlformats.org/officeDocument/2006/relationships/image" Target="../media/image584.wmf"/><Relationship Id="rId12" Type="http://schemas.openxmlformats.org/officeDocument/2006/relationships/oleObject" Target="../embeddings/oleObject749.bin"/><Relationship Id="rId17" Type="http://schemas.openxmlformats.org/officeDocument/2006/relationships/image" Target="../media/image2.jpeg"/><Relationship Id="rId2" Type="http://schemas.openxmlformats.org/officeDocument/2006/relationships/oleObject" Target="../embeddings/oleObject744.bin"/><Relationship Id="rId16" Type="http://schemas.openxmlformats.org/officeDocument/2006/relationships/image" Target="../media/image1.jpeg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6.bin"/><Relationship Id="rId11" Type="http://schemas.openxmlformats.org/officeDocument/2006/relationships/image" Target="../media/image586.wmf"/><Relationship Id="rId5" Type="http://schemas.openxmlformats.org/officeDocument/2006/relationships/image" Target="../media/image583.wmf"/><Relationship Id="rId15" Type="http://schemas.openxmlformats.org/officeDocument/2006/relationships/image" Target="../media/image588.wmf"/><Relationship Id="rId10" Type="http://schemas.openxmlformats.org/officeDocument/2006/relationships/oleObject" Target="../embeddings/oleObject748.bin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745.bin"/><Relationship Id="rId9" Type="http://schemas.openxmlformats.org/officeDocument/2006/relationships/image" Target="../media/image585.wmf"/><Relationship Id="rId14" Type="http://schemas.openxmlformats.org/officeDocument/2006/relationships/oleObject" Target="../embeddings/oleObject750.bin"/><Relationship Id="rId22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4.bin"/><Relationship Id="rId13" Type="http://schemas.openxmlformats.org/officeDocument/2006/relationships/image" Target="../media/image3.jpeg"/><Relationship Id="rId3" Type="http://schemas.openxmlformats.org/officeDocument/2006/relationships/image" Target="../media/image589.wmf"/><Relationship Id="rId7" Type="http://schemas.openxmlformats.org/officeDocument/2006/relationships/image" Target="../media/image583.wmf"/><Relationship Id="rId12" Type="http://schemas.openxmlformats.org/officeDocument/2006/relationships/slide" Target="slide1.xml"/><Relationship Id="rId2" Type="http://schemas.openxmlformats.org/officeDocument/2006/relationships/oleObject" Target="../embeddings/oleObject751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3.bin"/><Relationship Id="rId11" Type="http://schemas.openxmlformats.org/officeDocument/2006/relationships/image" Target="../media/image2.jpeg"/><Relationship Id="rId5" Type="http://schemas.openxmlformats.org/officeDocument/2006/relationships/image" Target="../media/image590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752.bin"/><Relationship Id="rId9" Type="http://schemas.openxmlformats.org/officeDocument/2006/relationships/image" Target="../media/image584.wmf"/><Relationship Id="rId14" Type="http://schemas.openxmlformats.org/officeDocument/2006/relationships/image" Target="../media/image4.jpe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8.bin"/><Relationship Id="rId13" Type="http://schemas.openxmlformats.org/officeDocument/2006/relationships/image" Target="../media/image596.wmf"/><Relationship Id="rId18" Type="http://schemas.openxmlformats.org/officeDocument/2006/relationships/image" Target="../media/image4.jpeg"/><Relationship Id="rId3" Type="http://schemas.openxmlformats.org/officeDocument/2006/relationships/image" Target="../media/image591.wmf"/><Relationship Id="rId7" Type="http://schemas.openxmlformats.org/officeDocument/2006/relationships/image" Target="../media/image593.wmf"/><Relationship Id="rId12" Type="http://schemas.openxmlformats.org/officeDocument/2006/relationships/oleObject" Target="../embeddings/oleObject760.bin"/><Relationship Id="rId17" Type="http://schemas.openxmlformats.org/officeDocument/2006/relationships/image" Target="../media/image3.jpeg"/><Relationship Id="rId2" Type="http://schemas.openxmlformats.org/officeDocument/2006/relationships/oleObject" Target="../embeddings/oleObject755.bin"/><Relationship Id="rId16" Type="http://schemas.openxmlformats.org/officeDocument/2006/relationships/slide" Target="slide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7.bin"/><Relationship Id="rId11" Type="http://schemas.openxmlformats.org/officeDocument/2006/relationships/image" Target="../media/image595.wmf"/><Relationship Id="rId5" Type="http://schemas.openxmlformats.org/officeDocument/2006/relationships/image" Target="../media/image592.wmf"/><Relationship Id="rId15" Type="http://schemas.openxmlformats.org/officeDocument/2006/relationships/image" Target="../media/image2.jpeg"/><Relationship Id="rId10" Type="http://schemas.openxmlformats.org/officeDocument/2006/relationships/oleObject" Target="../embeddings/oleObject759.bin"/><Relationship Id="rId19" Type="http://schemas.openxmlformats.org/officeDocument/2006/relationships/image" Target="../media/image5.jpeg"/><Relationship Id="rId4" Type="http://schemas.openxmlformats.org/officeDocument/2006/relationships/oleObject" Target="../embeddings/oleObject756.bin"/><Relationship Id="rId9" Type="http://schemas.openxmlformats.org/officeDocument/2006/relationships/image" Target="../media/image594.wmf"/><Relationship Id="rId14" Type="http://schemas.openxmlformats.org/officeDocument/2006/relationships/image" Target="../media/image1.jpe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oleObject" Target="../embeddings/oleObject763.bin"/><Relationship Id="rId3" Type="http://schemas.openxmlformats.org/officeDocument/2006/relationships/image" Target="../media/image597.wmf"/><Relationship Id="rId7" Type="http://schemas.openxmlformats.org/officeDocument/2006/relationships/image" Target="../media/image2.jpeg"/><Relationship Id="rId12" Type="http://schemas.openxmlformats.org/officeDocument/2006/relationships/image" Target="../media/image6.jpeg"/><Relationship Id="rId2" Type="http://schemas.openxmlformats.org/officeDocument/2006/relationships/oleObject" Target="../embeddings/oleObject761.bin"/><Relationship Id="rId16" Type="http://schemas.openxmlformats.org/officeDocument/2006/relationships/image" Target="../media/image60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5.jpeg"/><Relationship Id="rId5" Type="http://schemas.openxmlformats.org/officeDocument/2006/relationships/image" Target="../media/image598.wmf"/><Relationship Id="rId15" Type="http://schemas.openxmlformats.org/officeDocument/2006/relationships/oleObject" Target="../embeddings/oleObject764.bin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762.bin"/><Relationship Id="rId9" Type="http://schemas.openxmlformats.org/officeDocument/2006/relationships/image" Target="../media/image3.jpeg"/><Relationship Id="rId14" Type="http://schemas.openxmlformats.org/officeDocument/2006/relationships/image" Target="../media/image59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774CE05-2998-D679-8ADC-B651067A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8267AD9-AEC6-D52F-F9F1-7FE4AC401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 矩阵的代数运算</a:t>
            </a:r>
            <a:endParaRPr lang="en-US" altLang="zh-CN"/>
          </a:p>
        </p:txBody>
      </p:sp>
      <p:pic>
        <p:nvPicPr>
          <p:cNvPr id="106500" name="Picture 6" descr="机动">
            <a:extLst>
              <a:ext uri="{FF2B5EF4-FFF2-40B4-BE49-F238E27FC236}">
                <a16:creationId xmlns:a16="http://schemas.microsoft.com/office/drawing/2014/main" id="{8AA6C9B3-C8F3-6DCA-F1D9-BE2643B0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Text Box 7">
            <a:extLst>
              <a:ext uri="{FF2B5EF4-FFF2-40B4-BE49-F238E27FC236}">
                <a16:creationId xmlns:a16="http://schemas.microsoft.com/office/drawing/2014/main" id="{E9B775AF-387D-ABC9-1FEF-C9A5C340D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6502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120F1BE-9AC3-A2B7-00AC-6CA72DEF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099664F-71E8-2459-0FFB-DB1B1194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4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65AD94-7DDC-098D-3B4D-3048A73E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0A9FDF-DA60-96A6-0F92-841E6DEB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6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E3DD4F-F68C-5C4C-D452-A496C0F0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7" name="Text Box 13">
            <a:extLst>
              <a:ext uri="{FF2B5EF4-FFF2-40B4-BE49-F238E27FC236}">
                <a16:creationId xmlns:a16="http://schemas.microsoft.com/office/drawing/2014/main" id="{5C40DC61-517D-F08A-48B3-AD3287E5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4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106508" name="Picture 14" descr="tq1">
            <a:extLst>
              <a:ext uri="{FF2B5EF4-FFF2-40B4-BE49-F238E27FC236}">
                <a16:creationId xmlns:a16="http://schemas.microsoft.com/office/drawing/2014/main" id="{7023CB98-5F14-892D-A5C6-9D46E3C18A7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106509" name="Text Box 15">
            <a:extLst>
              <a:ext uri="{FF2B5EF4-FFF2-40B4-BE49-F238E27FC236}">
                <a16:creationId xmlns:a16="http://schemas.microsoft.com/office/drawing/2014/main" id="{E24EE08A-92DB-6F14-66CC-618475BA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§4.1 </a:t>
            </a:r>
            <a:r>
              <a:rPr lang="zh-CN" altLang="en-US" b="1"/>
              <a:t>矩阵运算的定义与运算律</a:t>
            </a:r>
          </a:p>
          <a:p>
            <a:pPr eaLnBrk="1" hangingPunct="1"/>
            <a:r>
              <a:rPr lang="en-US" altLang="zh-CN" b="1"/>
              <a:t>§4.2 </a:t>
            </a:r>
            <a:r>
              <a:rPr lang="zh-CN" altLang="en-US" b="1"/>
              <a:t>矩阵乘法与线性变换</a:t>
            </a:r>
          </a:p>
          <a:p>
            <a:pPr eaLnBrk="1" hangingPunct="1"/>
            <a:r>
              <a:rPr lang="en-US" altLang="zh-CN" b="1"/>
              <a:t>§4.3 </a:t>
            </a:r>
            <a:r>
              <a:rPr lang="zh-CN" altLang="en-US" b="1"/>
              <a:t>逆矩阵</a:t>
            </a:r>
            <a:endParaRPr lang="en-US" altLang="zh-CN" b="1"/>
          </a:p>
          <a:p>
            <a:pPr eaLnBrk="1" hangingPunct="1"/>
            <a:r>
              <a:rPr lang="en-US" altLang="zh-CN" b="1"/>
              <a:t>§4.4 </a:t>
            </a:r>
            <a:r>
              <a:rPr lang="zh-CN" altLang="en-US" b="1"/>
              <a:t>初等方阵及应用</a:t>
            </a:r>
          </a:p>
          <a:p>
            <a:pPr eaLnBrk="1" hangingPunct="1"/>
            <a:r>
              <a:rPr lang="en-US" altLang="zh-CN" b="1"/>
              <a:t>§4.5 </a:t>
            </a:r>
            <a:r>
              <a:rPr lang="zh-CN" altLang="en-US" b="1"/>
              <a:t>更多的例子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TextBox 3">
            <a:extLst>
              <a:ext uri="{FF2B5EF4-FFF2-40B4-BE49-F238E27FC236}">
                <a16:creationId xmlns:a16="http://schemas.microsoft.com/office/drawing/2014/main" id="{DC4FD6DA-65FF-055C-65A7-13E17678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915988"/>
            <a:ext cx="74295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3</a:t>
            </a:r>
            <a:r>
              <a:rPr lang="zh-CN" altLang="en-US" dirty="0">
                <a:latin typeface="+mj-lt"/>
              </a:rPr>
              <a:t>）将</a:t>
            </a:r>
            <a:r>
              <a:rPr lang="en-US" altLang="zh-CN" i="1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 的第 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 行的</a:t>
            </a:r>
            <a:r>
              <a:rPr lang="el-GR" altLang="zh-CN" dirty="0">
                <a:latin typeface="+mj-lt"/>
              </a:rPr>
              <a:t>λ</a:t>
            </a:r>
            <a:r>
              <a:rPr lang="zh-CN" altLang="en-US" dirty="0">
                <a:latin typeface="+mj-lt"/>
              </a:rPr>
              <a:t>倍加到第二行得到 </a:t>
            </a:r>
            <a:r>
              <a:rPr lang="en-US" altLang="zh-CN" dirty="0">
                <a:latin typeface="+mj-lt"/>
              </a:rPr>
              <a:t>AI=A, </a:t>
            </a:r>
            <a:r>
              <a:rPr lang="zh-CN" altLang="en-US" dirty="0">
                <a:latin typeface="Calibri" pitchFamily="34" charset="0"/>
              </a:rPr>
              <a:t>因此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29FF4698-6BA0-9C99-7AB5-F88E09173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771775"/>
          <a:ext cx="240823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711000" progId="Equation.DSMT4">
                  <p:embed/>
                </p:oleObj>
              </mc:Choice>
              <mc:Fallback>
                <p:oleObj name="Equation" r:id="rId2" imgW="9144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771775"/>
                        <a:ext cx="2408237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D405A6C-8364-703A-88CE-968999D0E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2428875"/>
          <a:ext cx="30162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914400" progId="Equation.DSMT4">
                  <p:embed/>
                </p:oleObj>
              </mc:Choice>
              <mc:Fallback>
                <p:oleObj name="Equation" r:id="rId4" imgW="120636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428875"/>
                        <a:ext cx="30162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9">
            <a:extLst>
              <a:ext uri="{FF2B5EF4-FFF2-40B4-BE49-F238E27FC236}">
                <a16:creationId xmlns:a16="http://schemas.microsoft.com/office/drawing/2014/main" id="{DD31ADCC-1BE9-D40A-1645-39E508E34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5B862908-C736-D081-5798-07444A787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43250"/>
          <a:ext cx="2571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457200" progId="Equation.DSMT4">
                  <p:embed/>
                </p:oleObj>
              </mc:Choice>
              <mc:Fallback>
                <p:oleObj name="Equation" r:id="rId6" imgW="9651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43250"/>
                        <a:ext cx="257175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881932-D107-2C47-05DC-292A31C9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929188"/>
            <a:ext cx="71437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问： 例</a:t>
            </a:r>
            <a:r>
              <a:rPr lang="en-US" altLang="zh-CN">
                <a:solidFill>
                  <a:srgbClr val="FFFF00"/>
                </a:solidFill>
                <a:latin typeface="Calibri" panose="020F0502020204030204" pitchFamily="34" charset="0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的方法和结果是否可以推广到一般的初等行变换？</a:t>
            </a:r>
          </a:p>
        </p:txBody>
      </p:sp>
      <p:pic>
        <p:nvPicPr>
          <p:cNvPr id="9224" name="Picture 15" descr="机动">
            <a:extLst>
              <a:ext uri="{FF2B5EF4-FFF2-40B4-BE49-F238E27FC236}">
                <a16:creationId xmlns:a16="http://schemas.microsoft.com/office/drawing/2014/main" id="{5B5F7EF7-E7D3-DDCD-93CF-A7932EB2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06527C1-3491-776D-9077-E6C810E1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983E62-3DAA-BB62-2D24-FEDCF7A9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9ABB07-F967-6A2C-7A05-C6DB6A6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92914F1-227D-DC16-736C-C13AD990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ECE20B-EE60-E3CB-39C8-5766059D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Text Box 16">
            <a:extLst>
              <a:ext uri="{FF2B5EF4-FFF2-40B4-BE49-F238E27FC236}">
                <a16:creationId xmlns:a16="http://schemas.microsoft.com/office/drawing/2014/main" id="{BBCC0524-B081-5268-9148-A280A155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0AAF4BB2-485E-D124-B43E-A90F344AF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367213"/>
          <a:ext cx="56102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939600" progId="Equation.DSMT4">
                  <p:embed/>
                </p:oleObj>
              </mc:Choice>
              <mc:Fallback>
                <p:oleObj name="Equation" r:id="rId2" imgW="262872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367213"/>
                        <a:ext cx="56102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">
            <a:extLst>
              <a:ext uri="{FF2B5EF4-FFF2-40B4-BE49-F238E27FC236}">
                <a16:creationId xmlns:a16="http://schemas.microsoft.com/office/drawing/2014/main" id="{F5CC6A24-598B-04C8-8FD5-84B528B1504E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724275"/>
            <a:ext cx="4929187" cy="584200"/>
            <a:chOff x="1071538" y="3724291"/>
            <a:chExt cx="4929222" cy="584775"/>
          </a:xfrm>
        </p:grpSpPr>
        <p:sp>
          <p:nvSpPr>
            <p:cNvPr id="98324" name="TextBox 6">
              <a:extLst>
                <a:ext uri="{FF2B5EF4-FFF2-40B4-BE49-F238E27FC236}">
                  <a16:creationId xmlns:a16="http://schemas.microsoft.com/office/drawing/2014/main" id="{0B211539-79A5-D502-0316-ABD8D5CE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3724291"/>
              <a:ext cx="6429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解</a:t>
              </a:r>
            </a:p>
          </p:txBody>
        </p:sp>
        <p:sp>
          <p:nvSpPr>
            <p:cNvPr id="98325" name="TextBox 7">
              <a:extLst>
                <a:ext uri="{FF2B5EF4-FFF2-40B4-BE49-F238E27FC236}">
                  <a16:creationId xmlns:a16="http://schemas.microsoft.com/office/drawing/2014/main" id="{C90476B2-5B31-D2D8-AF78-E49D4CD1B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480" y="3724291"/>
              <a:ext cx="42862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            写成分块形式</a:t>
              </a:r>
            </a:p>
          </p:txBody>
        </p:sp>
        <p:graphicFrame>
          <p:nvGraphicFramePr>
            <p:cNvPr id="98310" name="Object 5">
              <a:extLst>
                <a:ext uri="{FF2B5EF4-FFF2-40B4-BE49-F238E27FC236}">
                  <a16:creationId xmlns:a16="http://schemas.microsoft.com/office/drawing/2014/main" id="{09C4DB48-FC86-1C77-6B40-8E2CDB249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46" y="3795729"/>
            <a:ext cx="112769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4240" imgH="177480" progId="Equation.DSMT4">
                    <p:embed/>
                  </p:oleObj>
                </mc:Choice>
                <mc:Fallback>
                  <p:oleObj name="Equation" r:id="rId4" imgW="44424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3795729"/>
                          <a:ext cx="112769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8312" name="Picture 15" descr="机动">
            <a:extLst>
              <a:ext uri="{FF2B5EF4-FFF2-40B4-BE49-F238E27FC236}">
                <a16:creationId xmlns:a16="http://schemas.microsoft.com/office/drawing/2014/main" id="{AE113094-1A6F-5F2D-958B-35ACCD58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3" name="Text Box 16">
            <a:extLst>
              <a:ext uri="{FF2B5EF4-FFF2-40B4-BE49-F238E27FC236}">
                <a16:creationId xmlns:a16="http://schemas.microsoft.com/office/drawing/2014/main" id="{C7EDFF47-B504-8EDB-6BD7-6F44C0054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831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BDF1DDC-3368-497F-CFCE-5EDB985B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5" name="Picture 18" descr="目录">
            <a:hlinkClick r:id="rId8" action="ppaction://hlinksldjump"/>
            <a:extLst>
              <a:ext uri="{FF2B5EF4-FFF2-40B4-BE49-F238E27FC236}">
                <a16:creationId xmlns:a16="http://schemas.microsoft.com/office/drawing/2014/main" id="{C26EE1B8-96DA-EDE0-70DB-7A9549C1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1A8021-E341-CD2C-3CF0-0DD45346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0E4B62A-101C-8DDC-EAC1-4FBE2A69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3676D-E9FB-6301-6987-0DD7D714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3C7873F5-43C2-08A6-30D3-11DB41E2B6F2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87363"/>
            <a:ext cx="6594475" cy="3119437"/>
            <a:chOff x="785786" y="486771"/>
            <a:chExt cx="6594538" cy="3120125"/>
          </a:xfrm>
        </p:grpSpPr>
        <p:grpSp>
          <p:nvGrpSpPr>
            <p:cNvPr id="98320" name="组合 15">
              <a:extLst>
                <a:ext uri="{FF2B5EF4-FFF2-40B4-BE49-F238E27FC236}">
                  <a16:creationId xmlns:a16="http://schemas.microsoft.com/office/drawing/2014/main" id="{B43F1A25-8AE2-5F74-2C8B-320A939ED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86" y="486771"/>
              <a:ext cx="5032402" cy="2504062"/>
              <a:chOff x="785786" y="486771"/>
              <a:chExt cx="5032402" cy="2504062"/>
            </a:xfrm>
          </p:grpSpPr>
          <p:sp>
            <p:nvSpPr>
              <p:cNvPr id="2067" name="TextBox 3">
                <a:extLst>
                  <a:ext uri="{FF2B5EF4-FFF2-40B4-BE49-F238E27FC236}">
                    <a16:creationId xmlns:a16="http://schemas.microsoft.com/office/drawing/2014/main" id="{DE7D0EEE-5060-20EC-B4FC-1EEFD12FF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786" y="486771"/>
                <a:ext cx="4248191" cy="584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 dirty="0">
                    <a:latin typeface="+mj-lt"/>
                  </a:rPr>
                  <a:t>例</a:t>
                </a:r>
                <a:r>
                  <a:rPr lang="en-US" altLang="zh-CN" b="1" dirty="0">
                    <a:latin typeface="+mj-lt"/>
                  </a:rPr>
                  <a:t>7.   </a:t>
                </a:r>
                <a:r>
                  <a:rPr lang="zh-CN" altLang="en-US" dirty="0">
                    <a:latin typeface="+mj-lt"/>
                  </a:rPr>
                  <a:t>设    阶方阵</a:t>
                </a:r>
              </a:p>
            </p:txBody>
          </p:sp>
          <p:graphicFrame>
            <p:nvGraphicFramePr>
              <p:cNvPr id="98308" name="Object 2">
                <a:extLst>
                  <a:ext uri="{FF2B5EF4-FFF2-40B4-BE49-F238E27FC236}">
                    <a16:creationId xmlns:a16="http://schemas.microsoft.com/office/drawing/2014/main" id="{73A82019-4D51-CC0C-A0FF-82D5E91AA3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5984" y="642918"/>
              <a:ext cx="271463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26720" imgH="139680" progId="Equation.DSMT4">
                      <p:embed/>
                    </p:oleObj>
                  </mc:Choice>
                  <mc:Fallback>
                    <p:oleObj name="Equation" r:id="rId13" imgW="126720" imgH="1396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5984" y="642918"/>
                            <a:ext cx="271463" cy="295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309" name="Object 3">
                <a:extLst>
                  <a:ext uri="{FF2B5EF4-FFF2-40B4-BE49-F238E27FC236}">
                    <a16:creationId xmlns:a16="http://schemas.microsoft.com/office/drawing/2014/main" id="{60437DBB-C7C8-5D81-BC3A-9A8F094790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63850" y="1000108"/>
              <a:ext cx="2954338" cy="1990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384200" imgH="939600" progId="Equation.DSMT4">
                      <p:embed/>
                    </p:oleObj>
                  </mc:Choice>
                  <mc:Fallback>
                    <p:oleObj name="Equation" r:id="rId15" imgW="1384200" imgH="9396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3850" y="1000108"/>
                            <a:ext cx="2954338" cy="1990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321" name="组合 18">
              <a:extLst>
                <a:ext uri="{FF2B5EF4-FFF2-40B4-BE49-F238E27FC236}">
                  <a16:creationId xmlns:a16="http://schemas.microsoft.com/office/drawing/2014/main" id="{8E878D25-02C2-9325-BE87-F90F6AD11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304" y="2967134"/>
              <a:ext cx="6277020" cy="639762"/>
              <a:chOff x="1103304" y="2967134"/>
              <a:chExt cx="6277020" cy="639762"/>
            </a:xfrm>
          </p:grpSpPr>
          <p:sp>
            <p:nvSpPr>
              <p:cNvPr id="98322" name="TextBox 16">
                <a:extLst>
                  <a:ext uri="{FF2B5EF4-FFF2-40B4-BE49-F238E27FC236}">
                    <a16:creationId xmlns:a16="http://schemas.microsoft.com/office/drawing/2014/main" id="{B9D3F69C-824C-CC88-592D-1B195144C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304" y="3019228"/>
                <a:ext cx="627702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利用行列式降阶公式计算              。</a:t>
                </a:r>
              </a:p>
            </p:txBody>
          </p:sp>
          <p:graphicFrame>
            <p:nvGraphicFramePr>
              <p:cNvPr id="98307" name="Object 6">
                <a:extLst>
                  <a:ext uri="{FF2B5EF4-FFF2-40B4-BE49-F238E27FC236}">
                    <a16:creationId xmlns:a16="http://schemas.microsoft.com/office/drawing/2014/main" id="{D31E9A1D-BD39-EBAD-F50E-26EDD57827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02017" y="2967134"/>
              <a:ext cx="1255712" cy="639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495000" imgH="253800" progId="Equation.DSMT4">
                      <p:embed/>
                    </p:oleObj>
                  </mc:Choice>
                  <mc:Fallback>
                    <p:oleObj name="Equation" r:id="rId17" imgW="495000" imgH="2538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02017" y="2967134"/>
                            <a:ext cx="1255712" cy="6397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123E4EA-65D5-A3E2-B91D-73FF9EFB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85750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其中</a:t>
            </a:r>
          </a:p>
        </p:txBody>
      </p:sp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E7157C9D-8E77-B473-F406-56EB3D2DF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642938"/>
          <a:ext cx="6992937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1168200" progId="Equation.DSMT4">
                  <p:embed/>
                </p:oleObj>
              </mc:Choice>
              <mc:Fallback>
                <p:oleObj name="Equation" r:id="rId2" imgW="3276360" imgH="116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642938"/>
                        <a:ext cx="6992937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15B8D9-D3CB-F612-F619-7216290C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286125"/>
            <a:ext cx="57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记</a:t>
            </a:r>
          </a:p>
        </p:txBody>
      </p:sp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B8566562-ECC5-4E57-6798-B975581F5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286125"/>
          <a:ext cx="4200525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914400" progId="Equation.DSMT4">
                  <p:embed/>
                </p:oleObj>
              </mc:Choice>
              <mc:Fallback>
                <p:oleObj name="Equation" r:id="rId4" imgW="196848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86125"/>
                        <a:ext cx="4200525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>
            <a:extLst>
              <a:ext uri="{FF2B5EF4-FFF2-40B4-BE49-F238E27FC236}">
                <a16:creationId xmlns:a16="http://schemas.microsoft.com/office/drawing/2014/main" id="{47D03C8D-9E1C-467C-1E52-A4E5CB75C8FD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5214938"/>
            <a:ext cx="4138613" cy="584200"/>
            <a:chOff x="857224" y="5214950"/>
            <a:chExt cx="4138617" cy="584775"/>
          </a:xfrm>
        </p:grpSpPr>
        <p:sp>
          <p:nvSpPr>
            <p:cNvPr id="99343" name="TextBox 17">
              <a:extLst>
                <a:ext uri="{FF2B5EF4-FFF2-40B4-BE49-F238E27FC236}">
                  <a16:creationId xmlns:a16="http://schemas.microsoft.com/office/drawing/2014/main" id="{842322B2-4A90-7872-D481-41661C971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5214950"/>
              <a:ext cx="7143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则</a:t>
              </a:r>
            </a:p>
          </p:txBody>
        </p:sp>
        <p:graphicFrame>
          <p:nvGraphicFramePr>
            <p:cNvPr id="99332" name="Object 11">
              <a:extLst>
                <a:ext uri="{FF2B5EF4-FFF2-40B4-BE49-F238E27FC236}">
                  <a16:creationId xmlns:a16="http://schemas.microsoft.com/office/drawing/2014/main" id="{AF21E0BD-6C87-C16F-FA89-3F5124F841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5286388"/>
            <a:ext cx="34956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38000" imgH="228600" progId="Equation.DSMT4">
                    <p:embed/>
                  </p:oleObj>
                </mc:Choice>
                <mc:Fallback>
                  <p:oleObj name="Equation" r:id="rId6" imgW="16380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5286388"/>
                          <a:ext cx="349567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9336" name="Picture 15" descr="机动">
            <a:extLst>
              <a:ext uri="{FF2B5EF4-FFF2-40B4-BE49-F238E27FC236}">
                <a16:creationId xmlns:a16="http://schemas.microsoft.com/office/drawing/2014/main" id="{2241F68F-0324-B210-4C60-A879366F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7" name="Text Box 16">
            <a:extLst>
              <a:ext uri="{FF2B5EF4-FFF2-40B4-BE49-F238E27FC236}">
                <a16:creationId xmlns:a16="http://schemas.microsoft.com/office/drawing/2014/main" id="{EE8E2C6A-342D-04B6-98B5-B533C1D9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933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CED4B0D-1C48-907B-E2F6-E35C8C75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9" name="Picture 18" descr="目录">
            <a:hlinkClick r:id="rId10" action="ppaction://hlinksldjump"/>
            <a:extLst>
              <a:ext uri="{FF2B5EF4-FFF2-40B4-BE49-F238E27FC236}">
                <a16:creationId xmlns:a16="http://schemas.microsoft.com/office/drawing/2014/main" id="{F0B6F516-808D-135B-A84C-F5F3C73D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479826-B7EA-7645-9624-9FDACEBB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EC3C4F2-EEAF-F5F9-B72E-ED4B1ED0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6C0AF2-515B-624C-DA2B-36BF36A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E2ECA2CC-38DB-6C26-5D27-45E8794B7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714375"/>
          <a:ext cx="2844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28600" progId="Equation.DSMT4">
                  <p:embed/>
                </p:oleObj>
              </mc:Choice>
              <mc:Fallback>
                <p:oleObj name="Equation" r:id="rId2" imgW="13334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714375"/>
                        <a:ext cx="2844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722D5AEB-CEFD-B10C-2711-37740F48A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1951038"/>
          <a:ext cx="5067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203040" progId="Equation.DSMT4">
                  <p:embed/>
                </p:oleObj>
              </mc:Choice>
              <mc:Fallback>
                <p:oleObj name="Equation" r:id="rId4" imgW="2374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1951038"/>
                        <a:ext cx="5067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2C4FE44B-0024-7CDA-05C2-08BB6890B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2428875"/>
          <a:ext cx="3060700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1473120" progId="Equation.DSMT4">
                  <p:embed/>
                </p:oleObj>
              </mc:Choice>
              <mc:Fallback>
                <p:oleObj name="Equation" r:id="rId6" imgW="1434960" imgH="1473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428875"/>
                        <a:ext cx="3060700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>
            <a:extLst>
              <a:ext uri="{FF2B5EF4-FFF2-40B4-BE49-F238E27FC236}">
                <a16:creationId xmlns:a16="http://schemas.microsoft.com/office/drawing/2014/main" id="{E893E0F0-AA0E-4867-4BBA-FED7A809F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1285875"/>
          <a:ext cx="5554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160" imgH="228600" progId="Equation.DSMT4">
                  <p:embed/>
                </p:oleObj>
              </mc:Choice>
              <mc:Fallback>
                <p:oleObj name="Equation" r:id="rId8" imgW="26031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285875"/>
                        <a:ext cx="55546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8" name="Picture 15" descr="机动">
            <a:extLst>
              <a:ext uri="{FF2B5EF4-FFF2-40B4-BE49-F238E27FC236}">
                <a16:creationId xmlns:a16="http://schemas.microsoft.com/office/drawing/2014/main" id="{FB9F3146-50C3-B501-5B24-EC7A7E5B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9" name="Text Box 16">
            <a:extLst>
              <a:ext uri="{FF2B5EF4-FFF2-40B4-BE49-F238E27FC236}">
                <a16:creationId xmlns:a16="http://schemas.microsoft.com/office/drawing/2014/main" id="{CB6BB301-86AB-106A-3822-82B4AF500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036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C5CC30F-960A-AED2-B471-CC68CB9C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1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2CCEB29F-EF93-4AEE-87D2-AC8AEB01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2CE233-72B2-3450-DA9E-B5D0772B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466C3CC-AD7E-883A-3901-3BEDAF14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5A9025-F396-A585-F23E-A80F55A0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1E09B0E4-BC33-668E-EAA0-38C223A8A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285750"/>
          <a:ext cx="81327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711000" progId="Equation.DSMT4">
                  <p:embed/>
                </p:oleObj>
              </mc:Choice>
              <mc:Fallback>
                <p:oleObj name="Equation" r:id="rId2" imgW="363204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85750"/>
                        <a:ext cx="81327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661F96-1CE3-0B12-0BC6-5A602F64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16113"/>
            <a:ext cx="4714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于是由行列式降阶公式得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9EE6BD5F-3DE9-EADE-5896-45D288933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2714625"/>
          <a:ext cx="83613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33560" imgH="431640" progId="Equation.DSMT4">
                  <p:embed/>
                </p:oleObj>
              </mc:Choice>
              <mc:Fallback>
                <p:oleObj name="Equation" r:id="rId4" imgW="37335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714625"/>
                        <a:ext cx="8361363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9D2DE145-9761-F961-6E15-DB868568B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4000500"/>
          <a:ext cx="51768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241200" progId="Equation.DSMT4">
                  <p:embed/>
                </p:oleObj>
              </mc:Choice>
              <mc:Fallback>
                <p:oleObj name="Equation" r:id="rId6" imgW="23112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000500"/>
                        <a:ext cx="51768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2" name="Picture 15" descr="机动">
            <a:extLst>
              <a:ext uri="{FF2B5EF4-FFF2-40B4-BE49-F238E27FC236}">
                <a16:creationId xmlns:a16="http://schemas.microsoft.com/office/drawing/2014/main" id="{AED17734-7B9F-7C33-0B32-5F5AA5A7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3" name="Text Box 16">
            <a:extLst>
              <a:ext uri="{FF2B5EF4-FFF2-40B4-BE49-F238E27FC236}">
                <a16:creationId xmlns:a16="http://schemas.microsoft.com/office/drawing/2014/main" id="{FF753716-BD85-5CF8-C511-036B42D0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138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249D63E-E97E-E37B-F256-8E089CAA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Picture 18" descr="目录">
            <a:hlinkClick r:id="rId10" action="ppaction://hlinksldjump"/>
            <a:extLst>
              <a:ext uri="{FF2B5EF4-FFF2-40B4-BE49-F238E27FC236}">
                <a16:creationId xmlns:a16="http://schemas.microsoft.com/office/drawing/2014/main" id="{D69030BF-95DE-5379-52E4-8AC2A152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E219E5-0FE5-FD0A-016A-7307F39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CBFA05C-D839-6408-8F0D-FD376E2D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0FB997-3B45-B9E5-D4AB-E2A4CD03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>
            <a:extLst>
              <a:ext uri="{FF2B5EF4-FFF2-40B4-BE49-F238E27FC236}">
                <a16:creationId xmlns:a16="http://schemas.microsoft.com/office/drawing/2014/main" id="{8000B110-F6FC-FFBF-B151-88D361CE2F93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15925"/>
            <a:ext cx="7715250" cy="1060450"/>
            <a:chOff x="500034" y="415333"/>
            <a:chExt cx="7715304" cy="1061038"/>
          </a:xfrm>
        </p:grpSpPr>
        <p:sp>
          <p:nvSpPr>
            <p:cNvPr id="92188" name="TextBox 3">
              <a:extLst>
                <a:ext uri="{FF2B5EF4-FFF2-40B4-BE49-F238E27FC236}">
                  <a16:creationId xmlns:a16="http://schemas.microsoft.com/office/drawing/2014/main" id="{DDC8E870-2CB0-CA3B-329C-80C92BBCA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428040"/>
              <a:ext cx="857256" cy="58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例</a:t>
              </a:r>
              <a:r>
                <a:rPr lang="en-US" altLang="zh-CN" b="1" dirty="0">
                  <a:latin typeface="+mj-lt"/>
                </a:rPr>
                <a:t>8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102429" name="TextBox 5">
              <a:extLst>
                <a:ext uri="{FF2B5EF4-FFF2-40B4-BE49-F238E27FC236}">
                  <a16:creationId xmlns:a16="http://schemas.microsoft.com/office/drawing/2014/main" id="{FF606A35-5D76-DB9A-AF45-4010351A6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415333"/>
              <a:ext cx="685804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是实数域上的            矩阵，求证：</a:t>
              </a:r>
            </a:p>
          </p:txBody>
        </p:sp>
        <p:graphicFrame>
          <p:nvGraphicFramePr>
            <p:cNvPr id="102409" name="Object 2">
              <a:extLst>
                <a:ext uri="{FF2B5EF4-FFF2-40B4-BE49-F238E27FC236}">
                  <a16:creationId xmlns:a16="http://schemas.microsoft.com/office/drawing/2014/main" id="{A8A904ED-A15D-7D89-AD15-2928298583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428604"/>
            <a:ext cx="50006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428604"/>
                          <a:ext cx="500066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0" name="Object 3">
              <a:extLst>
                <a:ext uri="{FF2B5EF4-FFF2-40B4-BE49-F238E27FC236}">
                  <a16:creationId xmlns:a16="http://schemas.microsoft.com/office/drawing/2014/main" id="{F9852012-4CC0-783B-5B01-6571F058A0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3947" y="500042"/>
            <a:ext cx="1166813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139680" progId="Equation.DSMT4">
                    <p:embed/>
                  </p:oleObj>
                </mc:Choice>
                <mc:Fallback>
                  <p:oleObj name="Equation" r:id="rId4" imgW="355320" imgH="139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947" y="500042"/>
                          <a:ext cx="1166813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1" name="Object 4">
              <a:extLst>
                <a:ext uri="{FF2B5EF4-FFF2-40B4-BE49-F238E27FC236}">
                  <a16:creationId xmlns:a16="http://schemas.microsoft.com/office/drawing/2014/main" id="{1FA392C0-A8BB-FF53-F7B2-9F9762A9E3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116" y="928670"/>
            <a:ext cx="3286148" cy="547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03040" progId="Equation.DSMT4">
                    <p:embed/>
                  </p:oleObj>
                </mc:Choice>
                <mc:Fallback>
                  <p:oleObj name="Equation" r:id="rId6" imgW="1079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928670"/>
                          <a:ext cx="3286148" cy="547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9">
            <a:extLst>
              <a:ext uri="{FF2B5EF4-FFF2-40B4-BE49-F238E27FC236}">
                <a16:creationId xmlns:a16="http://schemas.microsoft.com/office/drawing/2014/main" id="{546DBAF4-FA4F-59E1-D0DF-841DC261102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582738"/>
            <a:ext cx="8072437" cy="631825"/>
            <a:chOff x="500034" y="1582158"/>
            <a:chExt cx="8072494" cy="632396"/>
          </a:xfrm>
        </p:grpSpPr>
        <p:sp>
          <p:nvSpPr>
            <p:cNvPr id="102426" name="TextBox 9">
              <a:extLst>
                <a:ext uri="{FF2B5EF4-FFF2-40B4-BE49-F238E27FC236}">
                  <a16:creationId xmlns:a16="http://schemas.microsoft.com/office/drawing/2014/main" id="{0F52E2E7-689D-0FD7-F473-F28F96D06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629779"/>
              <a:ext cx="1000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证明</a:t>
              </a:r>
            </a:p>
          </p:txBody>
        </p:sp>
        <p:sp>
          <p:nvSpPr>
            <p:cNvPr id="102427" name="TextBox 10">
              <a:extLst>
                <a:ext uri="{FF2B5EF4-FFF2-40B4-BE49-F238E27FC236}">
                  <a16:creationId xmlns:a16="http://schemas.microsoft.com/office/drawing/2014/main" id="{CC8BC7A1-717F-FCC6-8CB4-D039686CC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1629779"/>
              <a:ext cx="728667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设                 ，则                                           ，</a:t>
              </a:r>
            </a:p>
          </p:txBody>
        </p:sp>
        <p:graphicFrame>
          <p:nvGraphicFramePr>
            <p:cNvPr id="102407" name="Object 7">
              <a:extLst>
                <a:ext uri="{FF2B5EF4-FFF2-40B4-BE49-F238E27FC236}">
                  <a16:creationId xmlns:a16="http://schemas.microsoft.com/office/drawing/2014/main" id="{E0818ADF-F366-4D6A-3657-0E1A8F66B0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1629779"/>
            <a:ext cx="15478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177480" progId="Equation.DSMT4">
                    <p:embed/>
                  </p:oleObj>
                </mc:Choice>
                <mc:Fallback>
                  <p:oleObj name="Equation" r:id="rId8" imgW="55872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1629779"/>
                          <a:ext cx="1547812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8" name="Object 10">
              <a:extLst>
                <a:ext uri="{FF2B5EF4-FFF2-40B4-BE49-F238E27FC236}">
                  <a16:creationId xmlns:a16="http://schemas.microsoft.com/office/drawing/2014/main" id="{B856F4B8-169F-7C51-9BEA-486F475E62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3738" y="1582158"/>
            <a:ext cx="398303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07880" imgH="203040" progId="Equation.DSMT4">
                    <p:embed/>
                  </p:oleObj>
                </mc:Choice>
                <mc:Fallback>
                  <p:oleObj name="Equation" r:id="rId10" imgW="13078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738" y="1582158"/>
                          <a:ext cx="3983038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0">
            <a:extLst>
              <a:ext uri="{FF2B5EF4-FFF2-40B4-BE49-F238E27FC236}">
                <a16:creationId xmlns:a16="http://schemas.microsoft.com/office/drawing/2014/main" id="{7620C0D8-598F-F8CA-F102-CBBBC08DA663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2214563"/>
            <a:ext cx="6389687" cy="1036637"/>
            <a:chOff x="1357290" y="2214554"/>
            <a:chExt cx="6389711" cy="1036638"/>
          </a:xfrm>
        </p:grpSpPr>
        <p:sp>
          <p:nvSpPr>
            <p:cNvPr id="102425" name="TextBox 18">
              <a:extLst>
                <a:ext uri="{FF2B5EF4-FFF2-40B4-BE49-F238E27FC236}">
                  <a16:creationId xmlns:a16="http://schemas.microsoft.com/office/drawing/2014/main" id="{F1233CB8-25E1-D3DB-CCB4-C39D5AB68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2428868"/>
              <a:ext cx="3214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且     有     阶子式</a:t>
              </a:r>
            </a:p>
          </p:txBody>
        </p:sp>
        <p:graphicFrame>
          <p:nvGraphicFramePr>
            <p:cNvPr id="102404" name="Object 11">
              <a:extLst>
                <a:ext uri="{FF2B5EF4-FFF2-40B4-BE49-F238E27FC236}">
                  <a16:creationId xmlns:a16="http://schemas.microsoft.com/office/drawing/2014/main" id="{1EAF7E02-3653-83BD-976A-178106B511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2463800"/>
            <a:ext cx="500063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2463800"/>
                          <a:ext cx="500063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5" name="Object 12">
              <a:extLst>
                <a:ext uri="{FF2B5EF4-FFF2-40B4-BE49-F238E27FC236}">
                  <a16:creationId xmlns:a16="http://schemas.microsoft.com/office/drawing/2014/main" id="{4383741A-BF15-05DB-E58F-766E84960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5105" y="2535238"/>
            <a:ext cx="37465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26720" progId="Equation.DSMT4">
                    <p:embed/>
                  </p:oleObj>
                </mc:Choice>
                <mc:Fallback>
                  <p:oleObj name="Equation" r:id="rId13" imgW="114120" imgH="1267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5" y="2535238"/>
                          <a:ext cx="374650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6" name="Object 13">
              <a:extLst>
                <a:ext uri="{FF2B5EF4-FFF2-40B4-BE49-F238E27FC236}">
                  <a16:creationId xmlns:a16="http://schemas.microsoft.com/office/drawing/2014/main" id="{55F81E4F-6318-EAC9-4157-E5844D6299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314" y="2214554"/>
            <a:ext cx="2960687" cy="103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473120" imgH="482400" progId="Equation.DSMT4">
                    <p:embed/>
                  </p:oleObj>
                </mc:Choice>
                <mc:Fallback>
                  <p:oleObj name="Equation" r:id="rId15" imgW="1473120" imgH="482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2214554"/>
                          <a:ext cx="2960687" cy="1036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93ED73-2969-1E48-4285-9776119E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214688"/>
            <a:ext cx="314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由推论</a:t>
            </a:r>
            <a:r>
              <a:rPr lang="en-US" altLang="zh-CN">
                <a:latin typeface="Calibri" panose="020F0502020204030204" pitchFamily="34" charset="0"/>
              </a:rPr>
              <a:t>4.5.1</a:t>
            </a:r>
            <a:r>
              <a:rPr lang="zh-CN" altLang="en-US">
                <a:latin typeface="Calibri" panose="020F0502020204030204" pitchFamily="34" charset="0"/>
              </a:rPr>
              <a:t>可知</a:t>
            </a:r>
          </a:p>
        </p:txBody>
      </p:sp>
      <p:graphicFrame>
        <p:nvGraphicFramePr>
          <p:cNvPr id="87055" name="Object 15">
            <a:extLst>
              <a:ext uri="{FF2B5EF4-FFF2-40B4-BE49-F238E27FC236}">
                <a16:creationId xmlns:a16="http://schemas.microsoft.com/office/drawing/2014/main" id="{435209B6-8A2F-5BCE-CFEA-1BC63F9AC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8" y="3786188"/>
          <a:ext cx="85248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724280" imgH="482400" progId="Equation.DSMT4">
                  <p:embed/>
                </p:oleObj>
              </mc:Choice>
              <mc:Fallback>
                <p:oleObj name="Equation" r:id="rId17" imgW="472428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786188"/>
                        <a:ext cx="85248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1">
            <a:extLst>
              <a:ext uri="{FF2B5EF4-FFF2-40B4-BE49-F238E27FC236}">
                <a16:creationId xmlns:a16="http://schemas.microsoft.com/office/drawing/2014/main" id="{AA92D611-6D9A-FBA4-FD2C-F79BB47667D9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929188"/>
            <a:ext cx="7500937" cy="1214437"/>
            <a:chOff x="1214414" y="4929198"/>
            <a:chExt cx="7500958" cy="1214437"/>
          </a:xfrm>
        </p:grpSpPr>
        <p:graphicFrame>
          <p:nvGraphicFramePr>
            <p:cNvPr id="102403" name="Object 16">
              <a:extLst>
                <a:ext uri="{FF2B5EF4-FFF2-40B4-BE49-F238E27FC236}">
                  <a16:creationId xmlns:a16="http://schemas.microsoft.com/office/drawing/2014/main" id="{13556471-C40A-404E-77A8-58A526DF19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4929198"/>
            <a:ext cx="5478463" cy="1214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489040" imgH="533160" progId="Equation.DSMT4">
                    <p:embed/>
                  </p:oleObj>
                </mc:Choice>
                <mc:Fallback>
                  <p:oleObj name="Equation" r:id="rId19" imgW="2489040" imgH="5331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4929198"/>
                          <a:ext cx="5478463" cy="1214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4" name="TextBox 26">
              <a:extLst>
                <a:ext uri="{FF2B5EF4-FFF2-40B4-BE49-F238E27FC236}">
                  <a16:creationId xmlns:a16="http://schemas.microsoft.com/office/drawing/2014/main" id="{BA426EFB-807C-CF71-84F1-00B2A641C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5273117"/>
              <a:ext cx="1428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4.6.6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pic>
        <p:nvPicPr>
          <p:cNvPr id="102417" name="Picture 15" descr="机动">
            <a:extLst>
              <a:ext uri="{FF2B5EF4-FFF2-40B4-BE49-F238E27FC236}">
                <a16:creationId xmlns:a16="http://schemas.microsoft.com/office/drawing/2014/main" id="{20DD9AD3-915F-605C-EFD3-BBFCE6C8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8" name="Text Box 16">
            <a:extLst>
              <a:ext uri="{FF2B5EF4-FFF2-40B4-BE49-F238E27FC236}">
                <a16:creationId xmlns:a16="http://schemas.microsoft.com/office/drawing/2014/main" id="{ECFE6681-079F-045C-8E60-B05AB3D6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41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84F94E0-952D-6277-7B50-83626F4C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0" name="Picture 18" descr="目录">
            <a:hlinkClick r:id="rId23" action="ppaction://hlinksldjump"/>
            <a:extLst>
              <a:ext uri="{FF2B5EF4-FFF2-40B4-BE49-F238E27FC236}">
                <a16:creationId xmlns:a16="http://schemas.microsoft.com/office/drawing/2014/main" id="{9502ABD8-CA47-FD0D-2BB2-E2804F2F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41D901-E3E5-0CA6-7AA4-0CD4A022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82F03F8-B373-410B-B5AB-51ACE34E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52F24C-807B-04BE-DC02-96BDE607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7BB3C7C2-BB25-B0E9-5724-C0818DD550B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500063"/>
            <a:ext cx="6199187" cy="1258887"/>
            <a:chOff x="642910" y="500042"/>
            <a:chExt cx="6199193" cy="1258892"/>
          </a:xfrm>
        </p:grpSpPr>
        <p:sp>
          <p:nvSpPr>
            <p:cNvPr id="103444" name="TextBox 5">
              <a:extLst>
                <a:ext uri="{FF2B5EF4-FFF2-40B4-BE49-F238E27FC236}">
                  <a16:creationId xmlns:a16="http://schemas.microsoft.com/office/drawing/2014/main" id="{63DE32E7-6EE6-AA3C-31F1-7C2B89ED7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00042"/>
              <a:ext cx="55007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在（</a:t>
              </a:r>
              <a:r>
                <a:rPr lang="en-US" altLang="zh-CN">
                  <a:latin typeface="Calibri" panose="020F0502020204030204" pitchFamily="34" charset="0"/>
                </a:rPr>
                <a:t>4.6.6</a:t>
              </a:r>
              <a:r>
                <a:rPr lang="zh-CN" altLang="en-US">
                  <a:latin typeface="Calibri" panose="020F0502020204030204" pitchFamily="34" charset="0"/>
                </a:rPr>
                <a:t>）最后的求和式中取</a:t>
              </a:r>
            </a:p>
          </p:txBody>
        </p:sp>
        <p:graphicFrame>
          <p:nvGraphicFramePr>
            <p:cNvPr id="103431" name="Object 4">
              <a:extLst>
                <a:ext uri="{FF2B5EF4-FFF2-40B4-BE49-F238E27FC236}">
                  <a16:creationId xmlns:a16="http://schemas.microsoft.com/office/drawing/2014/main" id="{18E55642-6381-BB3D-6655-B4A2B6A87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1142984"/>
            <a:ext cx="541337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7680" imgH="228600" progId="Equation.DSMT4">
                    <p:embed/>
                  </p:oleObj>
                </mc:Choice>
                <mc:Fallback>
                  <p:oleObj name="Equation" r:id="rId2" imgW="17776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1142984"/>
                          <a:ext cx="5413375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C4AC17-7034-E33C-A594-F59CDDB3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785938"/>
            <a:ext cx="235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得到的子式</a:t>
            </a:r>
          </a:p>
        </p:txBody>
      </p:sp>
      <p:graphicFrame>
        <p:nvGraphicFramePr>
          <p:cNvPr id="88069" name="Object 5">
            <a:extLst>
              <a:ext uri="{FF2B5EF4-FFF2-40B4-BE49-F238E27FC236}">
                <a16:creationId xmlns:a16="http://schemas.microsoft.com/office/drawing/2014/main" id="{D433453B-6FBD-4579-47D7-506548D45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428875"/>
          <a:ext cx="29606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82400" progId="Equation.DSMT4">
                  <p:embed/>
                </p:oleObj>
              </mc:Choice>
              <mc:Fallback>
                <p:oleObj name="Equation" r:id="rId4" imgW="14731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428875"/>
                        <a:ext cx="29606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2741C354-56D2-CCE6-5BFA-D09BA27B5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5275" y="2357438"/>
          <a:ext cx="37512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533160" progId="Equation.DSMT4">
                  <p:embed/>
                </p:oleObj>
              </mc:Choice>
              <mc:Fallback>
                <p:oleObj name="Equation" r:id="rId6" imgW="186660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357438"/>
                        <a:ext cx="37512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8A2BB4-68A6-2D77-9F80-67024FD0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702050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故</a:t>
            </a:r>
          </a:p>
        </p:txBody>
      </p:sp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9AD1F048-FF9F-5CB3-765A-6AAE51AD3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3929063"/>
          <a:ext cx="32258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482400" progId="Equation.DSMT4">
                  <p:embed/>
                </p:oleObj>
              </mc:Choice>
              <mc:Fallback>
                <p:oleObj name="Equation" r:id="rId8" imgW="16380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929063"/>
                        <a:ext cx="32258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1">
            <a:extLst>
              <a:ext uri="{FF2B5EF4-FFF2-40B4-BE49-F238E27FC236}">
                <a16:creationId xmlns:a16="http://schemas.microsoft.com/office/drawing/2014/main" id="{BB6BA402-FCB2-FF99-6461-7DF0F01FE83C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5214938"/>
            <a:ext cx="5286375" cy="1262062"/>
            <a:chOff x="714348" y="5214938"/>
            <a:chExt cx="5286412" cy="1262079"/>
          </a:xfrm>
        </p:grpSpPr>
        <p:sp>
          <p:nvSpPr>
            <p:cNvPr id="103443" name="TextBox 13">
              <a:extLst>
                <a:ext uri="{FF2B5EF4-FFF2-40B4-BE49-F238E27FC236}">
                  <a16:creationId xmlns:a16="http://schemas.microsoft.com/office/drawing/2014/main" id="{28466ABD-C7ED-70DC-30A3-37DDB04D4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5214950"/>
              <a:ext cx="52864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这表明                           ，从而</a:t>
              </a:r>
            </a:p>
          </p:txBody>
        </p:sp>
        <p:graphicFrame>
          <p:nvGraphicFramePr>
            <p:cNvPr id="103429" name="Object 8">
              <a:extLst>
                <a:ext uri="{FF2B5EF4-FFF2-40B4-BE49-F238E27FC236}">
                  <a16:creationId xmlns:a16="http://schemas.microsoft.com/office/drawing/2014/main" id="{174C53B1-003D-F955-6BEF-FFD9128A9A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70" y="5214938"/>
            <a:ext cx="2436813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9920" imgH="203040" progId="Equation.DSMT4">
                    <p:embed/>
                  </p:oleObj>
                </mc:Choice>
                <mc:Fallback>
                  <p:oleObj name="Equation" r:id="rId10" imgW="79992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5214938"/>
                          <a:ext cx="2436813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0" name="Object 9">
              <a:extLst>
                <a:ext uri="{FF2B5EF4-FFF2-40B4-BE49-F238E27FC236}">
                  <a16:creationId xmlns:a16="http://schemas.microsoft.com/office/drawing/2014/main" id="{FD474A75-2CC2-BF25-8E70-3781B29A11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5929330"/>
            <a:ext cx="398303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07880" imgH="203040" progId="Equation.DSMT4">
                    <p:embed/>
                  </p:oleObj>
                </mc:Choice>
                <mc:Fallback>
                  <p:oleObj name="Equation" r:id="rId12" imgW="130788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929330"/>
                          <a:ext cx="3983038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436" name="Picture 15" descr="机动">
            <a:extLst>
              <a:ext uri="{FF2B5EF4-FFF2-40B4-BE49-F238E27FC236}">
                <a16:creationId xmlns:a16="http://schemas.microsoft.com/office/drawing/2014/main" id="{D0BEE2E4-C69A-5913-CB3C-2AED99D0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7" name="Text Box 16">
            <a:extLst>
              <a:ext uri="{FF2B5EF4-FFF2-40B4-BE49-F238E27FC236}">
                <a16:creationId xmlns:a16="http://schemas.microsoft.com/office/drawing/2014/main" id="{53EB06E2-CFA8-534E-0AF8-6FAE9B16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43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39F7D2D-1271-03BC-311C-7818E8B9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9" name="Picture 18" descr="目录">
            <a:hlinkClick r:id="rId16" action="ppaction://hlinksldjump"/>
            <a:extLst>
              <a:ext uri="{FF2B5EF4-FFF2-40B4-BE49-F238E27FC236}">
                <a16:creationId xmlns:a16="http://schemas.microsoft.com/office/drawing/2014/main" id="{1A1B9B4A-0632-C2EC-4688-74E06BB4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531CC2-D304-101D-F8FF-A7249028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38FECF2-AE16-D2EC-E173-F5CD437A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BDE81-2F74-9150-5D47-08FAD8EB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15" descr="机动">
            <a:extLst>
              <a:ext uri="{FF2B5EF4-FFF2-40B4-BE49-F238E27FC236}">
                <a16:creationId xmlns:a16="http://schemas.microsoft.com/office/drawing/2014/main" id="{2F7F8A23-620E-091E-2BD4-5E5EB0B9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Text Box 16">
            <a:extLst>
              <a:ext uri="{FF2B5EF4-FFF2-40B4-BE49-F238E27FC236}">
                <a16:creationId xmlns:a16="http://schemas.microsoft.com/office/drawing/2014/main" id="{67E0FA06-AFA3-646C-66BC-E20397364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059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3DE414B-B591-C65C-9280-956BDE41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4FCA562C-0BDD-1404-A4DE-80D1A2D6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7CE73A-B55F-CF8D-6CF6-84521F20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97E1174-BE53-E477-15AF-06CA399E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0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6E5EEF-293A-B3EA-3E74-EAEF2059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42E419-7BBD-D665-8504-62C1DBB0701B}"/>
              </a:ext>
            </a:extLst>
          </p:cNvPr>
          <p:cNvSpPr txBox="1"/>
          <p:nvPr/>
        </p:nvSpPr>
        <p:spPr>
          <a:xfrm>
            <a:off x="471488" y="385763"/>
            <a:ext cx="8248650" cy="280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 设</a:t>
            </a:r>
            <a:r>
              <a:rPr lang="en-US" altLang="zh-CN" i="1" dirty="0"/>
              <a:t>A</a:t>
            </a:r>
            <a:r>
              <a:rPr lang="en-US" altLang="zh-CN" baseline="30000" dirty="0"/>
              <a:t>*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阶方阵</a:t>
            </a:r>
            <a:r>
              <a:rPr lang="en-US" altLang="zh-CN" i="1" dirty="0"/>
              <a:t>A</a:t>
            </a:r>
            <a:r>
              <a:rPr lang="zh-CN" altLang="en-US" dirty="0"/>
              <a:t>的伴随方阵</a:t>
            </a:r>
            <a:r>
              <a:rPr lang="en-US" altLang="zh-CN" dirty="0"/>
              <a:t>,</a:t>
            </a:r>
            <a:r>
              <a:rPr lang="zh-CN" altLang="en-US" dirty="0"/>
              <a:t>求证：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 err="1"/>
              <a:t>rank</a:t>
            </a:r>
            <a:r>
              <a:rPr lang="en-US" altLang="zh-CN" i="1" dirty="0" err="1"/>
              <a:t>A</a:t>
            </a:r>
            <a:r>
              <a:rPr lang="en-US" altLang="zh-CN" baseline="30000" dirty="0"/>
              <a:t>*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zh-CN" altLang="en-US" dirty="0"/>
              <a:t>              </a:t>
            </a:r>
            <a:r>
              <a:rPr lang="en-US" altLang="zh-CN" dirty="0" err="1"/>
              <a:t>rank</a:t>
            </a:r>
            <a:r>
              <a:rPr lang="en-US" altLang="zh-CN" i="1" dirty="0" err="1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 err="1"/>
              <a:t>rank</a:t>
            </a:r>
            <a:r>
              <a:rPr lang="en-US" altLang="zh-CN" i="1" dirty="0" err="1"/>
              <a:t>A</a:t>
            </a:r>
            <a:r>
              <a:rPr lang="en-US" altLang="zh-CN" baseline="30000" dirty="0"/>
              <a:t>*</a:t>
            </a:r>
            <a:r>
              <a:rPr lang="en-US" altLang="zh-CN" dirty="0"/>
              <a:t>=1              </a:t>
            </a:r>
            <a:r>
              <a:rPr lang="en-US" altLang="zh-CN" dirty="0" err="1"/>
              <a:t>rank</a:t>
            </a:r>
            <a:r>
              <a:rPr lang="en-US" altLang="zh-CN" i="1" dirty="0" err="1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dirty="0"/>
              <a:t>-1;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 err="1"/>
              <a:t>rank</a:t>
            </a:r>
            <a:r>
              <a:rPr lang="en-US" altLang="zh-CN" i="1" dirty="0" err="1"/>
              <a:t>A</a:t>
            </a:r>
            <a:r>
              <a:rPr lang="en-US" altLang="zh-CN" baseline="30000" dirty="0"/>
              <a:t>*</a:t>
            </a:r>
            <a:r>
              <a:rPr lang="en-US" altLang="zh-CN" dirty="0"/>
              <a:t>=0              </a:t>
            </a:r>
            <a:r>
              <a:rPr lang="en-US" altLang="zh-CN" dirty="0" err="1"/>
              <a:t>rank</a:t>
            </a:r>
            <a:r>
              <a:rPr lang="en-US" altLang="zh-CN" i="1" dirty="0" err="1"/>
              <a:t>A</a:t>
            </a:r>
            <a:r>
              <a:rPr lang="en-US" altLang="zh-CN" dirty="0"/>
              <a:t>&lt;</a:t>
            </a:r>
            <a:r>
              <a:rPr lang="en-US" altLang="zh-CN" i="1" dirty="0"/>
              <a:t>n</a:t>
            </a:r>
            <a:r>
              <a:rPr lang="en-US" altLang="zh-CN" dirty="0"/>
              <a:t>-1.</a:t>
            </a:r>
            <a:endParaRPr lang="zh-CN" altLang="en-US" dirty="0"/>
          </a:p>
        </p:txBody>
      </p:sp>
      <p:sp>
        <p:nvSpPr>
          <p:cNvPr id="110602" name="左右箭头 30">
            <a:extLst>
              <a:ext uri="{FF2B5EF4-FFF2-40B4-BE49-F238E27FC236}">
                <a16:creationId xmlns:a16="http://schemas.microsoft.com/office/drawing/2014/main" id="{9C8BC67C-347F-CE47-5442-F3962CC6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328738"/>
            <a:ext cx="981075" cy="236537"/>
          </a:xfrm>
          <a:prstGeom prst="leftRightArrow">
            <a:avLst>
              <a:gd name="adj1" fmla="val 50000"/>
              <a:gd name="adj2" fmla="val 49849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3" name="左右箭头 31">
            <a:extLst>
              <a:ext uri="{FF2B5EF4-FFF2-40B4-BE49-F238E27FC236}">
                <a16:creationId xmlns:a16="http://schemas.microsoft.com/office/drawing/2014/main" id="{7A5D28B7-89D0-D07C-432C-920F8D7B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57400"/>
            <a:ext cx="981075" cy="234950"/>
          </a:xfrm>
          <a:prstGeom prst="leftRightArrow">
            <a:avLst>
              <a:gd name="adj1" fmla="val 50000"/>
              <a:gd name="adj2" fmla="val 50185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4" name="左右箭头 32">
            <a:extLst>
              <a:ext uri="{FF2B5EF4-FFF2-40B4-BE49-F238E27FC236}">
                <a16:creationId xmlns:a16="http://schemas.microsoft.com/office/drawing/2014/main" id="{540774BB-F03A-2677-B9C9-504CEF227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784475"/>
            <a:ext cx="981075" cy="234950"/>
          </a:xfrm>
          <a:prstGeom prst="leftRightArrow">
            <a:avLst>
              <a:gd name="adj1" fmla="val 50000"/>
              <a:gd name="adj2" fmla="val 50185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504CA-1D81-89AB-2112-F00C2ED8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28625"/>
            <a:ext cx="76438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定义 </a:t>
            </a:r>
            <a:r>
              <a:rPr lang="en-US" altLang="zh-CN" b="1" dirty="0">
                <a:latin typeface="+mj-lt"/>
              </a:rPr>
              <a:t>4.4.1   </a:t>
            </a:r>
            <a:r>
              <a:rPr lang="zh-CN" altLang="en-US" dirty="0">
                <a:latin typeface="+mj-lt"/>
              </a:rPr>
              <a:t>如下方阵称为</a:t>
            </a:r>
            <a:r>
              <a:rPr lang="zh-CN" altLang="en-US" u="sng" dirty="0">
                <a:latin typeface="+mj-lt"/>
              </a:rPr>
              <a:t>初等矩阵</a:t>
            </a:r>
            <a:r>
              <a:rPr lang="zh-CN" altLang="en-US" dirty="0">
                <a:latin typeface="+mj-lt"/>
              </a:rPr>
              <a:t>                                 （</a:t>
            </a:r>
            <a:r>
              <a:rPr lang="en-US" altLang="zh-CN" dirty="0">
                <a:latin typeface="+mj-lt"/>
              </a:rPr>
              <a:t>elementary matrix</a:t>
            </a:r>
            <a:r>
              <a:rPr lang="zh-CN" altLang="en-US" dirty="0">
                <a:latin typeface="+mj-lt"/>
              </a:rPr>
              <a:t>）：</a:t>
            </a:r>
          </a:p>
        </p:txBody>
      </p:sp>
      <p:grpSp>
        <p:nvGrpSpPr>
          <p:cNvPr id="2" name="组合 26">
            <a:extLst>
              <a:ext uri="{FF2B5EF4-FFF2-40B4-BE49-F238E27FC236}">
                <a16:creationId xmlns:a16="http://schemas.microsoft.com/office/drawing/2014/main" id="{061B0217-35D3-386E-7D21-74A2C3C4E16F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857375"/>
            <a:ext cx="7929563" cy="1581150"/>
            <a:chOff x="571472" y="1857364"/>
            <a:chExt cx="7929618" cy="1581772"/>
          </a:xfrm>
        </p:grpSpPr>
        <p:graphicFrame>
          <p:nvGraphicFramePr>
            <p:cNvPr id="10245" name="Object 3">
              <a:extLst>
                <a:ext uri="{FF2B5EF4-FFF2-40B4-BE49-F238E27FC236}">
                  <a16:creationId xmlns:a16="http://schemas.microsoft.com/office/drawing/2014/main" id="{6DBB6896-065F-06F4-4A8D-4A319C08A2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2786058"/>
            <a:ext cx="6500858" cy="65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9560" imgH="215640" progId="Equation.DSMT4">
                    <p:embed/>
                  </p:oleObj>
                </mc:Choice>
                <mc:Fallback>
                  <p:oleObj name="Equation" r:id="rId2" imgW="1879560" imgH="215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786058"/>
                          <a:ext cx="6500858" cy="65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0" name="组合 25">
              <a:extLst>
                <a:ext uri="{FF2B5EF4-FFF2-40B4-BE49-F238E27FC236}">
                  <a16:creationId xmlns:a16="http://schemas.microsoft.com/office/drawing/2014/main" id="{1477466E-4B9B-294B-98BF-E8FA37F3B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472" y="1857364"/>
              <a:ext cx="7929618" cy="714380"/>
              <a:chOff x="571472" y="1857364"/>
              <a:chExt cx="7929618" cy="714380"/>
            </a:xfrm>
          </p:grpSpPr>
          <p:graphicFrame>
            <p:nvGraphicFramePr>
              <p:cNvPr id="10246" name="Object 2">
                <a:extLst>
                  <a:ext uri="{FF2B5EF4-FFF2-40B4-BE49-F238E27FC236}">
                    <a16:creationId xmlns:a16="http://schemas.microsoft.com/office/drawing/2014/main" id="{B245BD84-5D01-D919-57B5-28E14E6EF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76312" y="1857375"/>
              <a:ext cx="7524778" cy="714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323800" imgH="241200" progId="Equation.DSMT4">
                      <p:embed/>
                    </p:oleObj>
                  </mc:Choice>
                  <mc:Fallback>
                    <p:oleObj name="Equation" r:id="rId4" imgW="2323800" imgH="241200" progId="Equation.DSMT4">
                      <p:embed/>
                      <p:pic>
                        <p:nvPicPr>
                          <p:cNvPr id="0" name="Object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6312" y="1857375"/>
                            <a:ext cx="7524778" cy="714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1" name="TextBox 6">
                <a:extLst>
                  <a:ext uri="{FF2B5EF4-FFF2-40B4-BE49-F238E27FC236}">
                    <a16:creationId xmlns:a16="http://schemas.microsoft.com/office/drawing/2014/main" id="{582078EE-A149-CC3F-279E-E5BE11157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72" y="1857364"/>
                <a:ext cx="114300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（</a:t>
                </a:r>
                <a:r>
                  <a:rPr lang="en-US" altLang="zh-CN">
                    <a:latin typeface="Calibri" panose="020F0502020204030204" pitchFamily="34" charset="0"/>
                  </a:rPr>
                  <a:t>1</a:t>
                </a:r>
                <a:r>
                  <a:rPr lang="zh-CN" altLang="en-US">
                    <a:latin typeface="Calibri" panose="020F0502020204030204" pitchFamily="34" charset="0"/>
                  </a:rPr>
                  <a:t>）</a:t>
                </a:r>
              </a:p>
            </p:txBody>
          </p:sp>
        </p:grpSp>
      </p:grpSp>
      <p:sp>
        <p:nvSpPr>
          <p:cNvPr id="10249" name="Rectangle 5">
            <a:extLst>
              <a:ext uri="{FF2B5EF4-FFF2-40B4-BE49-F238E27FC236}">
                <a16:creationId xmlns:a16="http://schemas.microsoft.com/office/drawing/2014/main" id="{16B45D51-F2A3-A02A-9384-33B0CB67A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CF752715-13E7-6665-5DD3-8B3A036F2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7325" y="3571875"/>
          <a:ext cx="4430713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1193760" progId="Equation.DSMT4">
                  <p:embed/>
                </p:oleObj>
              </mc:Choice>
              <mc:Fallback>
                <p:oleObj name="Equation" r:id="rId6" imgW="194292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571875"/>
                        <a:ext cx="4430713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3ABD2FB2-544E-D314-C833-5715EDBE5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4138613"/>
          <a:ext cx="17287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15640" progId="Equation.DSMT4">
                  <p:embed/>
                </p:oleObj>
              </mc:Choice>
              <mc:Fallback>
                <p:oleObj name="Equation" r:id="rId8" imgW="6602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138613"/>
                        <a:ext cx="172878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C3FB3986-B817-860E-A41C-B5099786E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5138738"/>
          <a:ext cx="1828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15640" progId="Equation.DSMT4">
                  <p:embed/>
                </p:oleObj>
              </mc:Choice>
              <mc:Fallback>
                <p:oleObj name="Equation" r:id="rId10" imgW="6984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5138738"/>
                        <a:ext cx="18288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9">
            <a:extLst>
              <a:ext uri="{FF2B5EF4-FFF2-40B4-BE49-F238E27FC236}">
                <a16:creationId xmlns:a16="http://schemas.microsoft.com/office/drawing/2014/main" id="{CCEE0573-CF27-F77D-F184-A79F4895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10251" name="Picture 15" descr="机动">
            <a:extLst>
              <a:ext uri="{FF2B5EF4-FFF2-40B4-BE49-F238E27FC236}">
                <a16:creationId xmlns:a16="http://schemas.microsoft.com/office/drawing/2014/main" id="{726005FF-2FDD-D807-EFDF-8FB584C0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784D177-BD83-1338-6FAB-3070B8168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2974AE-3D3A-1028-09A7-2A7DEEBC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7CB0D9-96C6-CE1A-03BA-DF97F354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B55D47A-6C46-4A0B-CEC7-C0390124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C1A640-9BFE-B896-3095-1628E392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Text Box 16">
            <a:extLst>
              <a:ext uri="{FF2B5EF4-FFF2-40B4-BE49-F238E27FC236}">
                <a16:creationId xmlns:a16="http://schemas.microsoft.com/office/drawing/2014/main" id="{2CB86F2C-A75E-1D5C-0EEA-FDFA67A95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cxnSp>
        <p:nvCxnSpPr>
          <p:cNvPr id="10258" name="直接连接符 20">
            <a:extLst>
              <a:ext uri="{FF2B5EF4-FFF2-40B4-BE49-F238E27FC236}">
                <a16:creationId xmlns:a16="http://schemas.microsoft.com/office/drawing/2014/main" id="{D5A23FBD-63B1-8B6F-A47A-7956AD252A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1588" y="4411663"/>
            <a:ext cx="10175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直接连接符 21">
            <a:extLst>
              <a:ext uri="{FF2B5EF4-FFF2-40B4-BE49-F238E27FC236}">
                <a16:creationId xmlns:a16="http://schemas.microsoft.com/office/drawing/2014/main" id="{DA99D760-5ABA-9CEA-7759-E177F0F5B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2225" y="5411788"/>
            <a:ext cx="10175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>
            <a:extLst>
              <a:ext uri="{FF2B5EF4-FFF2-40B4-BE49-F238E27FC236}">
                <a16:creationId xmlns:a16="http://schemas.microsoft.com/office/drawing/2014/main" id="{5D5DE382-F035-5CAD-AA55-6FB03881C4A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268413"/>
            <a:ext cx="8424862" cy="1592262"/>
            <a:chOff x="357158" y="1394746"/>
            <a:chExt cx="7904170" cy="1448458"/>
          </a:xfrm>
        </p:grpSpPr>
        <p:graphicFrame>
          <p:nvGraphicFramePr>
            <p:cNvPr id="11268" name="Object 2">
              <a:extLst>
                <a:ext uri="{FF2B5EF4-FFF2-40B4-BE49-F238E27FC236}">
                  <a16:creationId xmlns:a16="http://schemas.microsoft.com/office/drawing/2014/main" id="{0E6031EF-1027-538F-0461-835A77C675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28728" y="1428741"/>
            <a:ext cx="6832600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60440" imgH="241200" progId="Equation.DSMT4">
                    <p:embed/>
                  </p:oleObj>
                </mc:Choice>
                <mc:Fallback>
                  <p:oleObj name="Equation" r:id="rId2" imgW="2260440" imgH="241200" progId="Equation.DSMT4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1428741"/>
                          <a:ext cx="6832600" cy="71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3">
              <a:extLst>
                <a:ext uri="{FF2B5EF4-FFF2-40B4-BE49-F238E27FC236}">
                  <a16:creationId xmlns:a16="http://schemas.microsoft.com/office/drawing/2014/main" id="{5BF6B1F4-ADFB-C4E2-CAAD-26E746E749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2285992"/>
            <a:ext cx="4781550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3880" imgH="203040" progId="Equation.DSMT4">
                    <p:embed/>
                  </p:oleObj>
                </mc:Choice>
                <mc:Fallback>
                  <p:oleObj name="Equation" r:id="rId4" imgW="152388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2285992"/>
                          <a:ext cx="4781550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TextBox 5">
              <a:extLst>
                <a:ext uri="{FF2B5EF4-FFF2-40B4-BE49-F238E27FC236}">
                  <a16:creationId xmlns:a16="http://schemas.microsoft.com/office/drawing/2014/main" id="{3BF45185-FA61-C245-38B1-29F12D331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1394746"/>
              <a:ext cx="1036612" cy="52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</p:grp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FA624D5-5ED8-A43F-9280-6C12385BF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3214688"/>
          <a:ext cx="42703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736560" progId="Equation.DSMT4">
                  <p:embed/>
                </p:oleObj>
              </mc:Choice>
              <mc:Fallback>
                <p:oleObj name="Equation" r:id="rId6" imgW="162540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214688"/>
                        <a:ext cx="4270375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2693E58-08AF-87B2-012F-91AF40F82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675" y="3835400"/>
          <a:ext cx="15684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15640" progId="Equation.DSMT4">
                  <p:embed/>
                </p:oleObj>
              </mc:Choice>
              <mc:Fallback>
                <p:oleObj name="Equation" r:id="rId8" imgW="66024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3835400"/>
                        <a:ext cx="15684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15" descr="机动">
            <a:extLst>
              <a:ext uri="{FF2B5EF4-FFF2-40B4-BE49-F238E27FC236}">
                <a16:creationId xmlns:a16="http://schemas.microsoft.com/office/drawing/2014/main" id="{8EF2771D-CBEC-FF9A-292D-5FB50CF9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52C0368-13D2-408E-919C-E8B3EAB4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B59731-1DEF-3F79-1B76-2720E0E2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ACEA40-D1AC-E62B-0A33-A718E1C7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1B8959E-EDBA-B349-36B9-151F14F2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A65F6D-3D3D-5394-4C16-85CAF454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Text Box 16">
            <a:extLst>
              <a:ext uri="{FF2B5EF4-FFF2-40B4-BE49-F238E27FC236}">
                <a16:creationId xmlns:a16="http://schemas.microsoft.com/office/drawing/2014/main" id="{4FAF8B7D-B0DD-DFEF-8634-BE970B049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cxnSp>
        <p:nvCxnSpPr>
          <p:cNvPr id="11278" name="直接连接符 14">
            <a:extLst>
              <a:ext uri="{FF2B5EF4-FFF2-40B4-BE49-F238E27FC236}">
                <a16:creationId xmlns:a16="http://schemas.microsoft.com/office/drawing/2014/main" id="{D7E13BD4-AA38-0DBA-074C-94F213D2C3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5250" y="4110038"/>
            <a:ext cx="10175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>
            <a:extLst>
              <a:ext uri="{FF2B5EF4-FFF2-40B4-BE49-F238E27FC236}">
                <a16:creationId xmlns:a16="http://schemas.microsoft.com/office/drawing/2014/main" id="{0BE75736-8DC2-8B60-2795-03E87CD189A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214438"/>
            <a:ext cx="8234363" cy="1357312"/>
            <a:chOff x="428596" y="1214442"/>
            <a:chExt cx="8234389" cy="1357302"/>
          </a:xfrm>
        </p:grpSpPr>
        <p:graphicFrame>
          <p:nvGraphicFramePr>
            <p:cNvPr id="12293" name="Object 2">
              <a:extLst>
                <a:ext uri="{FF2B5EF4-FFF2-40B4-BE49-F238E27FC236}">
                  <a16:creationId xmlns:a16="http://schemas.microsoft.com/office/drawing/2014/main" id="{5E313A5D-FDC5-EDAD-DE77-92382BFB738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57290" y="1285876"/>
            <a:ext cx="7305695" cy="642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17640" imgH="241200" progId="Equation.DSMT4">
                    <p:embed/>
                  </p:oleObj>
                </mc:Choice>
                <mc:Fallback>
                  <p:oleObj name="Equation" r:id="rId2" imgW="2717640" imgH="241200" progId="Equation.DSMT4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1285876"/>
                          <a:ext cx="7305695" cy="6429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">
              <a:extLst>
                <a:ext uri="{FF2B5EF4-FFF2-40B4-BE49-F238E27FC236}">
                  <a16:creationId xmlns:a16="http://schemas.microsoft.com/office/drawing/2014/main" id="{4723DA13-97B5-6223-E08C-585FDB2781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053" y="2000240"/>
            <a:ext cx="7791475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36760" imgH="215640" progId="Equation.DSMT4">
                    <p:embed/>
                  </p:oleObj>
                </mc:Choice>
                <mc:Fallback>
                  <p:oleObj name="Equation" r:id="rId4" imgW="2336760" imgH="215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053" y="2000240"/>
                          <a:ext cx="7791475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TextBox 5">
              <a:extLst>
                <a:ext uri="{FF2B5EF4-FFF2-40B4-BE49-F238E27FC236}">
                  <a16:creationId xmlns:a16="http://schemas.microsoft.com/office/drawing/2014/main" id="{391088F7-C843-01F1-429D-C0DB65575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1214442"/>
              <a:ext cx="1143004" cy="579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3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</p:grp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5D07696-B4BF-8B28-5DFF-E27F41319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2928938"/>
          <a:ext cx="43148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1193760" progId="Equation.DSMT4">
                  <p:embed/>
                </p:oleObj>
              </mc:Choice>
              <mc:Fallback>
                <p:oleObj name="Equation" r:id="rId6" imgW="189216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928938"/>
                        <a:ext cx="4314825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061DF06-822A-FD64-85A2-815102006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3495675"/>
          <a:ext cx="17287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15640" progId="Equation.DSMT4">
                  <p:embed/>
                </p:oleObj>
              </mc:Choice>
              <mc:Fallback>
                <p:oleObj name="Equation" r:id="rId8" imgW="66024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3495675"/>
                        <a:ext cx="17287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44095C83-68C4-3904-2682-898178CD6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4495800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15640" progId="Equation.DSMT4">
                  <p:embed/>
                </p:oleObj>
              </mc:Choice>
              <mc:Fallback>
                <p:oleObj name="Equation" r:id="rId10" imgW="6984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495800"/>
                        <a:ext cx="1828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15" descr="机动">
            <a:extLst>
              <a:ext uri="{FF2B5EF4-FFF2-40B4-BE49-F238E27FC236}">
                <a16:creationId xmlns:a16="http://schemas.microsoft.com/office/drawing/2014/main" id="{A674E635-B693-7677-B0C6-907635466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C8AC6C3-D738-A202-42C3-2E936C64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A443098-650F-59A8-1A2B-05154815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3C3DBD-EAF6-8765-1EC2-57D464FC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07540B7-C55D-59DC-E11C-13EC74732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139243-5EC9-7167-3FA5-53B3ACA4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Text Box 16">
            <a:extLst>
              <a:ext uri="{FF2B5EF4-FFF2-40B4-BE49-F238E27FC236}">
                <a16:creationId xmlns:a16="http://schemas.microsoft.com/office/drawing/2014/main" id="{3DF77646-7E8E-3E50-AF71-D28001FE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cxnSp>
        <p:nvCxnSpPr>
          <p:cNvPr id="12303" name="直接连接符 15">
            <a:extLst>
              <a:ext uri="{FF2B5EF4-FFF2-40B4-BE49-F238E27FC236}">
                <a16:creationId xmlns:a16="http://schemas.microsoft.com/office/drawing/2014/main" id="{82B9E2D0-084F-5CA7-C1E9-84FD6EE657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40300" y="3751263"/>
            <a:ext cx="10175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直接连接符 16">
            <a:extLst>
              <a:ext uri="{FF2B5EF4-FFF2-40B4-BE49-F238E27FC236}">
                <a16:creationId xmlns:a16="http://schemas.microsoft.com/office/drawing/2014/main" id="{B5DE2155-63CA-E4D3-F7FB-A5C2463025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1250" y="4789488"/>
            <a:ext cx="10175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>
            <a:extLst>
              <a:ext uri="{FF2B5EF4-FFF2-40B4-BE49-F238E27FC236}">
                <a16:creationId xmlns:a16="http://schemas.microsoft.com/office/drawing/2014/main" id="{E36FF9AB-4499-307B-83B0-1C629538F81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225675"/>
            <a:ext cx="6929438" cy="800100"/>
            <a:chOff x="428596" y="2226459"/>
            <a:chExt cx="6929486" cy="799311"/>
          </a:xfrm>
        </p:grpSpPr>
        <p:graphicFrame>
          <p:nvGraphicFramePr>
            <p:cNvPr id="13318" name="Object 2">
              <a:extLst>
                <a:ext uri="{FF2B5EF4-FFF2-40B4-BE49-F238E27FC236}">
                  <a16:creationId xmlns:a16="http://schemas.microsoft.com/office/drawing/2014/main" id="{25E8329D-9B56-CE97-9954-8CBF9287A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224" y="2226459"/>
            <a:ext cx="588966" cy="799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DSMT4">
                    <p:embed/>
                  </p:oleObj>
                </mc:Choice>
                <mc:Fallback>
                  <p:oleObj name="Equation" r:id="rId2" imgW="17748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2226459"/>
                          <a:ext cx="588966" cy="799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3">
              <a:extLst>
                <a:ext uri="{FF2B5EF4-FFF2-40B4-BE49-F238E27FC236}">
                  <a16:creationId xmlns:a16="http://schemas.microsoft.com/office/drawing/2014/main" id="{D2763347-8A5C-35F7-4D54-F5BDDF5B0A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1463" y="2246311"/>
            <a:ext cx="1304925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28600" progId="Equation.DSMT4">
                    <p:embed/>
                  </p:oleObj>
                </mc:Choice>
                <mc:Fallback>
                  <p:oleObj name="Equation" r:id="rId4" imgW="3934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463" y="2246311"/>
                          <a:ext cx="1304925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4">
              <a:extLst>
                <a:ext uri="{FF2B5EF4-FFF2-40B4-BE49-F238E27FC236}">
                  <a16:creationId xmlns:a16="http://schemas.microsoft.com/office/drawing/2014/main" id="{BFB52F10-7553-867F-0666-31E284E4C1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2226459"/>
            <a:ext cx="1262062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241200" progId="Equation.DSMT4">
                    <p:embed/>
                  </p:oleObj>
                </mc:Choice>
                <mc:Fallback>
                  <p:oleObj name="Equation" r:id="rId6" imgW="38088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2226459"/>
                          <a:ext cx="1262062" cy="798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Box 4">
              <a:extLst>
                <a:ext uri="{FF2B5EF4-FFF2-40B4-BE49-F238E27FC236}">
                  <a16:creationId xmlns:a16="http://schemas.microsoft.com/office/drawing/2014/main" id="{4A934D76-8916-84DC-EDE6-542E4C84C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285992"/>
              <a:ext cx="69294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</a:t>
              </a:r>
              <a:r>
                <a:rPr lang="zh-CN" altLang="en-US">
                  <a:latin typeface="Calibri" panose="020F0502020204030204" pitchFamily="34" charset="0"/>
                </a:rPr>
                <a:t>，            和             的运算性质：</a:t>
              </a:r>
              <a:r>
                <a:rPr lang="en-US" altLang="zh-CN">
                  <a:latin typeface="Calibri" panose="020F0502020204030204" pitchFamily="34" charset="0"/>
                </a:rPr>
                <a:t>         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EFB88A9A-A613-0326-AFD8-47543E657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154363"/>
          <a:ext cx="68199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400" imgH="241200" progId="Equation.DSMT4">
                  <p:embed/>
                </p:oleObj>
              </mc:Choice>
              <mc:Fallback>
                <p:oleObj name="Equation" r:id="rId8" imgW="20574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154363"/>
                        <a:ext cx="68199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44BD8142-C0BF-5E3C-FD25-8A0CDC329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941888"/>
          <a:ext cx="50720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241200" progId="Equation.DSMT4">
                  <p:embed/>
                </p:oleObj>
              </mc:Choice>
              <mc:Fallback>
                <p:oleObj name="Equation" r:id="rId10" imgW="14475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941888"/>
                        <a:ext cx="50720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E4357B93-E249-6063-FA0F-B5D08C32F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084638"/>
          <a:ext cx="55165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65080" imgH="228600" progId="Equation.DSMT4">
                  <p:embed/>
                </p:oleObj>
              </mc:Choice>
              <mc:Fallback>
                <p:oleObj name="Equation" r:id="rId12" imgW="1765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84638"/>
                        <a:ext cx="55165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884C8E31-2F60-C273-A069-83CE31996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928688"/>
          <a:ext cx="72151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23800" imgH="457200" progId="Equation.DSMT4">
                  <p:embed/>
                </p:oleObj>
              </mc:Choice>
              <mc:Fallback>
                <p:oleObj name="Equation" r:id="rId14" imgW="2323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928688"/>
                        <a:ext cx="72151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2" name="Picture 15" descr="机动">
            <a:extLst>
              <a:ext uri="{FF2B5EF4-FFF2-40B4-BE49-F238E27FC236}">
                <a16:creationId xmlns:a16="http://schemas.microsoft.com/office/drawing/2014/main" id="{2919F05E-896C-2E1D-4E61-B64118CA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04AFF58-360B-4F28-A375-46DDB651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45C5A5-09E6-84AA-F173-6A8251C1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05C667-4DB2-ED30-3DA1-0E45BBDA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39A8900-FE54-DAFF-DAEA-8B09B886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A01C24-354A-7377-783A-61F7F5D0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Text Box 16">
            <a:extLst>
              <a:ext uri="{FF2B5EF4-FFF2-40B4-BE49-F238E27FC236}">
                <a16:creationId xmlns:a16="http://schemas.microsoft.com/office/drawing/2014/main" id="{9786EF51-EBD8-B79B-8B38-9A7215C86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3" name="TextBox 12">
            <a:extLst>
              <a:ext uri="{FF2B5EF4-FFF2-40B4-BE49-F238E27FC236}">
                <a16:creationId xmlns:a16="http://schemas.microsoft.com/office/drawing/2014/main" id="{4C2DD0D2-1C60-A0F7-7891-E209EB18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82867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定理</a:t>
            </a:r>
            <a:r>
              <a:rPr lang="en-US" altLang="zh-CN" b="1" dirty="0">
                <a:latin typeface="+mj-lt"/>
              </a:rPr>
              <a:t>4.4.1     </a:t>
            </a:r>
            <a:r>
              <a:rPr lang="zh-CN" altLang="en-US" dirty="0">
                <a:latin typeface="+mj-lt"/>
              </a:rPr>
              <a:t>对矩阵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做初等行变换，效果相当于对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左乘相应的初等方阵：</a:t>
            </a: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CA190981-10A8-DC58-7E42-BCC6DE253CE4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1571625"/>
            <a:ext cx="6959600" cy="714375"/>
            <a:chOff x="541356" y="1571612"/>
            <a:chExt cx="6959634" cy="714380"/>
          </a:xfrm>
        </p:grpSpPr>
        <p:sp>
          <p:nvSpPr>
            <p:cNvPr id="14370" name="TextBox 2">
              <a:extLst>
                <a:ext uri="{FF2B5EF4-FFF2-40B4-BE49-F238E27FC236}">
                  <a16:creationId xmlns:a16="http://schemas.microsoft.com/office/drawing/2014/main" id="{305AFAC5-5D78-6FF3-4DDF-DBC4A99C5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56" y="1571612"/>
              <a:ext cx="69596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1. </a:t>
              </a:r>
              <a:r>
                <a:rPr lang="zh-CN" altLang="en-US">
                  <a:latin typeface="Calibri" panose="020F0502020204030204" pitchFamily="34" charset="0"/>
                </a:rPr>
                <a:t>将     的第        行互换：                      。          </a:t>
              </a:r>
            </a:p>
          </p:txBody>
        </p:sp>
        <p:graphicFrame>
          <p:nvGraphicFramePr>
            <p:cNvPr id="14351" name="Object 3">
              <a:extLst>
                <a:ext uri="{FF2B5EF4-FFF2-40B4-BE49-F238E27FC236}">
                  <a16:creationId xmlns:a16="http://schemas.microsoft.com/office/drawing/2014/main" id="{E30ECD6A-4B8E-F696-4A2C-1A80B754E6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7784" y="1579555"/>
            <a:ext cx="2071670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9480" imgH="241200" progId="Equation.DSMT4">
                    <p:embed/>
                  </p:oleObj>
                </mc:Choice>
                <mc:Fallback>
                  <p:oleObj name="Equation" r:id="rId2" imgW="60948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84" y="1579555"/>
                          <a:ext cx="2071670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4">
              <a:extLst>
                <a:ext uri="{FF2B5EF4-FFF2-40B4-BE49-F238E27FC236}">
                  <a16:creationId xmlns:a16="http://schemas.microsoft.com/office/drawing/2014/main" id="{31B7B76A-F996-BC2C-C956-D2BEC3FAD7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2889" y="1643050"/>
            <a:ext cx="61905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889" y="1643050"/>
                          <a:ext cx="619057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0">
              <a:extLst>
                <a:ext uri="{FF2B5EF4-FFF2-40B4-BE49-F238E27FC236}">
                  <a16:creationId xmlns:a16="http://schemas.microsoft.com/office/drawing/2014/main" id="{4799375C-3429-DD36-9BAC-D372110863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4651" y="1657341"/>
            <a:ext cx="928687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190440" progId="Equation.DSMT4">
                    <p:embed/>
                  </p:oleObj>
                </mc:Choice>
                <mc:Fallback>
                  <p:oleObj name="Equation" r:id="rId6" imgW="228600" imgH="1904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51" y="1657341"/>
                          <a:ext cx="928687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41">
            <a:extLst>
              <a:ext uri="{FF2B5EF4-FFF2-40B4-BE49-F238E27FC236}">
                <a16:creationId xmlns:a16="http://schemas.microsoft.com/office/drawing/2014/main" id="{22D63CC2-FE41-8579-2857-DA5F815AE89B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2143125"/>
            <a:ext cx="8316912" cy="668338"/>
            <a:chOff x="541358" y="2143116"/>
            <a:chExt cx="8316922" cy="668337"/>
          </a:xfrm>
        </p:grpSpPr>
        <p:sp>
          <p:nvSpPr>
            <p:cNvPr id="14368" name="TextBox 6">
              <a:extLst>
                <a:ext uri="{FF2B5EF4-FFF2-40B4-BE49-F238E27FC236}">
                  <a16:creationId xmlns:a16="http://schemas.microsoft.com/office/drawing/2014/main" id="{A5882F1C-8520-8540-766A-CB1E822BE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58" y="2143116"/>
              <a:ext cx="83169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2. </a:t>
              </a:r>
              <a:r>
                <a:rPr lang="zh-CN" altLang="en-US">
                  <a:latin typeface="Calibri" panose="020F0502020204030204" pitchFamily="34" charset="0"/>
                </a:rPr>
                <a:t>将     的第    行乘    </a:t>
              </a:r>
              <a:r>
                <a:rPr lang="en-US" altLang="zh-CN">
                  <a:latin typeface="Calibri" panose="020F0502020204030204" pitchFamily="34" charset="0"/>
                </a:rPr>
                <a:t> ≠0 </a:t>
              </a:r>
              <a:r>
                <a:rPr lang="zh-CN" altLang="en-US">
                  <a:latin typeface="Calibri" panose="020F0502020204030204" pitchFamily="34" charset="0"/>
                </a:rPr>
                <a:t>：                          。            </a:t>
              </a:r>
            </a:p>
          </p:txBody>
        </p:sp>
        <p:grpSp>
          <p:nvGrpSpPr>
            <p:cNvPr id="14369" name="组合 40">
              <a:extLst>
                <a:ext uri="{FF2B5EF4-FFF2-40B4-BE49-F238E27FC236}">
                  <a16:creationId xmlns:a16="http://schemas.microsoft.com/office/drawing/2014/main" id="{E3092610-1ACB-58CA-E740-C68B60F18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322" y="2143116"/>
              <a:ext cx="6200823" cy="668337"/>
              <a:chOff x="1357322" y="2143116"/>
              <a:chExt cx="6200823" cy="668337"/>
            </a:xfrm>
          </p:grpSpPr>
          <p:graphicFrame>
            <p:nvGraphicFramePr>
              <p:cNvPr id="14347" name="Object 2">
                <a:extLst>
                  <a:ext uri="{FF2B5EF4-FFF2-40B4-BE49-F238E27FC236}">
                    <a16:creationId xmlns:a16="http://schemas.microsoft.com/office/drawing/2014/main" id="{30C96A37-C2D8-3673-3A05-B636D1F274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57322" y="2143116"/>
              <a:ext cx="619057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52280" imgH="164880" progId="Equation.DSMT4">
                      <p:embed/>
                    </p:oleObj>
                  </mc:Choice>
                  <mc:Fallback>
                    <p:oleObj name="Equation" r:id="rId8" imgW="152280" imgH="1648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7322" y="2143116"/>
                            <a:ext cx="619057" cy="484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8" name="Object 11">
                <a:extLst>
                  <a:ext uri="{FF2B5EF4-FFF2-40B4-BE49-F238E27FC236}">
                    <a16:creationId xmlns:a16="http://schemas.microsoft.com/office/drawing/2014/main" id="{CC8AC94F-2842-5165-8F3B-618952AAC7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3206" y="2203441"/>
              <a:ext cx="458298" cy="511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88560" imgH="164880" progId="Equation.DSMT4">
                      <p:embed/>
                    </p:oleObj>
                  </mc:Choice>
                  <mc:Fallback>
                    <p:oleObj name="Equation" r:id="rId9" imgW="8856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3206" y="2203441"/>
                            <a:ext cx="458298" cy="511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12">
                <a:extLst>
                  <a:ext uri="{FF2B5EF4-FFF2-40B4-BE49-F238E27FC236}">
                    <a16:creationId xmlns:a16="http://schemas.microsoft.com/office/drawing/2014/main" id="{AEB2970F-0A3A-A8DA-86CC-87CE4BFAB9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43536" y="2143116"/>
              <a:ext cx="2414609" cy="668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825480" imgH="228600" progId="Equation.DSMT4">
                      <p:embed/>
                    </p:oleObj>
                  </mc:Choice>
                  <mc:Fallback>
                    <p:oleObj name="Equation" r:id="rId11" imgW="82548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3536" y="2143116"/>
                            <a:ext cx="2414609" cy="668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Object 14">
                <a:extLst>
                  <a:ext uri="{FF2B5EF4-FFF2-40B4-BE49-F238E27FC236}">
                    <a16:creationId xmlns:a16="http://schemas.microsoft.com/office/drawing/2014/main" id="{0A3C584D-F8A9-986B-F016-6A00BC0420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7652" y="2197095"/>
              <a:ext cx="406400" cy="517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39680" imgH="177480" progId="Equation.DSMT4">
                      <p:embed/>
                    </p:oleObj>
                  </mc:Choice>
                  <mc:Fallback>
                    <p:oleObj name="Equation" r:id="rId13" imgW="139680" imgH="1774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7652" y="2197095"/>
                            <a:ext cx="406400" cy="517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组合 42">
            <a:extLst>
              <a:ext uri="{FF2B5EF4-FFF2-40B4-BE49-F238E27FC236}">
                <a16:creationId xmlns:a16="http://schemas.microsoft.com/office/drawing/2014/main" id="{6B4D6E47-4572-C345-2A58-B06A81C5D6C5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714625"/>
            <a:ext cx="8643937" cy="714375"/>
            <a:chOff x="500066" y="2714620"/>
            <a:chExt cx="8643934" cy="714380"/>
          </a:xfrm>
        </p:grpSpPr>
        <p:sp>
          <p:nvSpPr>
            <p:cNvPr id="14367" name="TextBox 4">
              <a:extLst>
                <a:ext uri="{FF2B5EF4-FFF2-40B4-BE49-F238E27FC236}">
                  <a16:creationId xmlns:a16="http://schemas.microsoft.com/office/drawing/2014/main" id="{1D1D9D9F-0CE6-1E82-CACF-97AEBE5FB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6" y="2714620"/>
              <a:ext cx="86439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3. </a:t>
              </a:r>
              <a:r>
                <a:rPr lang="zh-CN" altLang="en-US">
                  <a:latin typeface="Calibri" panose="020F0502020204030204" pitchFamily="34" charset="0"/>
                </a:rPr>
                <a:t>将     的第   行的    倍加到第  行：                      。</a:t>
              </a:r>
            </a:p>
          </p:txBody>
        </p:sp>
        <p:graphicFrame>
          <p:nvGraphicFramePr>
            <p:cNvPr id="14342" name="Object 6">
              <a:extLst>
                <a:ext uri="{FF2B5EF4-FFF2-40B4-BE49-F238E27FC236}">
                  <a16:creationId xmlns:a16="http://schemas.microsoft.com/office/drawing/2014/main" id="{F5E7C265-05FB-8248-7228-CC701D976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2728894"/>
            <a:ext cx="619057" cy="485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728894"/>
                          <a:ext cx="619057" cy="485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3">
              <a:extLst>
                <a:ext uri="{FF2B5EF4-FFF2-40B4-BE49-F238E27FC236}">
                  <a16:creationId xmlns:a16="http://schemas.microsoft.com/office/drawing/2014/main" id="{6AA8F1E4-148D-9FBA-5546-934AAA4864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775" y="2768596"/>
            <a:ext cx="406629" cy="517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680" imgH="177480" progId="Equation.DSMT4">
                    <p:embed/>
                  </p:oleObj>
                </mc:Choice>
                <mc:Fallback>
                  <p:oleObj name="Equation" r:id="rId16" imgW="13968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775" y="2768596"/>
                          <a:ext cx="406629" cy="517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5">
              <a:extLst>
                <a:ext uri="{FF2B5EF4-FFF2-40B4-BE49-F238E27FC236}">
                  <a16:creationId xmlns:a16="http://schemas.microsoft.com/office/drawing/2014/main" id="{801A8157-353F-116F-C161-BE40D1AB54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4881" y="2774949"/>
            <a:ext cx="458787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881" y="2774949"/>
                          <a:ext cx="458787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16">
              <a:extLst>
                <a:ext uri="{FF2B5EF4-FFF2-40B4-BE49-F238E27FC236}">
                  <a16:creationId xmlns:a16="http://schemas.microsoft.com/office/drawing/2014/main" id="{AEE5DC63-9DC0-6C63-9CDB-03B2A0B5BD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330" y="2714620"/>
            <a:ext cx="655638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330" y="2714620"/>
                          <a:ext cx="655638" cy="588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7">
              <a:extLst>
                <a:ext uri="{FF2B5EF4-FFF2-40B4-BE49-F238E27FC236}">
                  <a16:creationId xmlns:a16="http://schemas.microsoft.com/office/drawing/2014/main" id="{1D79E2A4-5D8D-EDFD-C9E5-9C92EBBB6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80205" y="2724150"/>
            <a:ext cx="2378075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12520" imgH="241200" progId="Equation.DSMT4">
                    <p:embed/>
                  </p:oleObj>
                </mc:Choice>
                <mc:Fallback>
                  <p:oleObj name="Equation" r:id="rId20" imgW="81252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0205" y="2724150"/>
                          <a:ext cx="2378075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6" name="Object 18">
            <a:extLst>
              <a:ext uri="{FF2B5EF4-FFF2-40B4-BE49-F238E27FC236}">
                <a16:creationId xmlns:a16="http://schemas.microsoft.com/office/drawing/2014/main" id="{71819481-CEA2-0531-B468-35B41126F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4710113"/>
          <a:ext cx="40020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11280" imgH="253800" progId="Equation.DSMT4">
                  <p:embed/>
                </p:oleObj>
              </mc:Choice>
              <mc:Fallback>
                <p:oleObj name="Equation" r:id="rId22" imgW="151128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710113"/>
                        <a:ext cx="40020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>
            <a:extLst>
              <a:ext uri="{FF2B5EF4-FFF2-40B4-BE49-F238E27FC236}">
                <a16:creationId xmlns:a16="http://schemas.microsoft.com/office/drawing/2014/main" id="{6BCCBB29-BEF9-9D7E-85E2-4CCB06D5A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5429250"/>
          <a:ext cx="3484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44520" imgH="253800" progId="Equation.DSMT4">
                  <p:embed/>
                </p:oleObj>
              </mc:Choice>
              <mc:Fallback>
                <p:oleObj name="Equation" r:id="rId24" imgW="124452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429250"/>
                        <a:ext cx="34845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>
            <a:extLst>
              <a:ext uri="{FF2B5EF4-FFF2-40B4-BE49-F238E27FC236}">
                <a16:creationId xmlns:a16="http://schemas.microsoft.com/office/drawing/2014/main" id="{067F0D2E-F318-CA4D-C706-E062FDF1D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4714875"/>
          <a:ext cx="3201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82680" imgH="241200" progId="Equation.DSMT4">
                  <p:embed/>
                </p:oleObj>
              </mc:Choice>
              <mc:Fallback>
                <p:oleObj name="Equation" r:id="rId26" imgW="128268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714875"/>
                        <a:ext cx="32019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19F7118-3FDE-1D61-B700-24DB7BD4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487738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由定义</a:t>
            </a:r>
            <a:r>
              <a:rPr lang="en-US" altLang="zh-CN" dirty="0">
                <a:latin typeface="+mj-lt"/>
              </a:rPr>
              <a:t>4.4.1</a:t>
            </a:r>
            <a:r>
              <a:rPr lang="zh-CN" altLang="en-US" dirty="0">
                <a:latin typeface="+mj-lt"/>
              </a:rPr>
              <a:t>或定理</a:t>
            </a:r>
            <a:r>
              <a:rPr lang="en-US" altLang="zh-CN" dirty="0">
                <a:latin typeface="+mj-lt"/>
              </a:rPr>
              <a:t>4.4.1</a:t>
            </a:r>
            <a:r>
              <a:rPr lang="zh-CN" altLang="en-US" dirty="0">
                <a:latin typeface="+mj-lt"/>
              </a:rPr>
              <a:t>可得：</a:t>
            </a:r>
          </a:p>
        </p:txBody>
      </p:sp>
      <p:graphicFrame>
        <p:nvGraphicFramePr>
          <p:cNvPr id="27669" name="Object 21">
            <a:extLst>
              <a:ext uri="{FF2B5EF4-FFF2-40B4-BE49-F238E27FC236}">
                <a16:creationId xmlns:a16="http://schemas.microsoft.com/office/drawing/2014/main" id="{0C62156C-367E-65DA-6B78-2BF18889F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143375"/>
          <a:ext cx="7804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869920" imgH="203040" progId="Equation.DSMT4">
                  <p:embed/>
                </p:oleObj>
              </mc:Choice>
              <mc:Fallback>
                <p:oleObj name="Equation" r:id="rId28" imgW="286992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143375"/>
                        <a:ext cx="7804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16">
            <a:extLst>
              <a:ext uri="{FF2B5EF4-FFF2-40B4-BE49-F238E27FC236}">
                <a16:creationId xmlns:a16="http://schemas.microsoft.com/office/drawing/2014/main" id="{B20C256A-A428-99C2-B4DC-9F058C09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60" name="Picture 15" descr="机动">
            <a:extLst>
              <a:ext uri="{FF2B5EF4-FFF2-40B4-BE49-F238E27FC236}">
                <a16:creationId xmlns:a16="http://schemas.microsoft.com/office/drawing/2014/main" id="{F6CBD1F6-934C-FA01-0E7B-0662D984F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5293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A3515FF-D7B4-F5BB-2703-64DA3C66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65293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0E45E22-CEDB-353C-8A24-1E0A8E9D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65293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C52B02-1711-CBE9-74AE-CDC76EF2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65293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7095EAA-0FF1-AE8B-20DC-A717B91D0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65293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1494D0-ABA5-CB17-C8FE-C4D4EBBB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65293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6" name="Text Box 16">
            <a:extLst>
              <a:ext uri="{FF2B5EF4-FFF2-40B4-BE49-F238E27FC236}">
                <a16:creationId xmlns:a16="http://schemas.microsoft.com/office/drawing/2014/main" id="{E690C9F9-1EAF-8A4A-4348-4B10341E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67532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>
            <a:extLst>
              <a:ext uri="{FF2B5EF4-FFF2-40B4-BE49-F238E27FC236}">
                <a16:creationId xmlns:a16="http://schemas.microsoft.com/office/drawing/2014/main" id="{A9B93738-173F-6442-9008-44EC83F3F738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42875"/>
            <a:ext cx="7929563" cy="1728788"/>
            <a:chOff x="571472" y="142853"/>
            <a:chExt cx="7929618" cy="1729467"/>
          </a:xfrm>
        </p:grpSpPr>
        <p:sp>
          <p:nvSpPr>
            <p:cNvPr id="15386" name="TextBox 3">
              <a:extLst>
                <a:ext uri="{FF2B5EF4-FFF2-40B4-BE49-F238E27FC236}">
                  <a16:creationId xmlns:a16="http://schemas.microsoft.com/office/drawing/2014/main" id="{EFEC81AD-51A4-ECDD-B08B-4EFA43D6D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142853"/>
              <a:ext cx="79296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libri" panose="020F0502020204030204" pitchFamily="34" charset="0"/>
                </a:rPr>
                <a:t>下面考虑</a:t>
              </a:r>
            </a:p>
          </p:txBody>
        </p:sp>
        <p:graphicFrame>
          <p:nvGraphicFramePr>
            <p:cNvPr id="15368" name="Object 2">
              <a:extLst>
                <a:ext uri="{FF2B5EF4-FFF2-40B4-BE49-F238E27FC236}">
                  <a16:creationId xmlns:a16="http://schemas.microsoft.com/office/drawing/2014/main" id="{C17E16BC-CAC2-F973-6020-5D38E2AD25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00" y="166668"/>
            <a:ext cx="5516563" cy="468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760" imgH="203040" progId="Equation.DSMT4">
                    <p:embed/>
                  </p:oleObj>
                </mc:Choice>
                <mc:Fallback>
                  <p:oleObj name="Equation" r:id="rId2" imgW="19047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66668"/>
                          <a:ext cx="5516563" cy="468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3">
              <a:extLst>
                <a:ext uri="{FF2B5EF4-FFF2-40B4-BE49-F238E27FC236}">
                  <a16:creationId xmlns:a16="http://schemas.microsoft.com/office/drawing/2014/main" id="{266AB81D-BD25-5368-6C80-70D88DD9BA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6050" y="1285860"/>
            <a:ext cx="3071037" cy="586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7000" imgH="228600" progId="Equation.DSMT4">
                    <p:embed/>
                  </p:oleObj>
                </mc:Choice>
                <mc:Fallback>
                  <p:oleObj name="Equation" r:id="rId4" imgW="9270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1285860"/>
                          <a:ext cx="3071037" cy="586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4">
              <a:extLst>
                <a:ext uri="{FF2B5EF4-FFF2-40B4-BE49-F238E27FC236}">
                  <a16:creationId xmlns:a16="http://schemas.microsoft.com/office/drawing/2014/main" id="{E7239595-8E78-4979-942C-2B1A14D067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191" y="714356"/>
            <a:ext cx="4822065" cy="488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14320" imgH="203040" progId="Equation.DSMT4">
                    <p:embed/>
                  </p:oleObj>
                </mc:Choice>
                <mc:Fallback>
                  <p:oleObj name="Equation" r:id="rId6" imgW="171432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191" y="714356"/>
                          <a:ext cx="4822065" cy="488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9">
            <a:extLst>
              <a:ext uri="{FF2B5EF4-FFF2-40B4-BE49-F238E27FC236}">
                <a16:creationId xmlns:a16="http://schemas.microsoft.com/office/drawing/2014/main" id="{D9883370-1BA1-6C80-C243-61B679F0B12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785938"/>
            <a:ext cx="7215187" cy="523875"/>
            <a:chOff x="785789" y="2500306"/>
            <a:chExt cx="7215235" cy="611851"/>
          </a:xfrm>
        </p:grpSpPr>
        <p:sp>
          <p:nvSpPr>
            <p:cNvPr id="15385" name="TextBox 10">
              <a:extLst>
                <a:ext uri="{FF2B5EF4-FFF2-40B4-BE49-F238E27FC236}">
                  <a16:creationId xmlns:a16="http://schemas.microsoft.com/office/drawing/2014/main" id="{3A0F90E5-E393-143F-208A-F6DEE50CE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500306"/>
              <a:ext cx="6929486" cy="61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libri" panose="020F0502020204030204" pitchFamily="34" charset="0"/>
                </a:rPr>
                <a:t>的每个元作为一块，进行分块运算得</a:t>
              </a:r>
            </a:p>
          </p:txBody>
        </p:sp>
        <p:graphicFrame>
          <p:nvGraphicFramePr>
            <p:cNvPr id="15367" name="Object 5">
              <a:extLst>
                <a:ext uri="{FF2B5EF4-FFF2-40B4-BE49-F238E27FC236}">
                  <a16:creationId xmlns:a16="http://schemas.microsoft.com/office/drawing/2014/main" id="{B5B56C80-4534-0905-D4DE-B6E1CDE0A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789" y="2541584"/>
            <a:ext cx="42862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9" y="2541584"/>
                          <a:ext cx="428625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049E9F2F-3B6A-28DF-865E-364F5B62B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357438"/>
          <a:ext cx="52879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760" imgH="939600" progId="Equation.DSMT4">
                  <p:embed/>
                </p:oleObj>
              </mc:Choice>
              <mc:Fallback>
                <p:oleObj name="Equation" r:id="rId10" imgW="233676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357438"/>
                        <a:ext cx="5287963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4BECCFCB-B86E-BC9F-4DFE-957A00AE8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500563"/>
          <a:ext cx="81391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68680" imgH="228600" progId="Equation.DSMT4">
                  <p:embed/>
                </p:oleObj>
              </mc:Choice>
              <mc:Fallback>
                <p:oleObj name="Equation" r:id="rId12" imgW="3568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500563"/>
                        <a:ext cx="81391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6">
            <a:extLst>
              <a:ext uri="{FF2B5EF4-FFF2-40B4-BE49-F238E27FC236}">
                <a16:creationId xmlns:a16="http://schemas.microsoft.com/office/drawing/2014/main" id="{6265A883-33F5-26F1-45A2-2BCB04A6186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157788"/>
            <a:ext cx="7715250" cy="1127125"/>
            <a:chOff x="1142976" y="5143512"/>
            <a:chExt cx="7715304" cy="1126390"/>
          </a:xfrm>
        </p:grpSpPr>
        <p:sp>
          <p:nvSpPr>
            <p:cNvPr id="15381" name="TextBox 14">
              <a:extLst>
                <a:ext uri="{FF2B5EF4-FFF2-40B4-BE49-F238E27FC236}">
                  <a16:creationId xmlns:a16="http://schemas.microsoft.com/office/drawing/2014/main" id="{961F2CBF-9A49-6412-1F44-0CC4D8EED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314" y="5156204"/>
              <a:ext cx="1500199" cy="522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libri" panose="020F0502020204030204" pitchFamily="34" charset="0"/>
                </a:rPr>
                <a:t>这说明：</a:t>
              </a:r>
            </a:p>
          </p:txBody>
        </p:sp>
        <p:sp>
          <p:nvSpPr>
            <p:cNvPr id="15382" name="TextBox 15">
              <a:extLst>
                <a:ext uri="{FF2B5EF4-FFF2-40B4-BE49-F238E27FC236}">
                  <a16:creationId xmlns:a16="http://schemas.microsoft.com/office/drawing/2014/main" id="{F67C06F9-1F1C-5DB6-F779-0460AB416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702" y="5143512"/>
              <a:ext cx="5824578" cy="51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libri" panose="020F0502020204030204" pitchFamily="34" charset="0"/>
                </a:rPr>
                <a:t>的每一列都是     的列的线性组合，</a:t>
              </a:r>
            </a:p>
          </p:txBody>
        </p:sp>
        <p:sp>
          <p:nvSpPr>
            <p:cNvPr id="15383" name="TextBox 16">
              <a:extLst>
                <a:ext uri="{FF2B5EF4-FFF2-40B4-BE49-F238E27FC236}">
                  <a16:creationId xmlns:a16="http://schemas.microsoft.com/office/drawing/2014/main" id="{79F0809D-88D4-B291-C199-AD1EBD51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16" y="5751128"/>
              <a:ext cx="3071834" cy="51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libri" panose="020F0502020204030204" pitchFamily="34" charset="0"/>
                </a:rPr>
                <a:t>的相应的列提供。</a:t>
              </a:r>
            </a:p>
          </p:txBody>
        </p:sp>
        <p:graphicFrame>
          <p:nvGraphicFramePr>
            <p:cNvPr id="15364" name="Object 8">
              <a:extLst>
                <a:ext uri="{FF2B5EF4-FFF2-40B4-BE49-F238E27FC236}">
                  <a16:creationId xmlns:a16="http://schemas.microsoft.com/office/drawing/2014/main" id="{1C94F96E-B5B6-B21F-FB0E-D2D9462B42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2702" y="5227548"/>
            <a:ext cx="67786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00" imgH="164880" progId="Equation.DSMT4">
                    <p:embed/>
                  </p:oleObj>
                </mc:Choice>
                <mc:Fallback>
                  <p:oleObj name="Equation" r:id="rId14" imgW="24120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702" y="5227548"/>
                          <a:ext cx="67786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9">
              <a:extLst>
                <a:ext uri="{FF2B5EF4-FFF2-40B4-BE49-F238E27FC236}">
                  <a16:creationId xmlns:a16="http://schemas.microsoft.com/office/drawing/2014/main" id="{F1D6526C-5FC2-FC57-B06A-260B24B8C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380" y="5179937"/>
            <a:ext cx="429850" cy="380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5179937"/>
                          <a:ext cx="429850" cy="380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矩形 19">
              <a:extLst>
                <a:ext uri="{FF2B5EF4-FFF2-40B4-BE49-F238E27FC236}">
                  <a16:creationId xmlns:a16="http://schemas.microsoft.com/office/drawing/2014/main" id="{51BEE9B4-294A-3735-39E5-44928145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5751128"/>
              <a:ext cx="2714644" cy="51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libri" panose="020F0502020204030204" pitchFamily="34" charset="0"/>
                </a:rPr>
                <a:t>组合系数由</a:t>
              </a:r>
            </a:p>
          </p:txBody>
        </p:sp>
        <p:graphicFrame>
          <p:nvGraphicFramePr>
            <p:cNvPr id="15366" name="Object 10">
              <a:extLst>
                <a:ext uri="{FF2B5EF4-FFF2-40B4-BE49-F238E27FC236}">
                  <a16:creationId xmlns:a16="http://schemas.microsoft.com/office/drawing/2014/main" id="{A23DA4BD-08EF-0B75-933D-11E6B0880F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364" y="5751441"/>
            <a:ext cx="56515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5751441"/>
                          <a:ext cx="56515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74" name="Picture 15" descr="机动">
            <a:extLst>
              <a:ext uri="{FF2B5EF4-FFF2-40B4-BE49-F238E27FC236}">
                <a16:creationId xmlns:a16="http://schemas.microsoft.com/office/drawing/2014/main" id="{75B70526-C737-E78C-B913-2B9924FC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C41A4D0-B35E-A1D6-011A-AA986BD8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ED16E2-117F-2250-BE6A-197B7A87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A853AA-88F6-8979-8DDB-737DFD40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8802ED2-C7F3-B39D-7957-7E047A7D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991BCA-B50A-E5A6-609D-7792EC8D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Text Box 16">
            <a:extLst>
              <a:ext uri="{FF2B5EF4-FFF2-40B4-BE49-F238E27FC236}">
                <a16:creationId xmlns:a16="http://schemas.microsoft.com/office/drawing/2014/main" id="{1849DBD7-A819-67F7-4BFD-C96F6860A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895B4-44CE-3DCC-DD5F-C024709D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42875"/>
            <a:ext cx="1928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4.4.1′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6386" name="AutoShape 3">
            <a:extLst>
              <a:ext uri="{FF2B5EF4-FFF2-40B4-BE49-F238E27FC236}">
                <a16:creationId xmlns:a16="http://schemas.microsoft.com/office/drawing/2014/main" id="{EFD6A036-7177-E3DC-284F-42FE0206A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143000"/>
          <a:ext cx="7581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143000"/>
                        <a:ext cx="7581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1">
            <a:extLst>
              <a:ext uri="{FF2B5EF4-FFF2-40B4-BE49-F238E27FC236}">
                <a16:creationId xmlns:a16="http://schemas.microsoft.com/office/drawing/2014/main" id="{41D11F62-462A-CB8B-071B-C28E608DFA5D}"/>
              </a:ext>
            </a:extLst>
          </p:cNvPr>
          <p:cNvGrpSpPr>
            <a:grpSpLocks/>
          </p:cNvGrpSpPr>
          <p:nvPr/>
        </p:nvGrpSpPr>
        <p:grpSpPr bwMode="auto">
          <a:xfrm>
            <a:off x="369888" y="668338"/>
            <a:ext cx="8134350" cy="1760537"/>
            <a:chOff x="369939" y="596299"/>
            <a:chExt cx="8134281" cy="1761131"/>
          </a:xfrm>
        </p:grpSpPr>
        <p:graphicFrame>
          <p:nvGraphicFramePr>
            <p:cNvPr id="16392" name="Object 2">
              <a:extLst>
                <a:ext uri="{FF2B5EF4-FFF2-40B4-BE49-F238E27FC236}">
                  <a16:creationId xmlns:a16="http://schemas.microsoft.com/office/drawing/2014/main" id="{C8618686-4C5C-A9B5-4EE3-7D755C138F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00232" y="642918"/>
            <a:ext cx="650398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08160" imgH="241200" progId="Equation.DSMT4">
                    <p:embed/>
                  </p:oleObj>
                </mc:Choice>
                <mc:Fallback>
                  <p:oleObj name="Equation" r:id="rId3" imgW="2108160" imgH="241200" progId="Equation.DSMT4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642918"/>
                          <a:ext cx="6503988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TextBox 6">
              <a:extLst>
                <a:ext uri="{FF2B5EF4-FFF2-40B4-BE49-F238E27FC236}">
                  <a16:creationId xmlns:a16="http://schemas.microsoft.com/office/drawing/2014/main" id="{F7E8F3B6-0FEC-6A2B-C9D7-0ACFA1C34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596299"/>
              <a:ext cx="1100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16393" name="Object 4">
              <a:extLst>
                <a:ext uri="{FF2B5EF4-FFF2-40B4-BE49-F238E27FC236}">
                  <a16:creationId xmlns:a16="http://schemas.microsoft.com/office/drawing/2014/main" id="{8FC678C9-6E8A-E2FB-86BC-97287C96AA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9939" y="1785918"/>
            <a:ext cx="8131151" cy="57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24080" imgH="241200" progId="Equation.DSMT4">
                    <p:embed/>
                  </p:oleObj>
                </mc:Choice>
                <mc:Fallback>
                  <p:oleObj name="Equation" r:id="rId5" imgW="3124080" imgH="241200" progId="Equation.DSMT4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39" y="1785918"/>
                          <a:ext cx="8131151" cy="571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>
              <a:extLst>
                <a:ext uri="{FF2B5EF4-FFF2-40B4-BE49-F238E27FC236}">
                  <a16:creationId xmlns:a16="http://schemas.microsoft.com/office/drawing/2014/main" id="{D25122F8-5A4A-841D-C610-CF4DFFEC49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598" y="1214423"/>
            <a:ext cx="6465888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09680" imgH="241200" progId="Equation.DSMT4">
                    <p:embed/>
                  </p:oleObj>
                </mc:Choice>
                <mc:Fallback>
                  <p:oleObj name="Equation" r:id="rId7" imgW="220968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98" y="1214423"/>
                          <a:ext cx="6465888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>
              <a:extLst>
                <a:ext uri="{FF2B5EF4-FFF2-40B4-BE49-F238E27FC236}">
                  <a16:creationId xmlns:a16="http://schemas.microsoft.com/office/drawing/2014/main" id="{7E24E9A8-B285-5E64-3A88-CDA9030AB1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58016" y="1243009"/>
            <a:ext cx="1428750" cy="47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07960" imgH="203040" progId="Equation.DSMT4">
                    <p:embed/>
                  </p:oleObj>
                </mc:Choice>
                <mc:Fallback>
                  <p:oleObj name="Equation" r:id="rId9" imgW="50796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16" y="1243009"/>
                          <a:ext cx="1428750" cy="471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3">
            <a:extLst>
              <a:ext uri="{FF2B5EF4-FFF2-40B4-BE49-F238E27FC236}">
                <a16:creationId xmlns:a16="http://schemas.microsoft.com/office/drawing/2014/main" id="{B96318C9-089E-131F-1264-3C091A35A6AB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2357438"/>
            <a:ext cx="8501063" cy="1617662"/>
            <a:chOff x="142844" y="2525113"/>
            <a:chExt cx="8501122" cy="1618267"/>
          </a:xfrm>
        </p:grpSpPr>
        <p:graphicFrame>
          <p:nvGraphicFramePr>
            <p:cNvPr id="16388" name="Object 5">
              <a:extLst>
                <a:ext uri="{FF2B5EF4-FFF2-40B4-BE49-F238E27FC236}">
                  <a16:creationId xmlns:a16="http://schemas.microsoft.com/office/drawing/2014/main" id="{AABD565A-7577-C14B-200A-9ED92D7933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71538" y="2596563"/>
            <a:ext cx="6832600" cy="604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60440" imgH="241200" progId="Equation.DSMT4">
                    <p:embed/>
                  </p:oleObj>
                </mc:Choice>
                <mc:Fallback>
                  <p:oleObj name="Equation" r:id="rId11" imgW="2260440" imgH="241200" progId="Equation.DSMT4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2596563"/>
                          <a:ext cx="6832600" cy="604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6">
              <a:extLst>
                <a:ext uri="{FF2B5EF4-FFF2-40B4-BE49-F238E27FC236}">
                  <a16:creationId xmlns:a16="http://schemas.microsoft.com/office/drawing/2014/main" id="{09B3B972-3213-7AD7-794B-ABEF2F891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381" y="3096629"/>
            <a:ext cx="6221426" cy="562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70000" imgH="228600" progId="Equation.DSMT4">
                    <p:embed/>
                  </p:oleObj>
                </mc:Choice>
                <mc:Fallback>
                  <p:oleObj name="Equation" r:id="rId13" imgW="20700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81" y="3096629"/>
                          <a:ext cx="6221426" cy="562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Box 9">
              <a:extLst>
                <a:ext uri="{FF2B5EF4-FFF2-40B4-BE49-F238E27FC236}">
                  <a16:creationId xmlns:a16="http://schemas.microsoft.com/office/drawing/2014/main" id="{7ACFE797-A272-30CF-BF1C-997855481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2525113"/>
              <a:ext cx="10370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16390" name="Object 7">
              <a:extLst>
                <a:ext uri="{FF2B5EF4-FFF2-40B4-BE49-F238E27FC236}">
                  <a16:creationId xmlns:a16="http://schemas.microsoft.com/office/drawing/2014/main" id="{3021F573-BC5D-23E4-AACC-AA13113C0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1369" y="3096629"/>
            <a:ext cx="1428760" cy="510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07960" imgH="203040" progId="Equation.DSMT4">
                    <p:embed/>
                  </p:oleObj>
                </mc:Choice>
                <mc:Fallback>
                  <p:oleObj name="Equation" r:id="rId15" imgW="5079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1369" y="3096629"/>
                          <a:ext cx="1428760" cy="510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12">
              <a:extLst>
                <a:ext uri="{FF2B5EF4-FFF2-40B4-BE49-F238E27FC236}">
                  <a16:creationId xmlns:a16="http://schemas.microsoft.com/office/drawing/2014/main" id="{EA45C81F-D1A1-1E2F-2577-6685FC273F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7158" y="3571876"/>
            <a:ext cx="8286808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97000" imgH="228600" progId="Equation.DSMT4">
                    <p:embed/>
                  </p:oleObj>
                </mc:Choice>
                <mc:Fallback>
                  <p:oleObj name="Equation" r:id="rId17" imgW="2997000" imgH="228600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3571876"/>
                          <a:ext cx="8286808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4">
            <a:extLst>
              <a:ext uri="{FF2B5EF4-FFF2-40B4-BE49-F238E27FC236}">
                <a16:creationId xmlns:a16="http://schemas.microsoft.com/office/drawing/2014/main" id="{CA5FE020-F030-6375-7558-47EEBA35BCBB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4071938"/>
            <a:ext cx="8215313" cy="620712"/>
            <a:chOff x="142844" y="4311075"/>
            <a:chExt cx="8215370" cy="620292"/>
          </a:xfrm>
        </p:grpSpPr>
        <p:graphicFrame>
          <p:nvGraphicFramePr>
            <p:cNvPr id="16387" name="Object 8">
              <a:extLst>
                <a:ext uri="{FF2B5EF4-FFF2-40B4-BE49-F238E27FC236}">
                  <a16:creationId xmlns:a16="http://schemas.microsoft.com/office/drawing/2014/main" id="{CFCE8EBB-EA67-5AB5-9EE5-6E50B594610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2519" y="4324337"/>
            <a:ext cx="7305695" cy="607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717640" imgH="241200" progId="Equation.DSMT4">
                    <p:embed/>
                  </p:oleObj>
                </mc:Choice>
                <mc:Fallback>
                  <p:oleObj name="Equation" r:id="rId19" imgW="2717640" imgH="241200" progId="Equation.DSMT4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519" y="4324337"/>
                          <a:ext cx="7305695" cy="607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TextBox 15">
              <a:extLst>
                <a:ext uri="{FF2B5EF4-FFF2-40B4-BE49-F238E27FC236}">
                  <a16:creationId xmlns:a16="http://schemas.microsoft.com/office/drawing/2014/main" id="{1061C478-19F8-5811-58BB-A06C6520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4311075"/>
              <a:ext cx="11430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3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</p:grpSp>
      <p:pic>
        <p:nvPicPr>
          <p:cNvPr id="16400" name="Picture 15" descr="机动">
            <a:extLst>
              <a:ext uri="{FF2B5EF4-FFF2-40B4-BE49-F238E27FC236}">
                <a16:creationId xmlns:a16="http://schemas.microsoft.com/office/drawing/2014/main" id="{F4E9C6EC-BAA0-46B7-F9B8-2F530C79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EFE47AA-3533-E921-0FEF-38DF16A4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B16994-FE57-9B81-8DDF-33CF38B9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407542-F683-4A93-FA0C-3111CE97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4562FF9-31A8-DB3E-4D08-1145897E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65970-8E41-B3FD-F61A-41D0BC20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6" name="Text Box 16">
            <a:extLst>
              <a:ext uri="{FF2B5EF4-FFF2-40B4-BE49-F238E27FC236}">
                <a16:creationId xmlns:a16="http://schemas.microsoft.com/office/drawing/2014/main" id="{88B7D64B-D821-FA97-531C-96F8B232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16407" name="TextBox 27">
            <a:extLst>
              <a:ext uri="{FF2B5EF4-FFF2-40B4-BE49-F238E27FC236}">
                <a16:creationId xmlns:a16="http://schemas.microsoft.com/office/drawing/2014/main" id="{2710B5C3-60D5-506E-3778-68D37050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4721225"/>
            <a:ext cx="81597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的第</a:t>
            </a:r>
            <a:r>
              <a:rPr lang="en-US" altLang="zh-CN" i="1"/>
              <a:t>i</a:t>
            </a:r>
            <a:r>
              <a:rPr lang="zh-CN" altLang="en-US"/>
              <a:t>列的</a:t>
            </a:r>
            <a:r>
              <a:rPr lang="el-GR" altLang="zh-CN" i="1"/>
              <a:t>λ</a:t>
            </a:r>
            <a:r>
              <a:rPr lang="zh-CN" altLang="en-US"/>
              <a:t>倍加到第</a:t>
            </a:r>
            <a:r>
              <a:rPr lang="en-US" altLang="zh-CN" i="1"/>
              <a:t>j</a:t>
            </a:r>
            <a:r>
              <a:rPr lang="zh-CN" altLang="en-US"/>
              <a:t>列得到初等方阵</a:t>
            </a:r>
            <a:r>
              <a:rPr lang="en-US" altLang="zh-CN" i="1"/>
              <a:t>T</a:t>
            </a:r>
            <a:r>
              <a:rPr lang="en-US" altLang="zh-CN" i="1" baseline="-25000"/>
              <a:t>ij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。将任一</a:t>
            </a:r>
            <a:r>
              <a:rPr lang="en-US" altLang="zh-CN" i="1"/>
              <a:t>p</a:t>
            </a:r>
            <a:r>
              <a:rPr lang="en-US" altLang="zh-CN"/>
              <a:t>x</a:t>
            </a:r>
            <a:r>
              <a:rPr lang="en-US" altLang="zh-CN" i="1"/>
              <a:t>n</a:t>
            </a:r>
            <a:r>
              <a:rPr lang="zh-CN" altLang="en-US"/>
              <a:t>矩阵</a:t>
            </a:r>
            <a:r>
              <a:rPr lang="en-US" altLang="zh-CN" i="1"/>
              <a:t>B</a:t>
            </a:r>
            <a:r>
              <a:rPr lang="zh-CN" altLang="en-US"/>
              <a:t>第</a:t>
            </a:r>
            <a:r>
              <a:rPr lang="en-US" altLang="zh-CN" i="1"/>
              <a:t>i</a:t>
            </a:r>
            <a:r>
              <a:rPr lang="zh-CN" altLang="en-US"/>
              <a:t>列的</a:t>
            </a:r>
            <a:r>
              <a:rPr lang="el-GR" altLang="zh-CN" i="1"/>
              <a:t>λ</a:t>
            </a:r>
            <a:r>
              <a:rPr lang="zh-CN" altLang="en-US"/>
              <a:t>倍加到第</a:t>
            </a:r>
            <a:r>
              <a:rPr lang="en-US" altLang="zh-CN" i="1"/>
              <a:t>j</a:t>
            </a:r>
            <a:r>
              <a:rPr lang="zh-CN" altLang="en-US"/>
              <a:t>列得到矩阵</a:t>
            </a:r>
            <a:r>
              <a:rPr lang="en-US" altLang="zh-CN" i="1"/>
              <a:t>BT</a:t>
            </a:r>
            <a:r>
              <a:rPr lang="en-US" altLang="zh-CN" i="1" baseline="-25000"/>
              <a:t>ij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>
            <a:extLst>
              <a:ext uri="{FF2B5EF4-FFF2-40B4-BE49-F238E27FC236}">
                <a16:creationId xmlns:a16="http://schemas.microsoft.com/office/drawing/2014/main" id="{CAC54C9C-80EE-08D8-35C1-8135850C247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57188"/>
            <a:ext cx="8143875" cy="3046412"/>
            <a:chOff x="571472" y="357166"/>
            <a:chExt cx="8143932" cy="3047564"/>
          </a:xfrm>
        </p:grpSpPr>
        <p:sp>
          <p:nvSpPr>
            <p:cNvPr id="17431" name="TextBox 3">
              <a:extLst>
                <a:ext uri="{FF2B5EF4-FFF2-40B4-BE49-F238E27FC236}">
                  <a16:creationId xmlns:a16="http://schemas.microsoft.com/office/drawing/2014/main" id="{7F110743-416D-3ACC-475A-E94E4FDB1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57166"/>
              <a:ext cx="8143932" cy="3047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用矩阵消元法解线性方程组，对任一矩阵    作初等行变换，可以将    化为阶梯形。如果同时使用初等行变换和初等列变换，可以将任一矩阵     化到更简单的形式。而对      进行初等行变换和初等列变换，相当于对      左乘和右乘一系列初等方阵。</a:t>
              </a:r>
            </a:p>
          </p:txBody>
        </p:sp>
        <p:graphicFrame>
          <p:nvGraphicFramePr>
            <p:cNvPr id="17413" name="Object 2">
              <a:extLst>
                <a:ext uri="{FF2B5EF4-FFF2-40B4-BE49-F238E27FC236}">
                  <a16:creationId xmlns:a16="http://schemas.microsoft.com/office/drawing/2014/main" id="{AC12B0E8-E950-6F93-CB08-75393D13C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86644" y="1857364"/>
            <a:ext cx="405914" cy="439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6644" y="1857364"/>
                          <a:ext cx="405914" cy="439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3">
              <a:extLst>
                <a:ext uri="{FF2B5EF4-FFF2-40B4-BE49-F238E27FC236}">
                  <a16:creationId xmlns:a16="http://schemas.microsoft.com/office/drawing/2014/main" id="{8FC29EEB-8ABD-E543-70EE-D800965EA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984" y="1857364"/>
            <a:ext cx="4064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1857364"/>
                          <a:ext cx="40640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4">
              <a:extLst>
                <a:ext uri="{FF2B5EF4-FFF2-40B4-BE49-F238E27FC236}">
                  <a16:creationId xmlns:a16="http://schemas.microsoft.com/office/drawing/2014/main" id="{51F04279-D880-F699-39D5-7CE556BA6E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86644" y="2357430"/>
            <a:ext cx="4064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6644" y="2357430"/>
                          <a:ext cx="40640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>
              <a:extLst>
                <a:ext uri="{FF2B5EF4-FFF2-40B4-BE49-F238E27FC236}">
                  <a16:creationId xmlns:a16="http://schemas.microsoft.com/office/drawing/2014/main" id="{8D2EF831-FBC9-7A7F-64A7-8F236D7FF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9586" y="417494"/>
            <a:ext cx="4064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9586" y="417494"/>
                          <a:ext cx="40640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6">
              <a:extLst>
                <a:ext uri="{FF2B5EF4-FFF2-40B4-BE49-F238E27FC236}">
                  <a16:creationId xmlns:a16="http://schemas.microsoft.com/office/drawing/2014/main" id="{304F34BF-3371-6475-8B98-14B2B4B059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6" y="917560"/>
            <a:ext cx="4064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917560"/>
                          <a:ext cx="40640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Rectangle 9">
            <a:extLst>
              <a:ext uri="{FF2B5EF4-FFF2-40B4-BE49-F238E27FC236}">
                <a16:creationId xmlns:a16="http://schemas.microsoft.com/office/drawing/2014/main" id="{B24023B5-0E88-F92B-93AC-653D0587B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3" name="组合 28">
            <a:extLst>
              <a:ext uri="{FF2B5EF4-FFF2-40B4-BE49-F238E27FC236}">
                <a16:creationId xmlns:a16="http://schemas.microsoft.com/office/drawing/2014/main" id="{9515976A-CEA6-91E5-6C43-4887C472D438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429000"/>
            <a:ext cx="7858125" cy="2428875"/>
            <a:chOff x="571472" y="3429000"/>
            <a:chExt cx="7858180" cy="2428874"/>
          </a:xfrm>
        </p:grpSpPr>
        <p:sp>
          <p:nvSpPr>
            <p:cNvPr id="17430" name="TextBox 10">
              <a:extLst>
                <a:ext uri="{FF2B5EF4-FFF2-40B4-BE49-F238E27FC236}">
                  <a16:creationId xmlns:a16="http://schemas.microsoft.com/office/drawing/2014/main" id="{7E984771-8C0C-1B68-CC56-BEEFC00DE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429000"/>
              <a:ext cx="7858180" cy="1077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Calibri" pitchFamily="34" charset="0"/>
                </a:rPr>
                <a:t>定理</a:t>
              </a:r>
              <a:r>
                <a:rPr lang="en-US" altLang="zh-CN" b="1" dirty="0">
                  <a:solidFill>
                    <a:srgbClr val="FF0000"/>
                  </a:solidFill>
                  <a:latin typeface="+mn-lt"/>
                </a:rPr>
                <a:t>4.4.3</a:t>
              </a:r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   </a:t>
              </a:r>
              <a:r>
                <a:rPr lang="zh-CN" altLang="en-US" dirty="0">
                  <a:latin typeface="Calibri" pitchFamily="34" charset="0"/>
                </a:rPr>
                <a:t>任意的</a:t>
              </a:r>
              <a:r>
                <a:rPr lang="en-US" dirty="0">
                  <a:latin typeface="Calibri" pitchFamily="34" charset="0"/>
                </a:rPr>
                <a:t>                         </a:t>
              </a:r>
              <a:r>
                <a:rPr lang="zh-CN" altLang="en-US" dirty="0">
                  <a:latin typeface="Calibri" pitchFamily="34" charset="0"/>
                </a:rPr>
                <a:t>都可以通过有限次初等行变换和初等列变换化为</a:t>
              </a:r>
            </a:p>
          </p:txBody>
        </p:sp>
        <p:graphicFrame>
          <p:nvGraphicFramePr>
            <p:cNvPr id="17411" name="Object 7">
              <a:extLst>
                <a:ext uri="{FF2B5EF4-FFF2-40B4-BE49-F238E27FC236}">
                  <a16:creationId xmlns:a16="http://schemas.microsoft.com/office/drawing/2014/main" id="{6A3109DC-2415-E4AF-44DE-FC65DC5D98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9058" y="3429000"/>
            <a:ext cx="2111375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49160" imgH="203040" progId="Equation.DSMT4">
                    <p:embed/>
                  </p:oleObj>
                </mc:Choice>
                <mc:Fallback>
                  <p:oleObj name="Equation" r:id="rId8" imgW="7491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58" y="3429000"/>
                          <a:ext cx="2111375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8">
              <a:extLst>
                <a:ext uri="{FF2B5EF4-FFF2-40B4-BE49-F238E27FC236}">
                  <a16:creationId xmlns:a16="http://schemas.microsoft.com/office/drawing/2014/main" id="{B790A091-CE1E-17BC-5FD3-3257122027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5238" y="4500561"/>
            <a:ext cx="3825875" cy="135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82680" imgH="457200" progId="Equation.DSMT4">
                    <p:embed/>
                  </p:oleObj>
                </mc:Choice>
                <mc:Fallback>
                  <p:oleObj name="Equation" r:id="rId10" imgW="128268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4500561"/>
                          <a:ext cx="3825875" cy="1357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9">
            <a:extLst>
              <a:ext uri="{FF2B5EF4-FFF2-40B4-BE49-F238E27FC236}">
                <a16:creationId xmlns:a16="http://schemas.microsoft.com/office/drawing/2014/main" id="{2A232940-B1CA-7B80-C389-70DEA2C22CF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5857875"/>
            <a:ext cx="3089275" cy="584200"/>
            <a:chOff x="642910" y="5857892"/>
            <a:chExt cx="3089307" cy="584775"/>
          </a:xfrm>
        </p:grpSpPr>
        <p:sp>
          <p:nvSpPr>
            <p:cNvPr id="17429" name="矩形 12">
              <a:extLst>
                <a:ext uri="{FF2B5EF4-FFF2-40B4-BE49-F238E27FC236}">
                  <a16:creationId xmlns:a16="http://schemas.microsoft.com/office/drawing/2014/main" id="{AAB7120B-6EFE-B9FC-5958-FD01E16F5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10" y="5857892"/>
              <a:ext cx="30893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其中                  。</a:t>
              </a:r>
            </a:p>
          </p:txBody>
        </p:sp>
        <p:graphicFrame>
          <p:nvGraphicFramePr>
            <p:cNvPr id="17410" name="Object 9">
              <a:extLst>
                <a:ext uri="{FF2B5EF4-FFF2-40B4-BE49-F238E27FC236}">
                  <a16:creationId xmlns:a16="http://schemas.microsoft.com/office/drawing/2014/main" id="{59F538F0-2743-6170-A44A-D4D2F83E8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5741" y="5902324"/>
            <a:ext cx="1658937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22080" imgH="177480" progId="Equation.DSMT4">
                    <p:embed/>
                  </p:oleObj>
                </mc:Choice>
                <mc:Fallback>
                  <p:oleObj name="Equation" r:id="rId12" imgW="6220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741" y="5902324"/>
                          <a:ext cx="1658937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422" name="Picture 15" descr="机动">
            <a:extLst>
              <a:ext uri="{FF2B5EF4-FFF2-40B4-BE49-F238E27FC236}">
                <a16:creationId xmlns:a16="http://schemas.microsoft.com/office/drawing/2014/main" id="{6FFCDE78-4DFE-3260-BAC1-946EBE42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418570E-8590-4B1D-BCC2-8A69D682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8EF758E-655A-3C9F-B1CC-8502C4FE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7918CF-D36E-F377-7052-0F59050A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79D1FC4-D533-FCD5-61F7-791FE2C3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41B3BD-A3FA-AE8B-E6CD-DC23CC7D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Text Box 16">
            <a:extLst>
              <a:ext uri="{FF2B5EF4-FFF2-40B4-BE49-F238E27FC236}">
                <a16:creationId xmlns:a16="http://schemas.microsoft.com/office/drawing/2014/main" id="{434F790E-3C75-BBFC-B7F8-3CC39A06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051FEA-0C9A-3CDF-E380-90925B1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71500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Calibri" panose="020F0502020204030204" pitchFamily="34" charset="0"/>
              </a:rPr>
              <a:t>证明：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5B4AA-A868-ED95-6FF6-559EC0BD0F6D}"/>
              </a:ext>
            </a:extLst>
          </p:cNvPr>
          <p:cNvSpPr txBox="1"/>
          <p:nvPr/>
        </p:nvSpPr>
        <p:spPr bwMode="auto">
          <a:xfrm>
            <a:off x="642938" y="3643313"/>
            <a:ext cx="8143875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如果</a:t>
            </a:r>
            <a:r>
              <a:rPr lang="en-US" altLang="zh-CN" i="1" dirty="0">
                <a:latin typeface="+mn-lt"/>
                <a:ea typeface="+mn-ea"/>
              </a:rPr>
              <a:t>l</a:t>
            </a:r>
            <a:r>
              <a:rPr lang="en-US" altLang="zh-CN" dirty="0">
                <a:latin typeface="+mn-lt"/>
                <a:ea typeface="+mn-ea"/>
              </a:rPr>
              <a:t>≠1</a:t>
            </a:r>
            <a:r>
              <a:rPr lang="zh-CN" altLang="en-US" dirty="0">
                <a:latin typeface="+mn-lt"/>
                <a:ea typeface="+mn-ea"/>
              </a:rPr>
              <a:t>，再将第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列和第</a:t>
            </a:r>
            <a:r>
              <a:rPr lang="en-US" altLang="zh-CN" i="1" dirty="0">
                <a:latin typeface="+mn-lt"/>
                <a:ea typeface="+mn-ea"/>
              </a:rPr>
              <a:t>l</a:t>
            </a:r>
            <a:r>
              <a:rPr lang="zh-CN" altLang="en-US" dirty="0">
                <a:latin typeface="+mn-lt"/>
                <a:ea typeface="+mn-ea"/>
              </a:rPr>
              <a:t>列互换，将非零元换到第</a:t>
            </a:r>
            <a:r>
              <a:rPr lang="en-US" altLang="zh-CN" dirty="0">
                <a:latin typeface="+mn-lt"/>
                <a:ea typeface="+mn-ea"/>
              </a:rPr>
              <a:t>(1,1)</a:t>
            </a:r>
            <a:r>
              <a:rPr lang="zh-CN" altLang="en-US" dirty="0">
                <a:latin typeface="+mn-lt"/>
                <a:ea typeface="+mn-ea"/>
              </a:rPr>
              <a:t>位置。经过这样的初等行变换和初等列变换，一定可以将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)</a:t>
            </a:r>
            <a:r>
              <a:rPr lang="en-US" altLang="zh-CN" i="1" baseline="-25000" dirty="0"/>
              <a:t> 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zh-CN" altLang="en-US" dirty="0">
                <a:latin typeface="+mn-lt"/>
                <a:ea typeface="+mn-ea"/>
              </a:rPr>
              <a:t>化为</a:t>
            </a:r>
            <a:r>
              <a:rPr lang="en-US" altLang="zh-CN" i="1" dirty="0"/>
              <a:t>B</a:t>
            </a:r>
            <a:r>
              <a:rPr lang="en-US" altLang="zh-CN" dirty="0"/>
              <a:t>=(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)</a:t>
            </a:r>
            <a:r>
              <a:rPr lang="en-US" altLang="zh-CN" i="1" baseline="-25000" dirty="0"/>
              <a:t> 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zh-CN" altLang="en-US" dirty="0">
                <a:latin typeface="+mn-lt"/>
                <a:ea typeface="+mn-ea"/>
              </a:rPr>
              <a:t>，使</a:t>
            </a:r>
            <a:r>
              <a:rPr lang="en-US" altLang="zh-CN" i="1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 ≠ 0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sp>
        <p:nvSpPr>
          <p:cNvPr id="18464" name="矩形 20">
            <a:extLst>
              <a:ext uri="{FF2B5EF4-FFF2-40B4-BE49-F238E27FC236}">
                <a16:creationId xmlns:a16="http://schemas.microsoft.com/office/drawing/2014/main" id="{1D35A956-75B5-C156-8CA2-0E12873D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143000"/>
            <a:ext cx="6924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如果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A=O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已经是所需的形状。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C12D7C-43BC-5958-8DEA-E6C4840E045E}"/>
              </a:ext>
            </a:extLst>
          </p:cNvPr>
          <p:cNvSpPr/>
          <p:nvPr/>
        </p:nvSpPr>
        <p:spPr bwMode="auto">
          <a:xfrm>
            <a:off x="571500" y="1785938"/>
            <a:ext cx="68421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设 </a:t>
            </a:r>
            <a:r>
              <a:rPr lang="en-US" altLang="zh-CN" i="1" dirty="0">
                <a:latin typeface="+mn-lt"/>
                <a:ea typeface="+mn-ea"/>
              </a:rPr>
              <a:t>A</a:t>
            </a:r>
            <a:r>
              <a:rPr lang="en-US" altLang="zh-CN" dirty="0">
                <a:latin typeface="+mn-lt"/>
                <a:ea typeface="+mn-ea"/>
              </a:rPr>
              <a:t>=(</a:t>
            </a:r>
            <a:r>
              <a:rPr lang="en-US" altLang="zh-CN" i="1" dirty="0" err="1">
                <a:latin typeface="+mn-lt"/>
                <a:ea typeface="+mn-ea"/>
              </a:rPr>
              <a:t>a</a:t>
            </a:r>
            <a:r>
              <a:rPr lang="en-US" altLang="zh-CN" i="1" baseline="-25000" dirty="0" err="1">
                <a:latin typeface="+mn-lt"/>
                <a:ea typeface="+mn-ea"/>
              </a:rPr>
              <a:t>ij</a:t>
            </a:r>
            <a:r>
              <a:rPr lang="en-US" altLang="zh-CN" dirty="0">
                <a:latin typeface="+mn-lt"/>
                <a:ea typeface="+mn-ea"/>
              </a:rPr>
              <a:t>)</a:t>
            </a:r>
            <a:r>
              <a:rPr lang="en-US" altLang="zh-CN" i="1" baseline="-25000" dirty="0" err="1">
                <a:latin typeface="+mn-lt"/>
                <a:ea typeface="+mn-ea"/>
              </a:rPr>
              <a:t>m</a:t>
            </a:r>
            <a:r>
              <a:rPr lang="en-US" altLang="zh-CN" baseline="-25000" dirty="0" err="1">
                <a:latin typeface="+mn-lt"/>
                <a:ea typeface="+mn-ea"/>
              </a:rPr>
              <a:t>×</a:t>
            </a:r>
            <a:r>
              <a:rPr lang="en-US" altLang="zh-CN" i="1" baseline="-25000" dirty="0" err="1">
                <a:latin typeface="+mn-lt"/>
                <a:ea typeface="+mn-ea"/>
              </a:rPr>
              <a:t>n</a:t>
            </a:r>
            <a:r>
              <a:rPr lang="en-US" altLang="zh-CN" dirty="0" err="1">
                <a:latin typeface="+mn-lt"/>
                <a:ea typeface="+mn-ea"/>
              </a:rPr>
              <a:t>≠</a:t>
            </a:r>
            <a:r>
              <a:rPr lang="en-US" altLang="zh-CN" i="1" dirty="0" err="1">
                <a:latin typeface="+mn-lt"/>
                <a:ea typeface="+mn-ea"/>
              </a:rPr>
              <a:t>O</a:t>
            </a:r>
            <a:r>
              <a:rPr lang="zh-CN" altLang="en-US" dirty="0">
                <a:latin typeface="+mn-lt"/>
                <a:ea typeface="+mn-ea"/>
              </a:rPr>
              <a:t>。其中必有元</a:t>
            </a:r>
            <a:r>
              <a:rPr lang="en-US" altLang="zh-CN" i="1" dirty="0">
                <a:latin typeface="+mn-lt"/>
                <a:ea typeface="+mn-ea"/>
              </a:rPr>
              <a:t>a</a:t>
            </a:r>
            <a:r>
              <a:rPr lang="en-US" altLang="zh-CN" i="1" baseline="-25000" dirty="0">
                <a:latin typeface="+mn-lt"/>
                <a:ea typeface="+mn-ea"/>
              </a:rPr>
              <a:t>kl</a:t>
            </a:r>
            <a:r>
              <a:rPr lang="en-US" altLang="zh-CN" dirty="0">
                <a:latin typeface="+mn-lt"/>
                <a:ea typeface="+mn-ea"/>
              </a:rPr>
              <a:t>≠0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F701B5-0917-3051-9DBB-EFE107888C53}"/>
              </a:ext>
            </a:extLst>
          </p:cNvPr>
          <p:cNvSpPr/>
          <p:nvPr/>
        </p:nvSpPr>
        <p:spPr bwMode="auto">
          <a:xfrm>
            <a:off x="642938" y="2495550"/>
            <a:ext cx="7929562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如果</a:t>
            </a: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en-US" altLang="zh-CN" i="1" dirty="0">
                <a:latin typeface="+mn-lt"/>
                <a:ea typeface="+mn-ea"/>
              </a:rPr>
              <a:t>a</a:t>
            </a:r>
            <a:r>
              <a:rPr lang="en-US" altLang="zh-CN" baseline="-25000" dirty="0">
                <a:latin typeface="+mn-lt"/>
                <a:ea typeface="+mn-ea"/>
              </a:rPr>
              <a:t>11</a:t>
            </a:r>
            <a:r>
              <a:rPr lang="en-US" altLang="zh-CN" dirty="0">
                <a:latin typeface="+mn-lt"/>
                <a:ea typeface="+mn-ea"/>
              </a:rPr>
              <a:t>=0</a:t>
            </a:r>
            <a:r>
              <a:rPr lang="zh-CN" altLang="en-US" dirty="0">
                <a:latin typeface="+mn-lt"/>
                <a:ea typeface="+mn-ea"/>
              </a:rPr>
              <a:t>，当</a:t>
            </a:r>
            <a:r>
              <a:rPr lang="en-US" altLang="zh-CN" i="1" dirty="0">
                <a:latin typeface="+mn-lt"/>
                <a:ea typeface="+mn-ea"/>
              </a:rPr>
              <a:t>k≠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时将</a:t>
            </a:r>
            <a:r>
              <a:rPr lang="en-US" altLang="zh-CN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的第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行与第</a:t>
            </a:r>
            <a:r>
              <a:rPr lang="en-US" altLang="zh-CN" i="1" dirty="0">
                <a:latin typeface="+mn-lt"/>
                <a:ea typeface="+mn-ea"/>
              </a:rPr>
              <a:t>k</a:t>
            </a:r>
            <a:r>
              <a:rPr lang="zh-CN" altLang="en-US" dirty="0">
                <a:latin typeface="+mn-lt"/>
                <a:ea typeface="+mn-ea"/>
              </a:rPr>
              <a:t>行互换，可将非零元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kl</a:t>
            </a:r>
            <a:r>
              <a:rPr lang="en-US" altLang="zh-CN" i="1" baseline="-25000" dirty="0"/>
              <a:t> </a:t>
            </a:r>
            <a:r>
              <a:rPr lang="zh-CN" altLang="en-US" dirty="0">
                <a:latin typeface="+mn-lt"/>
                <a:ea typeface="+mn-ea"/>
              </a:rPr>
              <a:t>换到第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行；</a:t>
            </a:r>
          </a:p>
        </p:txBody>
      </p:sp>
      <p:pic>
        <p:nvPicPr>
          <p:cNvPr id="107527" name="Picture 15" descr="机动">
            <a:extLst>
              <a:ext uri="{FF2B5EF4-FFF2-40B4-BE49-F238E27FC236}">
                <a16:creationId xmlns:a16="http://schemas.microsoft.com/office/drawing/2014/main" id="{5AB00FEA-C803-6BE7-9C1F-4661EE0D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C010B38-19DA-3F87-11A4-75B47F72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DC4DC1-C09C-B700-062A-6F4B8143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6960B4-AC76-EA37-848C-61A8022F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DC20D3A-E2C5-684B-3697-F89D7C6C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6CDB8F-FF69-2946-99B8-50BEF4C2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3" name="Text Box 16">
            <a:extLst>
              <a:ext uri="{FF2B5EF4-FFF2-40B4-BE49-F238E27FC236}">
                <a16:creationId xmlns:a16="http://schemas.microsoft.com/office/drawing/2014/main" id="{5161F0B2-49A8-2140-5F57-27A944B9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50307F78-5AC3-E961-A687-BCF5C7D2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9793B95-FB77-F841-9A7E-54A46388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4">
            <a:extLst>
              <a:ext uri="{FF2B5EF4-FFF2-40B4-BE49-F238E27FC236}">
                <a16:creationId xmlns:a16="http://schemas.microsoft.com/office/drawing/2014/main" id="{EB25C2E7-F7DF-C3A3-191B-D6E13F4237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r>
              <a:rPr lang="en-US" altLang="zh-CN" sz="4000" b="1"/>
              <a:t>§4.4 </a:t>
            </a:r>
            <a:r>
              <a:rPr lang="zh-CN" altLang="en-US" sz="4000" b="1"/>
              <a:t>初等方阵及应用</a:t>
            </a:r>
          </a:p>
        </p:txBody>
      </p:sp>
      <p:pic>
        <p:nvPicPr>
          <p:cNvPr id="1034" name="Picture 5" descr="机动">
            <a:extLst>
              <a:ext uri="{FF2B5EF4-FFF2-40B4-BE49-F238E27FC236}">
                <a16:creationId xmlns:a16="http://schemas.microsoft.com/office/drawing/2014/main" id="{C77C7162-50F2-7FEC-0770-970901B7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6">
            <a:extLst>
              <a:ext uri="{FF2B5EF4-FFF2-40B4-BE49-F238E27FC236}">
                <a16:creationId xmlns:a16="http://schemas.microsoft.com/office/drawing/2014/main" id="{59135A6A-FA81-3938-BC11-E4F83760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6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1A516C5-715A-538A-0720-AD7B1F59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6F8584B9-8675-6C1D-3832-6B2CAE9EF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7C8818-4164-11E7-0CA0-EB0E2022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DBBD7C0-7101-2C56-59A5-E4E113A3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B19247-5109-129E-AB43-DA5FC164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2" descr="tq1">
            <a:extLst>
              <a:ext uri="{FF2B5EF4-FFF2-40B4-BE49-F238E27FC236}">
                <a16:creationId xmlns:a16="http://schemas.microsoft.com/office/drawing/2014/main" id="{A5DA3E69-65DA-9741-7319-C146A8E8788E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042" name="Text Box 13">
            <a:extLst>
              <a:ext uri="{FF2B5EF4-FFF2-40B4-BE49-F238E27FC236}">
                <a16:creationId xmlns:a16="http://schemas.microsoft.com/office/drawing/2014/main" id="{0BD8503B-60DB-37AD-FA52-08F15BB2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4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graphicFrame>
        <p:nvGraphicFramePr>
          <p:cNvPr id="14" name="Object 32">
            <a:extLst>
              <a:ext uri="{FF2B5EF4-FFF2-40B4-BE49-F238E27FC236}">
                <a16:creationId xmlns:a16="http://schemas.microsoft.com/office/drawing/2014/main" id="{43F7A3FC-A8B2-6D63-6079-4A1CAB6A2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3500438"/>
          <a:ext cx="1500188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680" imgH="939600" progId="Equation.DSMT4">
                  <p:embed/>
                </p:oleObj>
              </mc:Choice>
              <mc:Fallback>
                <p:oleObj name="Equation" r:id="rId11" imgW="634680" imgH="939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500438"/>
                        <a:ext cx="1500188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3">
            <a:extLst>
              <a:ext uri="{FF2B5EF4-FFF2-40B4-BE49-F238E27FC236}">
                <a16:creationId xmlns:a16="http://schemas.microsoft.com/office/drawing/2014/main" id="{4AF1B6D8-EF97-ECCA-863D-EFB97AB9E4DF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5448300"/>
            <a:ext cx="7281862" cy="584200"/>
            <a:chOff x="214282" y="6091079"/>
            <a:chExt cx="7281226" cy="584775"/>
          </a:xfrm>
        </p:grpSpPr>
        <p:sp>
          <p:nvSpPr>
            <p:cNvPr id="1051" name="TextBox 58">
              <a:extLst>
                <a:ext uri="{FF2B5EF4-FFF2-40B4-BE49-F238E27FC236}">
                  <a16:creationId xmlns:a16="http://schemas.microsoft.com/office/drawing/2014/main" id="{AE172AC3-ED3A-280E-7E90-635010089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22" y="6091079"/>
              <a:ext cx="69294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的每个元作为一块，进行分块运算得</a:t>
              </a:r>
            </a:p>
          </p:txBody>
        </p:sp>
        <p:graphicFrame>
          <p:nvGraphicFramePr>
            <p:cNvPr id="1030" name="Object 33">
              <a:extLst>
                <a:ext uri="{FF2B5EF4-FFF2-40B4-BE49-F238E27FC236}">
                  <a16:creationId xmlns:a16="http://schemas.microsoft.com/office/drawing/2014/main" id="{99EEB66C-7286-D574-4C2D-BF255B146B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282" y="6113484"/>
            <a:ext cx="42862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282" y="6113484"/>
                          <a:ext cx="428625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" name="Group 48">
            <a:extLst>
              <a:ext uri="{FF2B5EF4-FFF2-40B4-BE49-F238E27FC236}">
                <a16:creationId xmlns:a16="http://schemas.microsoft.com/office/drawing/2014/main" id="{BA6BD523-6BF2-3425-7DEB-8DF7CE616685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2205038"/>
            <a:ext cx="9215438" cy="1308100"/>
            <a:chOff x="90" y="1389"/>
            <a:chExt cx="5805" cy="824"/>
          </a:xfrm>
        </p:grpSpPr>
        <p:graphicFrame>
          <p:nvGraphicFramePr>
            <p:cNvPr id="1027" name="Object 23">
              <a:extLst>
                <a:ext uri="{FF2B5EF4-FFF2-40B4-BE49-F238E27FC236}">
                  <a16:creationId xmlns:a16="http://schemas.microsoft.com/office/drawing/2014/main" id="{D4B3E8AC-0A3D-24B0-73DC-E919EDED6E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8" y="1389"/>
            <a:ext cx="130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10891" imgH="241195" progId="Equation.DSMT4">
                    <p:embed/>
                  </p:oleObj>
                </mc:Choice>
                <mc:Fallback>
                  <p:oleObj name="Equation" r:id="rId15" imgW="710891" imgH="24119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389"/>
                          <a:ext cx="1309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Box 17">
              <a:extLst>
                <a:ext uri="{FF2B5EF4-FFF2-40B4-BE49-F238E27FC236}">
                  <a16:creationId xmlns:a16="http://schemas.microsoft.com/office/drawing/2014/main" id="{F0276F79-CB35-0C2B-CF04-F6DAD49C5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389"/>
              <a:ext cx="9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将矩阵  </a:t>
              </a:r>
            </a:p>
          </p:txBody>
        </p:sp>
        <p:sp>
          <p:nvSpPr>
            <p:cNvPr id="1046" name="TextBox 50">
              <a:extLst>
                <a:ext uri="{FF2B5EF4-FFF2-40B4-BE49-F238E27FC236}">
                  <a16:creationId xmlns:a16="http://schemas.microsoft.com/office/drawing/2014/main" id="{422CB180-DDE1-BD68-6545-1F0B80E08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1389"/>
              <a:ext cx="5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与</a:t>
              </a:r>
            </a:p>
          </p:txBody>
        </p:sp>
        <p:sp>
          <p:nvSpPr>
            <p:cNvPr id="1047" name="TextBox 51">
              <a:extLst>
                <a:ext uri="{FF2B5EF4-FFF2-40B4-BE49-F238E27FC236}">
                  <a16:creationId xmlns:a16="http://schemas.microsoft.com/office/drawing/2014/main" id="{1C9AA4FF-098D-2F85-C45B-93ADC8F4C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1389"/>
              <a:ext cx="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相乘，</a:t>
              </a:r>
            </a:p>
          </p:txBody>
        </p:sp>
        <p:graphicFrame>
          <p:nvGraphicFramePr>
            <p:cNvPr id="1028" name="Object 28">
              <a:extLst>
                <a:ext uri="{FF2B5EF4-FFF2-40B4-BE49-F238E27FC236}">
                  <a16:creationId xmlns:a16="http://schemas.microsoft.com/office/drawing/2014/main" id="{077D44B6-B058-6EEF-BA1D-C879C1145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8" y="1389"/>
            <a:ext cx="126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98400" imgH="241200" progId="Equation.DSMT4">
                    <p:embed/>
                  </p:oleObj>
                </mc:Choice>
                <mc:Fallback>
                  <p:oleObj name="Equation" r:id="rId17" imgW="698400" imgH="2412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" y="1389"/>
                          <a:ext cx="1265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8" name="组合 62">
              <a:extLst>
                <a:ext uri="{FF2B5EF4-FFF2-40B4-BE49-F238E27FC236}">
                  <a16:creationId xmlns:a16="http://schemas.microsoft.com/office/drawing/2014/main" id="{7BAB1D8C-6F24-579A-B90E-B4B2F0663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" y="1845"/>
              <a:ext cx="4185" cy="368"/>
              <a:chOff x="2357422" y="3143248"/>
              <a:chExt cx="6643734" cy="584775"/>
            </a:xfrm>
          </p:grpSpPr>
          <p:sp>
            <p:nvSpPr>
              <p:cNvPr id="1050" name="TextBox 52">
                <a:extLst>
                  <a:ext uri="{FF2B5EF4-FFF2-40B4-BE49-F238E27FC236}">
                    <a16:creationId xmlns:a16="http://schemas.microsoft.com/office/drawing/2014/main" id="{F53D50C2-A630-7B14-F383-6A257332A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4612" y="3143248"/>
                <a:ext cx="62865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的每一行作为一块，写成分块形式</a:t>
                </a:r>
              </a:p>
            </p:txBody>
          </p:sp>
          <p:graphicFrame>
            <p:nvGraphicFramePr>
              <p:cNvPr id="1029" name="Object 30">
                <a:extLst>
                  <a:ext uri="{FF2B5EF4-FFF2-40B4-BE49-F238E27FC236}">
                    <a16:creationId xmlns:a16="http://schemas.microsoft.com/office/drawing/2014/main" id="{B6FCA4CB-293A-12DA-73CF-6B54BD0FDC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22" y="3185126"/>
              <a:ext cx="428628" cy="458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7422" y="3185126"/>
                            <a:ext cx="428628" cy="458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49" name="TextBox 24">
              <a:extLst>
                <a:ext uri="{FF2B5EF4-FFF2-40B4-BE49-F238E27FC236}">
                  <a16:creationId xmlns:a16="http://schemas.microsoft.com/office/drawing/2014/main" id="{CA137164-98EA-AD2B-59C5-C2343B30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1395"/>
              <a:ext cx="153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可以将矩阵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>
            <a:extLst>
              <a:ext uri="{FF2B5EF4-FFF2-40B4-BE49-F238E27FC236}">
                <a16:creationId xmlns:a16="http://schemas.microsoft.com/office/drawing/2014/main" id="{9C801489-0E36-E19A-176F-230B70E3E105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714375"/>
            <a:ext cx="8072437" cy="2062163"/>
            <a:chOff x="357158" y="714356"/>
            <a:chExt cx="8072494" cy="2062104"/>
          </a:xfrm>
        </p:grpSpPr>
        <p:graphicFrame>
          <p:nvGraphicFramePr>
            <p:cNvPr id="18441" name="Object 2">
              <a:extLst>
                <a:ext uri="{FF2B5EF4-FFF2-40B4-BE49-F238E27FC236}">
                  <a16:creationId xmlns:a16="http://schemas.microsoft.com/office/drawing/2014/main" id="{114FE9E8-1D96-2DAD-4219-526E67598A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5074" y="1214422"/>
            <a:ext cx="1125149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4240" imgH="253800" progId="Equation.DSMT4">
                    <p:embed/>
                  </p:oleObj>
                </mc:Choice>
                <mc:Fallback>
                  <p:oleObj name="Equation" r:id="rId2" imgW="444240" imgH="253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74" y="1214422"/>
                          <a:ext cx="1125149" cy="6429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TextBox 4">
              <a:extLst>
                <a:ext uri="{FF2B5EF4-FFF2-40B4-BE49-F238E27FC236}">
                  <a16:creationId xmlns:a16="http://schemas.microsoft.com/office/drawing/2014/main" id="{20C7E153-5BAC-8CA1-3FFC-400AEAC9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714357"/>
              <a:ext cx="8072494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对                                ，将                   的第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行的          倍加到第   行，第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列的            倍加到第   列，可以将   中第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至第    行的第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列元化为</a:t>
              </a:r>
              <a:r>
                <a:rPr lang="en-US" altLang="zh-CN">
                  <a:latin typeface="Calibri" panose="020F0502020204030204" pitchFamily="34" charset="0"/>
                </a:rPr>
                <a:t>0</a:t>
              </a:r>
              <a:r>
                <a:rPr lang="zh-CN" altLang="en-US">
                  <a:latin typeface="Calibri" panose="020F0502020204030204" pitchFamily="34" charset="0"/>
                </a:rPr>
                <a:t>，第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至第     列的第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行化为</a:t>
              </a:r>
              <a:r>
                <a:rPr lang="en-US" altLang="zh-CN">
                  <a:latin typeface="Calibri" panose="020F0502020204030204" pitchFamily="34" charset="0"/>
                </a:rPr>
                <a:t>0.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18442" name="Object 3">
              <a:extLst>
                <a:ext uri="{FF2B5EF4-FFF2-40B4-BE49-F238E27FC236}">
                  <a16:creationId xmlns:a16="http://schemas.microsoft.com/office/drawing/2014/main" id="{3D8605C4-C413-E852-5003-978014FAE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3042" y="714356"/>
            <a:ext cx="2928959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200" imgH="203040" progId="Equation.DSMT4">
                    <p:embed/>
                  </p:oleObj>
                </mc:Choice>
                <mc:Fallback>
                  <p:oleObj name="Equation" r:id="rId4" imgW="116820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714356"/>
                          <a:ext cx="2928959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4">
              <a:extLst>
                <a:ext uri="{FF2B5EF4-FFF2-40B4-BE49-F238E27FC236}">
                  <a16:creationId xmlns:a16="http://schemas.microsoft.com/office/drawing/2014/main" id="{6F897BC8-58FA-911E-2BC1-01689F9345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380" y="714356"/>
            <a:ext cx="1812925" cy="620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400" imgH="241200" progId="Equation.DSMT4">
                    <p:embed/>
                  </p:oleObj>
                </mc:Choice>
                <mc:Fallback>
                  <p:oleObj name="Equation" r:id="rId6" imgW="69840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714356"/>
                          <a:ext cx="1812925" cy="620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5">
              <a:extLst>
                <a:ext uri="{FF2B5EF4-FFF2-40B4-BE49-F238E27FC236}">
                  <a16:creationId xmlns:a16="http://schemas.microsoft.com/office/drawing/2014/main" id="{4FB40E68-92B8-F72F-FB79-A239776F4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1214422"/>
            <a:ext cx="1000132" cy="558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640" imgH="241200" progId="Equation.DSMT4">
                    <p:embed/>
                  </p:oleObj>
                </mc:Choice>
                <mc:Fallback>
                  <p:oleObj name="Equation" r:id="rId8" imgW="43164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1214422"/>
                          <a:ext cx="1000132" cy="558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6">
              <a:extLst>
                <a:ext uri="{FF2B5EF4-FFF2-40B4-BE49-F238E27FC236}">
                  <a16:creationId xmlns:a16="http://schemas.microsoft.com/office/drawing/2014/main" id="{95D92717-1C78-C24F-D94F-90ABC7CFB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0" y="1789104"/>
            <a:ext cx="3921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1789104"/>
                          <a:ext cx="392113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7">
              <a:extLst>
                <a:ext uri="{FF2B5EF4-FFF2-40B4-BE49-F238E27FC236}">
                  <a16:creationId xmlns:a16="http://schemas.microsoft.com/office/drawing/2014/main" id="{16315432-AD38-BB9F-E203-0813860BBA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1732" y="1214422"/>
            <a:ext cx="473078" cy="51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8560" imgH="164880" progId="Equation.DSMT4">
                    <p:embed/>
                  </p:oleObj>
                </mc:Choice>
                <mc:Fallback>
                  <p:oleObj name="Equation" r:id="rId12" imgW="8856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732" y="1214422"/>
                          <a:ext cx="473078" cy="511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8">
              <a:extLst>
                <a:ext uri="{FF2B5EF4-FFF2-40B4-BE49-F238E27FC236}">
                  <a16:creationId xmlns:a16="http://schemas.microsoft.com/office/drawing/2014/main" id="{F9C24E15-B83B-D47E-598D-ECBA11606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1785926"/>
            <a:ext cx="322280" cy="441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90440" progId="Equation.DSMT4">
                    <p:embed/>
                  </p:oleObj>
                </mc:Choice>
                <mc:Fallback>
                  <p:oleObj name="Equation" r:id="rId14" imgW="126720" imgH="1904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1785926"/>
                          <a:ext cx="322280" cy="441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9">
              <a:extLst>
                <a:ext uri="{FF2B5EF4-FFF2-40B4-BE49-F238E27FC236}">
                  <a16:creationId xmlns:a16="http://schemas.microsoft.com/office/drawing/2014/main" id="{624AB767-D2B5-C2AF-7814-11B08CB88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1500" y="1785926"/>
            <a:ext cx="8778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39680" progId="Equation.DSMT4">
                    <p:embed/>
                  </p:oleObj>
                </mc:Choice>
                <mc:Fallback>
                  <p:oleObj name="Equation" r:id="rId16" imgW="164880" imgH="1396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1500" y="1785926"/>
                          <a:ext cx="8778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0">
              <a:extLst>
                <a:ext uri="{FF2B5EF4-FFF2-40B4-BE49-F238E27FC236}">
                  <a16:creationId xmlns:a16="http://schemas.microsoft.com/office/drawing/2014/main" id="{D08AB608-404D-BEB3-CC0A-1FE7208F81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116" y="2281232"/>
            <a:ext cx="6762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2281232"/>
                          <a:ext cx="6762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1" name="Rectangle 12">
            <a:extLst>
              <a:ext uri="{FF2B5EF4-FFF2-40B4-BE49-F238E27FC236}">
                <a16:creationId xmlns:a16="http://schemas.microsoft.com/office/drawing/2014/main" id="{B33B3ABB-510E-3950-AFD9-E95AD0357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2F67FC03-C273-A950-72D7-ED3B08FF6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7888" y="4000500"/>
          <a:ext cx="18081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99920" imgH="482400" progId="Equation.DSMT4">
                  <p:embed/>
                </p:oleObj>
              </mc:Choice>
              <mc:Fallback>
                <p:oleObj name="Equation" r:id="rId20" imgW="79992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000500"/>
                        <a:ext cx="1808162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4">
            <a:extLst>
              <a:ext uri="{FF2B5EF4-FFF2-40B4-BE49-F238E27FC236}">
                <a16:creationId xmlns:a16="http://schemas.microsoft.com/office/drawing/2014/main" id="{F6A86F49-F5E3-34C8-D326-3BF20CFB154E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857500"/>
            <a:ext cx="7929563" cy="1077913"/>
            <a:chOff x="428596" y="2857496"/>
            <a:chExt cx="7929618" cy="1077218"/>
          </a:xfrm>
        </p:grpSpPr>
        <p:sp>
          <p:nvSpPr>
            <p:cNvPr id="18464" name="TextBox 13">
              <a:extLst>
                <a:ext uri="{FF2B5EF4-FFF2-40B4-BE49-F238E27FC236}">
                  <a16:creationId xmlns:a16="http://schemas.microsoft.com/office/drawing/2014/main" id="{D94E6C68-D90B-9373-5D47-2B6EA39B2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857496"/>
              <a:ext cx="792961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再将第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行乘       可以将第（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，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）元化为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。这样就将       化为了如下形式的矩阵    </a:t>
              </a:r>
            </a:p>
          </p:txBody>
        </p:sp>
        <p:graphicFrame>
          <p:nvGraphicFramePr>
            <p:cNvPr id="18439" name="Object 12">
              <a:extLst>
                <a:ext uri="{FF2B5EF4-FFF2-40B4-BE49-F238E27FC236}">
                  <a16:creationId xmlns:a16="http://schemas.microsoft.com/office/drawing/2014/main" id="{2AEBE83B-2E86-9A85-8599-05BB795E3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8015" y="3357562"/>
            <a:ext cx="323853" cy="500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015" y="3357562"/>
                          <a:ext cx="323853" cy="5000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3">
              <a:extLst>
                <a:ext uri="{FF2B5EF4-FFF2-40B4-BE49-F238E27FC236}">
                  <a16:creationId xmlns:a16="http://schemas.microsoft.com/office/drawing/2014/main" id="{12B3D1F2-8205-696E-0A03-D006B4979D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0" y="2857496"/>
            <a:ext cx="531807" cy="54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640" imgH="241200" progId="Equation.DSMT4">
                    <p:embed/>
                  </p:oleObj>
                </mc:Choice>
                <mc:Fallback>
                  <p:oleObj name="Equation" r:id="rId24" imgW="21564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2857496"/>
                          <a:ext cx="531807" cy="54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6">
            <a:extLst>
              <a:ext uri="{FF2B5EF4-FFF2-40B4-BE49-F238E27FC236}">
                <a16:creationId xmlns:a16="http://schemas.microsoft.com/office/drawing/2014/main" id="{ECEC990C-467E-148D-8B93-810B7FC21481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214938"/>
            <a:ext cx="5500688" cy="598487"/>
            <a:chOff x="571472" y="5214951"/>
            <a:chExt cx="5500726" cy="598527"/>
          </a:xfrm>
        </p:grpSpPr>
        <p:sp>
          <p:nvSpPr>
            <p:cNvPr id="18463" name="TextBox 19">
              <a:extLst>
                <a:ext uri="{FF2B5EF4-FFF2-40B4-BE49-F238E27FC236}">
                  <a16:creationId xmlns:a16="http://schemas.microsoft.com/office/drawing/2014/main" id="{ADF948C2-D9DC-CA1C-E91D-4CEE58895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5228703"/>
              <a:ext cx="55007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       是                       矩阵。</a:t>
              </a:r>
            </a:p>
          </p:txBody>
        </p:sp>
        <p:graphicFrame>
          <p:nvGraphicFramePr>
            <p:cNvPr id="18437" name="Object 14">
              <a:extLst>
                <a:ext uri="{FF2B5EF4-FFF2-40B4-BE49-F238E27FC236}">
                  <a16:creationId xmlns:a16="http://schemas.microsoft.com/office/drawing/2014/main" id="{19BA57FF-3E7A-16F6-F637-7ADF75954D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050" y="5214951"/>
            <a:ext cx="798496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4880" imgH="228600" progId="Equation.DSMT4">
                    <p:embed/>
                  </p:oleObj>
                </mc:Choice>
                <mc:Fallback>
                  <p:oleObj name="Equation" r:id="rId26" imgW="16488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050" y="5214951"/>
                          <a:ext cx="798496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15">
              <a:extLst>
                <a:ext uri="{FF2B5EF4-FFF2-40B4-BE49-F238E27FC236}">
                  <a16:creationId xmlns:a16="http://schemas.microsoft.com/office/drawing/2014/main" id="{D63FD146-EAC4-5F9E-FF11-789C7CE83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298" y="5228703"/>
            <a:ext cx="2071702" cy="560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27000" imgH="203040" progId="Equation.DSMT4">
                    <p:embed/>
                  </p:oleObj>
                </mc:Choice>
                <mc:Fallback>
                  <p:oleObj name="Equation" r:id="rId28" imgW="92700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5228703"/>
                          <a:ext cx="2071702" cy="560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5">
            <a:extLst>
              <a:ext uri="{FF2B5EF4-FFF2-40B4-BE49-F238E27FC236}">
                <a16:creationId xmlns:a16="http://schemas.microsoft.com/office/drawing/2014/main" id="{454B05D9-71EE-5CB5-9A1C-BD3101C6B6A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5773738"/>
            <a:ext cx="7262812" cy="601662"/>
            <a:chOff x="500034" y="5773183"/>
            <a:chExt cx="7264265" cy="602233"/>
          </a:xfrm>
        </p:grpSpPr>
        <p:graphicFrame>
          <p:nvGraphicFramePr>
            <p:cNvPr id="18435" name="Object 16">
              <a:extLst>
                <a:ext uri="{FF2B5EF4-FFF2-40B4-BE49-F238E27FC236}">
                  <a16:creationId xmlns:a16="http://schemas.microsoft.com/office/drawing/2014/main" id="{CDC1496F-63B5-C7C6-62B6-59299299CB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5786454"/>
            <a:ext cx="1208087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69800" imgH="228600" progId="Equation.DSMT4">
                    <p:embed/>
                  </p:oleObj>
                </mc:Choice>
                <mc:Fallback>
                  <p:oleObj name="Equation" r:id="rId30" imgW="4698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5786454"/>
                          <a:ext cx="1208087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17">
              <a:extLst>
                <a:ext uri="{FF2B5EF4-FFF2-40B4-BE49-F238E27FC236}">
                  <a16:creationId xmlns:a16="http://schemas.microsoft.com/office/drawing/2014/main" id="{7A56D08D-B1A9-EB4E-C982-AB140EB91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732" y="5776913"/>
            <a:ext cx="425450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64880" imgH="228600" progId="Equation.DSMT4">
                    <p:embed/>
                  </p:oleObj>
                </mc:Choice>
                <mc:Fallback>
                  <p:oleObj name="Equation" r:id="rId32" imgW="1648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732" y="5776913"/>
                          <a:ext cx="425450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00C1D2-0590-36DA-938D-F7112B67ACE9}"/>
                </a:ext>
              </a:extLst>
            </p:cNvPr>
            <p:cNvSpPr/>
            <p:nvPr/>
          </p:nvSpPr>
          <p:spPr>
            <a:xfrm>
              <a:off x="500034" y="5773183"/>
              <a:ext cx="7264265" cy="5847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  <a:ea typeface="+mn-ea"/>
                </a:rPr>
                <a:t> 如果</a:t>
              </a:r>
              <a:r>
                <a:rPr lang="en-US" dirty="0">
                  <a:latin typeface="+mn-lt"/>
                  <a:ea typeface="+mn-ea"/>
                </a:rPr>
                <a:t>           </a:t>
              </a:r>
              <a:r>
                <a:rPr lang="zh-CN" altLang="en-US" dirty="0">
                  <a:latin typeface="+mn-lt"/>
                  <a:ea typeface="+mn-ea"/>
                </a:rPr>
                <a:t>，则     已经是所需的形状。</a:t>
              </a:r>
            </a:p>
          </p:txBody>
        </p:sp>
      </p:grpSp>
      <p:pic>
        <p:nvPicPr>
          <p:cNvPr id="18455" name="Picture 15" descr="机动">
            <a:extLst>
              <a:ext uri="{FF2B5EF4-FFF2-40B4-BE49-F238E27FC236}">
                <a16:creationId xmlns:a16="http://schemas.microsoft.com/office/drawing/2014/main" id="{804D949A-8CB5-9613-BDFB-FA073899A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5FB3AB1-DC02-F933-20AA-B5CCB560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18" descr="目录">
            <a:hlinkClick r:id="rId36" action="ppaction://hlinksldjump"/>
            <a:extLst>
              <a:ext uri="{FF2B5EF4-FFF2-40B4-BE49-F238E27FC236}">
                <a16:creationId xmlns:a16="http://schemas.microsoft.com/office/drawing/2014/main" id="{C0DA06ED-1003-DC0A-2545-954B88DB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9" descr="上一页">
            <a:hlinkClick r:id="rId36" action="ppaction://hlinksldjump"/>
            <a:extLst>
              <a:ext uri="{FF2B5EF4-FFF2-40B4-BE49-F238E27FC236}">
                <a16:creationId xmlns:a16="http://schemas.microsoft.com/office/drawing/2014/main" id="{25B6E423-4432-706D-41C2-C21BBAEE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86FB53C-B91A-EE4B-53E6-27705288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21" descr="下一页">
            <a:hlinkClick r:id="rId36" action="ppaction://hlinksldjump"/>
            <a:extLst>
              <a:ext uri="{FF2B5EF4-FFF2-40B4-BE49-F238E27FC236}">
                <a16:creationId xmlns:a16="http://schemas.microsoft.com/office/drawing/2014/main" id="{5A4F1351-7C1F-ADCA-4488-4B71CBE4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1" name="Text Box 16">
            <a:extLst>
              <a:ext uri="{FF2B5EF4-FFF2-40B4-BE49-F238E27FC236}">
                <a16:creationId xmlns:a16="http://schemas.microsoft.com/office/drawing/2014/main" id="{52912907-5F45-0579-473C-C59AF1F60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E96555DC-0703-C137-AE98-A39F4AF2674B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642938"/>
            <a:ext cx="7786688" cy="2143125"/>
            <a:chOff x="857224" y="642918"/>
            <a:chExt cx="7786742" cy="2143145"/>
          </a:xfrm>
        </p:grpSpPr>
        <p:graphicFrame>
          <p:nvGraphicFramePr>
            <p:cNvPr id="19466" name="Object 2">
              <a:extLst>
                <a:ext uri="{FF2B5EF4-FFF2-40B4-BE49-F238E27FC236}">
                  <a16:creationId xmlns:a16="http://schemas.microsoft.com/office/drawing/2014/main" id="{35260D54-FDBE-350F-2384-0BC63CC1F1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656189"/>
            <a:ext cx="1208087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9800" imgH="228600" progId="Equation.DSMT4">
                    <p:embed/>
                  </p:oleObj>
                </mc:Choice>
                <mc:Fallback>
                  <p:oleObj name="Equation" r:id="rId2" imgW="4698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656189"/>
                          <a:ext cx="1208087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TextBox 7">
              <a:extLst>
                <a:ext uri="{FF2B5EF4-FFF2-40B4-BE49-F238E27FC236}">
                  <a16:creationId xmlns:a16="http://schemas.microsoft.com/office/drawing/2014/main" id="{6A012E13-BD42-EA42-6733-29C108D6C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642918"/>
              <a:ext cx="778674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，重复以上步骤，对     作初等行变换和初等列变换可以将      化为</a:t>
              </a:r>
            </a:p>
          </p:txBody>
        </p:sp>
        <p:graphicFrame>
          <p:nvGraphicFramePr>
            <p:cNvPr id="19467" name="Object 3">
              <a:extLst>
                <a:ext uri="{FF2B5EF4-FFF2-40B4-BE49-F238E27FC236}">
                  <a16:creationId xmlns:a16="http://schemas.microsoft.com/office/drawing/2014/main" id="{0E53A19E-A602-0588-BC20-081E52705D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91265" y="642918"/>
            <a:ext cx="52387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228600" progId="Equation.DSMT4">
                    <p:embed/>
                  </p:oleObj>
                </mc:Choice>
                <mc:Fallback>
                  <p:oleObj name="Equation" r:id="rId4" imgW="20304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1265" y="642918"/>
                          <a:ext cx="523875" cy="588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4">
              <a:extLst>
                <a:ext uri="{FF2B5EF4-FFF2-40B4-BE49-F238E27FC236}">
                  <a16:creationId xmlns:a16="http://schemas.microsoft.com/office/drawing/2014/main" id="{8FE846A4-5F2D-A8E4-EF65-DD5EF6B1EA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1142984"/>
            <a:ext cx="523875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228600" progId="Equation.DSMT4">
                    <p:embed/>
                  </p:oleObj>
                </mc:Choice>
                <mc:Fallback>
                  <p:oleObj name="Equation" r:id="rId6" imgW="20304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1142984"/>
                          <a:ext cx="523875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5">
              <a:extLst>
                <a:ext uri="{FF2B5EF4-FFF2-40B4-BE49-F238E27FC236}">
                  <a16:creationId xmlns:a16="http://schemas.microsoft.com/office/drawing/2014/main" id="{91BFB4A5-7D78-0AA4-8E98-71B5BE0C2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7925" y="1701800"/>
            <a:ext cx="1922463" cy="1084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482400" progId="Equation.DSMT4">
                    <p:embed/>
                  </p:oleObj>
                </mc:Choice>
                <mc:Fallback>
                  <p:oleObj name="Equation" r:id="rId8" imgW="85068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925" y="1701800"/>
                          <a:ext cx="1922463" cy="1084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7">
            <a:extLst>
              <a:ext uri="{FF2B5EF4-FFF2-40B4-BE49-F238E27FC236}">
                <a16:creationId xmlns:a16="http://schemas.microsoft.com/office/drawing/2014/main" id="{3014534A-63A1-DBED-D198-4FF9EF3B4E2A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857500"/>
            <a:ext cx="5000625" cy="598488"/>
            <a:chOff x="928662" y="2857496"/>
            <a:chExt cx="5000660" cy="598528"/>
          </a:xfrm>
        </p:grpSpPr>
        <p:sp>
          <p:nvSpPr>
            <p:cNvPr id="19482" name="TextBox 11">
              <a:extLst>
                <a:ext uri="{FF2B5EF4-FFF2-40B4-BE49-F238E27FC236}">
                  <a16:creationId xmlns:a16="http://schemas.microsoft.com/office/drawing/2014/main" id="{73BBA26A-AB9F-62AE-9476-814858AE0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2871249"/>
              <a:ext cx="50006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     是                       矩阵。</a:t>
              </a:r>
            </a:p>
          </p:txBody>
        </p:sp>
        <p:graphicFrame>
          <p:nvGraphicFramePr>
            <p:cNvPr id="19464" name="Object 6">
              <a:extLst>
                <a:ext uri="{FF2B5EF4-FFF2-40B4-BE49-F238E27FC236}">
                  <a16:creationId xmlns:a16="http://schemas.microsoft.com/office/drawing/2014/main" id="{8196C58C-0AC1-7F18-0F2F-A11E90A01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2913" y="2857496"/>
            <a:ext cx="644509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913" y="2857496"/>
                          <a:ext cx="644509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7">
              <a:extLst>
                <a:ext uri="{FF2B5EF4-FFF2-40B4-BE49-F238E27FC236}">
                  <a16:creationId xmlns:a16="http://schemas.microsoft.com/office/drawing/2014/main" id="{E45BDB8C-B56F-A4A0-31B6-5F59EE7681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3188" y="2871788"/>
            <a:ext cx="2214562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90360" imgH="203040" progId="Equation.DSMT4">
                    <p:embed/>
                  </p:oleObj>
                </mc:Choice>
                <mc:Fallback>
                  <p:oleObj name="Equation" r:id="rId12" imgW="9903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88" y="2871788"/>
                          <a:ext cx="2214562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8">
            <a:extLst>
              <a:ext uri="{FF2B5EF4-FFF2-40B4-BE49-F238E27FC236}">
                <a16:creationId xmlns:a16="http://schemas.microsoft.com/office/drawing/2014/main" id="{AE9E1158-E607-6E80-2439-74DD5E7FA274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2828925"/>
            <a:ext cx="7786687" cy="3286125"/>
            <a:chOff x="928662" y="2857496"/>
            <a:chExt cx="7786742" cy="3286148"/>
          </a:xfrm>
        </p:grpSpPr>
        <p:sp>
          <p:nvSpPr>
            <p:cNvPr id="19480" name="TextBox 14">
              <a:extLst>
                <a:ext uri="{FF2B5EF4-FFF2-40B4-BE49-F238E27FC236}">
                  <a16:creationId xmlns:a16="http://schemas.microsoft.com/office/drawing/2014/main" id="{1474D4DC-27CC-D37C-235D-7A6CC537A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98" y="2857496"/>
              <a:ext cx="24288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这也就是对</a:t>
              </a:r>
            </a:p>
          </p:txBody>
        </p:sp>
        <p:graphicFrame>
          <p:nvGraphicFramePr>
            <p:cNvPr id="19458" name="Object 8">
              <a:extLst>
                <a:ext uri="{FF2B5EF4-FFF2-40B4-BE49-F238E27FC236}">
                  <a16:creationId xmlns:a16="http://schemas.microsoft.com/office/drawing/2014/main" id="{17D046EE-34FC-4E8B-21D2-A8357CB35A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43900" y="2928934"/>
            <a:ext cx="484190" cy="490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00" y="2928934"/>
                          <a:ext cx="484190" cy="490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TextBox 16">
              <a:extLst>
                <a:ext uri="{FF2B5EF4-FFF2-40B4-BE49-F238E27FC236}">
                  <a16:creationId xmlns:a16="http://schemas.microsoft.com/office/drawing/2014/main" id="{264A72E5-B0CA-5C0F-89B2-DD75DA02A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3429000"/>
              <a:ext cx="778674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的第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至第     行作初等行变换，对    的第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至第     列作初等列变换，将      进一步化为</a:t>
              </a:r>
            </a:p>
          </p:txBody>
        </p:sp>
        <p:graphicFrame>
          <p:nvGraphicFramePr>
            <p:cNvPr id="19459" name="Object 9">
              <a:extLst>
                <a:ext uri="{FF2B5EF4-FFF2-40B4-BE49-F238E27FC236}">
                  <a16:creationId xmlns:a16="http://schemas.microsoft.com/office/drawing/2014/main" id="{D2D62B5A-848A-FB94-CB57-50213AB8D9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6050" y="3568704"/>
            <a:ext cx="64294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39680" progId="Equation.DSMT4">
                    <p:embed/>
                  </p:oleObj>
                </mc:Choice>
                <mc:Fallback>
                  <p:oleObj name="Equation" r:id="rId16" imgW="164880" imgH="1396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3568704"/>
                          <a:ext cx="64294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0">
              <a:extLst>
                <a:ext uri="{FF2B5EF4-FFF2-40B4-BE49-F238E27FC236}">
                  <a16:creationId xmlns:a16="http://schemas.microsoft.com/office/drawing/2014/main" id="{AFBDDC5A-45AE-31DE-9127-A662E361BE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4067182"/>
            <a:ext cx="6762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4067182"/>
                          <a:ext cx="6762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1">
              <a:extLst>
                <a:ext uri="{FF2B5EF4-FFF2-40B4-BE49-F238E27FC236}">
                  <a16:creationId xmlns:a16="http://schemas.microsoft.com/office/drawing/2014/main" id="{30FF5243-6207-01A2-701E-263B2EC2D1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29454" y="3509967"/>
            <a:ext cx="484188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177480" progId="Equation.DSMT4">
                    <p:embed/>
                  </p:oleObj>
                </mc:Choice>
                <mc:Fallback>
                  <p:oleObj name="Equation" r:id="rId20" imgW="1522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3509967"/>
                          <a:ext cx="484188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12">
              <a:extLst>
                <a:ext uri="{FF2B5EF4-FFF2-40B4-BE49-F238E27FC236}">
                  <a16:creationId xmlns:a16="http://schemas.microsoft.com/office/drawing/2014/main" id="{2223EB79-D7A2-C534-87EC-6D4137D71C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0760" y="4000504"/>
            <a:ext cx="484188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4000504"/>
                          <a:ext cx="484188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13">
              <a:extLst>
                <a:ext uri="{FF2B5EF4-FFF2-40B4-BE49-F238E27FC236}">
                  <a16:creationId xmlns:a16="http://schemas.microsoft.com/office/drawing/2014/main" id="{08A022D2-6B85-D2B5-5165-8F61CD499D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0" y="4545031"/>
            <a:ext cx="2324100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028520" imgH="711000" progId="Equation.DSMT4">
                    <p:embed/>
                  </p:oleObj>
                </mc:Choice>
                <mc:Fallback>
                  <p:oleObj name="Equation" r:id="rId22" imgW="1028520" imgH="711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4545031"/>
                          <a:ext cx="2324100" cy="1598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73" name="Picture 15" descr="机动">
            <a:extLst>
              <a:ext uri="{FF2B5EF4-FFF2-40B4-BE49-F238E27FC236}">
                <a16:creationId xmlns:a16="http://schemas.microsoft.com/office/drawing/2014/main" id="{0F723D69-33B5-6AB2-8C3F-E657E974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78E8508-DFD5-0AE3-E890-B48B3A8C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DB7817-4DAA-A923-BDF8-EBC22C49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38B1B9-5E66-5A70-234A-458B6C44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51A957F-CEAC-5E4B-8398-AF6403D1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F71A4E-1920-6CCE-5122-42C30D51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Text Box 16">
            <a:extLst>
              <a:ext uri="{FF2B5EF4-FFF2-40B4-BE49-F238E27FC236}">
                <a16:creationId xmlns:a16="http://schemas.microsoft.com/office/drawing/2014/main" id="{E0530648-8C06-6D75-52A2-E143F391F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>
            <a:extLst>
              <a:ext uri="{FF2B5EF4-FFF2-40B4-BE49-F238E27FC236}">
                <a16:creationId xmlns:a16="http://schemas.microsoft.com/office/drawing/2014/main" id="{FD4EEC67-B3A0-9695-D817-DDA53CA8CD0E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030288"/>
            <a:ext cx="7858125" cy="2357437"/>
            <a:chOff x="642910" y="1030602"/>
            <a:chExt cx="7858180" cy="2357445"/>
          </a:xfrm>
        </p:grpSpPr>
        <p:graphicFrame>
          <p:nvGraphicFramePr>
            <p:cNvPr id="20487" name="Object 2">
              <a:extLst>
                <a:ext uri="{FF2B5EF4-FFF2-40B4-BE49-F238E27FC236}">
                  <a16:creationId xmlns:a16="http://schemas.microsoft.com/office/drawing/2014/main" id="{900B476A-E878-F3A8-0FB7-81F5C6281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802" y="2030734"/>
            <a:ext cx="1893888" cy="135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34680" imgH="457200" progId="Equation.DSMT4">
                    <p:embed/>
                  </p:oleObj>
                </mc:Choice>
                <mc:Fallback>
                  <p:oleObj name="Equation" r:id="rId2" imgW="63468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2030734"/>
                          <a:ext cx="1893888" cy="1357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TextBox 4">
              <a:extLst>
                <a:ext uri="{FF2B5EF4-FFF2-40B4-BE49-F238E27FC236}">
                  <a16:creationId xmlns:a16="http://schemas.microsoft.com/office/drawing/2014/main" id="{B0D03631-D1C5-413F-F158-4C1985F68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1030602"/>
              <a:ext cx="785818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重复这个过程，最后可以得到形如（</a:t>
              </a:r>
              <a:r>
                <a:rPr lang="en-US" altLang="zh-CN">
                  <a:latin typeface="Calibri" panose="020F0502020204030204" pitchFamily="34" charset="0"/>
                </a:rPr>
                <a:t>4.4.2</a:t>
              </a:r>
              <a:r>
                <a:rPr lang="zh-CN" altLang="en-US">
                  <a:latin typeface="Calibri" panose="020F0502020204030204" pitchFamily="34" charset="0"/>
                </a:rPr>
                <a:t>）的矩阵</a:t>
              </a:r>
            </a:p>
          </p:txBody>
        </p:sp>
      </p:grp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96FD3A42-2FEF-3DD9-4AFD-DC3B7AABA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5538788"/>
          <a:ext cx="19081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177480" progId="Equation.DSMT4">
                  <p:embed/>
                </p:oleObj>
              </mc:Choice>
              <mc:Fallback>
                <p:oleObj name="Equation" r:id="rId4" imgW="62208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538788"/>
                        <a:ext cx="19081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4">
            <a:extLst>
              <a:ext uri="{FF2B5EF4-FFF2-40B4-BE49-F238E27FC236}">
                <a16:creationId xmlns:a16="http://schemas.microsoft.com/office/drawing/2014/main" id="{D3A7DF66-C588-6A74-B6F8-0391CF7CE46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446463"/>
            <a:ext cx="7929562" cy="2062162"/>
            <a:chOff x="642910" y="3446223"/>
            <a:chExt cx="7929618" cy="2062103"/>
          </a:xfrm>
        </p:grpSpPr>
        <p:sp>
          <p:nvSpPr>
            <p:cNvPr id="20497" name="TextBox 5">
              <a:extLst>
                <a:ext uri="{FF2B5EF4-FFF2-40B4-BE49-F238E27FC236}">
                  <a16:creationId xmlns:a16="http://schemas.microsoft.com/office/drawing/2014/main" id="{2BE5067D-C1A6-84A1-97D1-5FA2B44D8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3446223"/>
              <a:ext cx="7929618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这个矩阵的      个非零行线性无关，组成行向量的极大线性无关组，因此秩为       。而对矩阵进行初等行变换和初等列变换不改变矩阵的秩，因此       的秩也是       ，也就是：   </a:t>
              </a:r>
            </a:p>
          </p:txBody>
        </p:sp>
        <p:graphicFrame>
          <p:nvGraphicFramePr>
            <p:cNvPr id="20483" name="Object 4">
              <a:extLst>
                <a:ext uri="{FF2B5EF4-FFF2-40B4-BE49-F238E27FC236}">
                  <a16:creationId xmlns:a16="http://schemas.microsoft.com/office/drawing/2014/main" id="{899B07CD-9681-CA22-FAA0-8D34063AE6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488" y="3500438"/>
            <a:ext cx="500066" cy="509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26720" progId="Equation.DSMT4">
                    <p:embed/>
                  </p:oleObj>
                </mc:Choice>
                <mc:Fallback>
                  <p:oleObj name="Equation" r:id="rId6" imgW="114120" imgH="126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3500438"/>
                          <a:ext cx="500066" cy="509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5">
              <a:extLst>
                <a:ext uri="{FF2B5EF4-FFF2-40B4-BE49-F238E27FC236}">
                  <a16:creationId xmlns:a16="http://schemas.microsoft.com/office/drawing/2014/main" id="{6BBD1FCE-BB1F-6C95-08AC-32AA3DAA94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8" y="4929198"/>
            <a:ext cx="510658" cy="507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4929198"/>
                          <a:ext cx="510658" cy="507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6">
              <a:extLst>
                <a:ext uri="{FF2B5EF4-FFF2-40B4-BE49-F238E27FC236}">
                  <a16:creationId xmlns:a16="http://schemas.microsoft.com/office/drawing/2014/main" id="{7C6E2040-3DFC-646E-0EDE-54E293BB6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9326" y="4919677"/>
            <a:ext cx="50006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26720" progId="Equation.DSMT4">
                    <p:embed/>
                  </p:oleObj>
                </mc:Choice>
                <mc:Fallback>
                  <p:oleObj name="Equation" r:id="rId10" imgW="114120" imgH="126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6" y="4919677"/>
                          <a:ext cx="50006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7">
              <a:extLst>
                <a:ext uri="{FF2B5EF4-FFF2-40B4-BE49-F238E27FC236}">
                  <a16:creationId xmlns:a16="http://schemas.microsoft.com/office/drawing/2014/main" id="{DC4109CA-9542-B744-4B31-6CD776339C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578" y="3929066"/>
            <a:ext cx="50006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3929066"/>
                          <a:ext cx="50006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90" name="Picture 15" descr="机动">
            <a:extLst>
              <a:ext uri="{FF2B5EF4-FFF2-40B4-BE49-F238E27FC236}">
                <a16:creationId xmlns:a16="http://schemas.microsoft.com/office/drawing/2014/main" id="{90827C1E-14A4-C965-6DE8-E3616309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3ECB64A-957E-F4DA-59A3-293F6B07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BE0074-009B-DC7B-76BC-37389F59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8A8CF4-3EFE-9FBC-649B-64A628C6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45D9170-0680-2AE1-23D9-696D6CE3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95F9BA-6275-8633-6151-F34C14EC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Text Box 16">
            <a:extLst>
              <a:ext uri="{FF2B5EF4-FFF2-40B4-BE49-F238E27FC236}">
                <a16:creationId xmlns:a16="http://schemas.microsoft.com/office/drawing/2014/main" id="{D7FC5BDE-9B87-6F00-9BD0-511F8A23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:a16="http://schemas.microsoft.com/office/drawing/2014/main" id="{1DF0BD8A-C127-D3CE-886B-2E25ECCA63B4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422275"/>
            <a:ext cx="8501062" cy="4578350"/>
            <a:chOff x="357158" y="422258"/>
            <a:chExt cx="8501122" cy="4578378"/>
          </a:xfrm>
        </p:grpSpPr>
        <p:sp>
          <p:nvSpPr>
            <p:cNvPr id="22553" name="TextBox 1">
              <a:extLst>
                <a:ext uri="{FF2B5EF4-FFF2-40B4-BE49-F238E27FC236}">
                  <a16:creationId xmlns:a16="http://schemas.microsoft.com/office/drawing/2014/main" id="{4045468E-81A4-9855-EFD9-CA749E9C6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428608"/>
              <a:ext cx="1928826" cy="584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j-lt"/>
                </a:rPr>
                <a:t>推论</a:t>
              </a:r>
              <a:r>
                <a:rPr lang="en-US" altLang="zh-CN" b="1" dirty="0">
                  <a:solidFill>
                    <a:srgbClr val="FF0000"/>
                  </a:solidFill>
                  <a:latin typeface="+mj-lt"/>
                </a:rPr>
                <a:t>4.4.2</a:t>
              </a:r>
              <a:endParaRPr lang="zh-CN" alt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1530" name="TextBox 2">
              <a:extLst>
                <a:ext uri="{FF2B5EF4-FFF2-40B4-BE49-F238E27FC236}">
                  <a16:creationId xmlns:a16="http://schemas.microsoft.com/office/drawing/2014/main" id="{CB4AB8DE-32A4-E7E8-E960-0885F65E2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428604"/>
              <a:ext cx="62865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对任意              矩阵     ，用一系列</a:t>
              </a:r>
            </a:p>
          </p:txBody>
        </p:sp>
        <p:sp>
          <p:nvSpPr>
            <p:cNvPr id="21531" name="TextBox 3">
              <a:extLst>
                <a:ext uri="{FF2B5EF4-FFF2-40B4-BE49-F238E27FC236}">
                  <a16:creationId xmlns:a16="http://schemas.microsoft.com/office/drawing/2014/main" id="{0186392A-5A66-5EDB-34CA-B20AD0832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071546"/>
              <a:ext cx="8286808" cy="1815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      阶初等方阵                          左乘      ，以及一系列初等方阵                            右乘     ，将      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化为</a:t>
              </a:r>
            </a:p>
          </p:txBody>
        </p:sp>
        <p:graphicFrame>
          <p:nvGraphicFramePr>
            <p:cNvPr id="21506" name="Object 2">
              <a:extLst>
                <a:ext uri="{FF2B5EF4-FFF2-40B4-BE49-F238E27FC236}">
                  <a16:creationId xmlns:a16="http://schemas.microsoft.com/office/drawing/2014/main" id="{054EE6B3-59B7-341C-8132-AC7D925428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1023" y="422258"/>
            <a:ext cx="5111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1023" y="422258"/>
                          <a:ext cx="5111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3">
              <a:extLst>
                <a:ext uri="{FF2B5EF4-FFF2-40B4-BE49-F238E27FC236}">
                  <a16:creationId xmlns:a16="http://schemas.microsoft.com/office/drawing/2014/main" id="{4AA909A8-F345-8105-CCD1-B91FAA9CD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578" y="1071546"/>
            <a:ext cx="5111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1071546"/>
                          <a:ext cx="5111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4">
              <a:extLst>
                <a:ext uri="{FF2B5EF4-FFF2-40B4-BE49-F238E27FC236}">
                  <a16:creationId xmlns:a16="http://schemas.microsoft.com/office/drawing/2014/main" id="{CDF83B4D-1687-42A0-2E12-30FB67988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578" y="1571612"/>
            <a:ext cx="5111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1571612"/>
                          <a:ext cx="5111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5">
              <a:extLst>
                <a:ext uri="{FF2B5EF4-FFF2-40B4-BE49-F238E27FC236}">
                  <a16:creationId xmlns:a16="http://schemas.microsoft.com/office/drawing/2014/main" id="{ED6FCA51-64D5-5945-C961-1DDBB98208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1" y="1085839"/>
            <a:ext cx="2357454" cy="679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600" imgH="228600" progId="Equation.DSMT4">
                    <p:embed/>
                  </p:oleObj>
                </mc:Choice>
                <mc:Fallback>
                  <p:oleObj name="Equation" r:id="rId6" imgW="7236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1" y="1085839"/>
                          <a:ext cx="2357454" cy="679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6">
              <a:extLst>
                <a:ext uri="{FF2B5EF4-FFF2-40B4-BE49-F238E27FC236}">
                  <a16:creationId xmlns:a16="http://schemas.microsoft.com/office/drawing/2014/main" id="{00F4D68E-1550-AA71-8F99-EA6D238F2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2462" y="1571612"/>
            <a:ext cx="51117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571612"/>
                          <a:ext cx="51117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7">
              <a:extLst>
                <a:ext uri="{FF2B5EF4-FFF2-40B4-BE49-F238E27FC236}">
                  <a16:creationId xmlns:a16="http://schemas.microsoft.com/office/drawing/2014/main" id="{85B756B3-A9F4-94C7-0E36-903B8BCB81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6775" y="1585913"/>
            <a:ext cx="2501900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87320" imgH="228600" progId="Equation.DSMT4">
                    <p:embed/>
                  </p:oleObj>
                </mc:Choice>
                <mc:Fallback>
                  <p:oleObj name="Equation" r:id="rId9" imgW="78732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1585913"/>
                          <a:ext cx="2501900" cy="595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8">
              <a:extLst>
                <a:ext uri="{FF2B5EF4-FFF2-40B4-BE49-F238E27FC236}">
                  <a16:creationId xmlns:a16="http://schemas.microsoft.com/office/drawing/2014/main" id="{0D0FB3B1-D932-CD69-1E4E-F9E6EFD0E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3306" y="506413"/>
            <a:ext cx="11938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320" imgH="139680" progId="Equation.DSMT4">
                    <p:embed/>
                  </p:oleObj>
                </mc:Choice>
                <mc:Fallback>
                  <p:oleObj name="Equation" r:id="rId11" imgW="355320" imgH="1396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506413"/>
                          <a:ext cx="11938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9">
              <a:extLst>
                <a:ext uri="{FF2B5EF4-FFF2-40B4-BE49-F238E27FC236}">
                  <a16:creationId xmlns:a16="http://schemas.microsoft.com/office/drawing/2014/main" id="{631A655C-7066-BBFB-0313-5E80034284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00" y="1210515"/>
            <a:ext cx="511178" cy="432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139680" progId="Equation.DSMT4">
                    <p:embed/>
                  </p:oleObj>
                </mc:Choice>
                <mc:Fallback>
                  <p:oleObj name="Equation" r:id="rId13" imgW="164880" imgH="1396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1210515"/>
                          <a:ext cx="511178" cy="432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矩形 12">
              <a:extLst>
                <a:ext uri="{FF2B5EF4-FFF2-40B4-BE49-F238E27FC236}">
                  <a16:creationId xmlns:a16="http://schemas.microsoft.com/office/drawing/2014/main" id="{3789E87C-0FDF-4248-2677-66033BBF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4" y="3571885"/>
              <a:ext cx="30893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                  。</a:t>
              </a:r>
            </a:p>
          </p:txBody>
        </p:sp>
        <p:graphicFrame>
          <p:nvGraphicFramePr>
            <p:cNvPr id="21514" name="Object 10">
              <a:extLst>
                <a:ext uri="{FF2B5EF4-FFF2-40B4-BE49-F238E27FC236}">
                  <a16:creationId xmlns:a16="http://schemas.microsoft.com/office/drawing/2014/main" id="{B084BC32-6B00-A37C-D775-91DFB624B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8" y="2286000"/>
            <a:ext cx="1893887" cy="135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34680" imgH="457200" progId="Equation.DSMT4">
                    <p:embed/>
                  </p:oleObj>
                </mc:Choice>
                <mc:Fallback>
                  <p:oleObj name="Equation" r:id="rId15" imgW="634680" imgH="45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8" y="2286000"/>
                          <a:ext cx="1893887" cy="1357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1">
              <a:extLst>
                <a:ext uri="{FF2B5EF4-FFF2-40B4-BE49-F238E27FC236}">
                  <a16:creationId xmlns:a16="http://schemas.microsoft.com/office/drawing/2014/main" id="{09D454C6-183B-3B45-176D-AB1B3931A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3616317"/>
            <a:ext cx="1658937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22080" imgH="177480" progId="Equation.DSMT4">
                    <p:embed/>
                  </p:oleObj>
                </mc:Choice>
                <mc:Fallback>
                  <p:oleObj name="Equation" r:id="rId17" imgW="6220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3616317"/>
                          <a:ext cx="1658937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TextBox 15">
              <a:extLst>
                <a:ext uri="{FF2B5EF4-FFF2-40B4-BE49-F238E27FC236}">
                  <a16:creationId xmlns:a16="http://schemas.microsoft.com/office/drawing/2014/main" id="{32C2EB4A-3554-A83D-71C4-18B6FCBB4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54" y="3571876"/>
              <a:ext cx="54292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存在     阶可逆方阵     和     阶</a:t>
              </a:r>
            </a:p>
          </p:txBody>
        </p:sp>
        <p:sp>
          <p:nvSpPr>
            <p:cNvPr id="21534" name="TextBox 16">
              <a:extLst>
                <a:ext uri="{FF2B5EF4-FFF2-40B4-BE49-F238E27FC236}">
                  <a16:creationId xmlns:a16="http://schemas.microsoft.com/office/drawing/2014/main" id="{E04C88D3-7559-E508-C869-B2EE8B7F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357694"/>
              <a:ext cx="82153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可逆方阵     使            具有上述形式</a:t>
              </a:r>
            </a:p>
          </p:txBody>
        </p:sp>
        <p:graphicFrame>
          <p:nvGraphicFramePr>
            <p:cNvPr id="21516" name="Object 12">
              <a:extLst>
                <a:ext uri="{FF2B5EF4-FFF2-40B4-BE49-F238E27FC236}">
                  <a16:creationId xmlns:a16="http://schemas.microsoft.com/office/drawing/2014/main" id="{0587DF07-C54A-1C83-7C43-DE6D2D96B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3701" y="3643314"/>
            <a:ext cx="5111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4880" imgH="139680" progId="Equation.DSMT4">
                    <p:embed/>
                  </p:oleObj>
                </mc:Choice>
                <mc:Fallback>
                  <p:oleObj name="Equation" r:id="rId19" imgW="164880" imgH="139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3701" y="3643314"/>
                          <a:ext cx="5111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3">
              <a:extLst>
                <a:ext uri="{FF2B5EF4-FFF2-40B4-BE49-F238E27FC236}">
                  <a16:creationId xmlns:a16="http://schemas.microsoft.com/office/drawing/2014/main" id="{E40B41EC-DE88-3C80-4340-570CC9D0AC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1113" y="3711575"/>
            <a:ext cx="393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1113" y="3711575"/>
                          <a:ext cx="393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4">
              <a:extLst>
                <a:ext uri="{FF2B5EF4-FFF2-40B4-BE49-F238E27FC236}">
                  <a16:creationId xmlns:a16="http://schemas.microsoft.com/office/drawing/2014/main" id="{27F75E6A-8F2C-5567-A266-193ECCEE3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4175" y="3571876"/>
            <a:ext cx="47148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4175" y="3571876"/>
                          <a:ext cx="471488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5">
              <a:extLst>
                <a:ext uri="{FF2B5EF4-FFF2-40B4-BE49-F238E27FC236}">
                  <a16:creationId xmlns:a16="http://schemas.microsoft.com/office/drawing/2014/main" id="{95ED8B14-0405-292E-04FC-E8D40A4D43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5375" y="4357694"/>
            <a:ext cx="473075" cy="60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80" imgH="203040" progId="Equation.DSMT4">
                    <p:embed/>
                  </p:oleObj>
                </mc:Choice>
                <mc:Fallback>
                  <p:oleObj name="Equation" r:id="rId24" imgW="15228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375" y="4357694"/>
                          <a:ext cx="473075" cy="60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6">
              <a:extLst>
                <a:ext uri="{FF2B5EF4-FFF2-40B4-BE49-F238E27FC236}">
                  <a16:creationId xmlns:a16="http://schemas.microsoft.com/office/drawing/2014/main" id="{D020B2F4-BE2E-C47D-7DB1-46E9A7032F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600" y="4371986"/>
            <a:ext cx="11017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55320" imgH="203040" progId="Equation.DSMT4">
                    <p:embed/>
                  </p:oleObj>
                </mc:Choice>
                <mc:Fallback>
                  <p:oleObj name="Equation" r:id="rId26" imgW="35532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4371986"/>
                          <a:ext cx="11017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22" name="Picture 15" descr="机动">
            <a:extLst>
              <a:ext uri="{FF2B5EF4-FFF2-40B4-BE49-F238E27FC236}">
                <a16:creationId xmlns:a16="http://schemas.microsoft.com/office/drawing/2014/main" id="{4F12DB5F-7586-8C82-F126-34CDE74A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6322D65-073A-8F60-2F21-2063C6B1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8FCDB98-7119-C127-09C6-ED00FDCD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C29FC7-1786-F54E-79AE-EA423079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B2F5B67-A2A2-634E-F750-71BDF715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04A659-C02E-1673-C478-7CD5CF70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8" name="Text Box 16">
            <a:extLst>
              <a:ext uri="{FF2B5EF4-FFF2-40B4-BE49-F238E27FC236}">
                <a16:creationId xmlns:a16="http://schemas.microsoft.com/office/drawing/2014/main" id="{3B739FC4-5086-C1FA-F2A2-E4FEEA1E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TextBox 3">
            <a:extLst>
              <a:ext uri="{FF2B5EF4-FFF2-40B4-BE49-F238E27FC236}">
                <a16:creationId xmlns:a16="http://schemas.microsoft.com/office/drawing/2014/main" id="{D6D561B4-BE79-961A-67A1-2E74CAB18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1604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证明：</a:t>
            </a:r>
          </a:p>
        </p:txBody>
      </p:sp>
      <p:sp>
        <p:nvSpPr>
          <p:cNvPr id="22537" name="TextBox 4">
            <a:extLst>
              <a:ext uri="{FF2B5EF4-FFF2-40B4-BE49-F238E27FC236}">
                <a16:creationId xmlns:a16="http://schemas.microsoft.com/office/drawing/2014/main" id="{9775E39E-AC84-C3E1-80AE-9BD1A4D0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28625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根据定理</a:t>
            </a:r>
            <a:r>
              <a:rPr lang="en-US" altLang="zh-CN">
                <a:latin typeface="Calibri" panose="020F0502020204030204" pitchFamily="34" charset="0"/>
              </a:rPr>
              <a:t>4.4.3</a:t>
            </a:r>
            <a:r>
              <a:rPr lang="zh-CN" altLang="en-US">
                <a:latin typeface="Calibri" panose="020F0502020204030204" pitchFamily="34" charset="0"/>
              </a:rPr>
              <a:t>，     可以通过有限次初</a:t>
            </a:r>
          </a:p>
        </p:txBody>
      </p:sp>
      <p:sp>
        <p:nvSpPr>
          <p:cNvPr id="22538" name="TextBox 5">
            <a:extLst>
              <a:ext uri="{FF2B5EF4-FFF2-40B4-BE49-F238E27FC236}">
                <a16:creationId xmlns:a16="http://schemas.microsoft.com/office/drawing/2014/main" id="{1CCC65EB-629B-9458-70AA-1D226B1E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000125"/>
            <a:ext cx="8072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等行变换和有限次初等列变换化为所说形状。</a:t>
            </a:r>
          </a:p>
        </p:txBody>
      </p:sp>
      <p:sp>
        <p:nvSpPr>
          <p:cNvPr id="22539" name="矩形 6">
            <a:extLst>
              <a:ext uri="{FF2B5EF4-FFF2-40B4-BE49-F238E27FC236}">
                <a16:creationId xmlns:a16="http://schemas.microsoft.com/office/drawing/2014/main" id="{127CFE0B-4D33-E565-F20C-349C9203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500188"/>
            <a:ext cx="8001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而每次初等行变换可以通过左乘某个初等方阵来实现，每次初等列变换可以通过右乘某个初等方阵来实现。因此       可以左乘有限个初等方阵                        和右乘有限个初等方阵                           化为所说形状：</a:t>
            </a:r>
          </a:p>
        </p:txBody>
      </p:sp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95B463B4-44B5-4867-8267-EF6D104A8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2928938"/>
          <a:ext cx="2357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28600" progId="Equation.DSMT4">
                  <p:embed/>
                </p:oleObj>
              </mc:Choice>
              <mc:Fallback>
                <p:oleObj name="Equation" r:id="rId2" imgW="723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928938"/>
                        <a:ext cx="23574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FAED3640-9069-3547-585E-5664A8715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3429000"/>
          <a:ext cx="25019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429000"/>
                        <a:ext cx="25019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6134E498-7445-268E-4EC8-FF5EE82E3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8113" y="4143375"/>
          <a:ext cx="42878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228600" progId="Equation.DSMT4">
                  <p:embed/>
                </p:oleObj>
              </mc:Choice>
              <mc:Fallback>
                <p:oleObj name="Equation" r:id="rId6" imgW="1282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143375"/>
                        <a:ext cx="42878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5BCF70FF-7BE5-E1BB-2AE1-66C93F57A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4857750"/>
          <a:ext cx="22733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457200" progId="Equation.DSMT4">
                  <p:embed/>
                </p:oleObj>
              </mc:Choice>
              <mc:Fallback>
                <p:oleObj name="Equation" r:id="rId8" imgW="761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857750"/>
                        <a:ext cx="227330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40001349-C958-2A5A-FF24-10B9FF843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484188"/>
          <a:ext cx="4730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84188"/>
                        <a:ext cx="4730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75FC4C6D-FDD5-50D1-C71F-62F752E96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2500313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500313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0" name="Picture 15" descr="机动">
            <a:extLst>
              <a:ext uri="{FF2B5EF4-FFF2-40B4-BE49-F238E27FC236}">
                <a16:creationId xmlns:a16="http://schemas.microsoft.com/office/drawing/2014/main" id="{022FDA87-FC11-862E-A3FB-F16661BE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C61E2E4-C442-05D0-E4E4-601F08C2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38DD52-04F9-53FF-7B02-42E31890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A1FF25-BCAA-FC05-CC51-5E5AD4AF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BD75C8D-AF22-2008-BA49-3659E866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97D647-DC72-215A-49CD-4D5E8555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Text Box 16">
            <a:extLst>
              <a:ext uri="{FF2B5EF4-FFF2-40B4-BE49-F238E27FC236}">
                <a16:creationId xmlns:a16="http://schemas.microsoft.com/office/drawing/2014/main" id="{78F77B78-DBB0-8505-CCCB-A3BC7A92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extBox 3">
            <a:extLst>
              <a:ext uri="{FF2B5EF4-FFF2-40B4-BE49-F238E27FC236}">
                <a16:creationId xmlns:a16="http://schemas.microsoft.com/office/drawing/2014/main" id="{01E9F8C0-4F6B-8B79-2C72-B257BACF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463675"/>
            <a:ext cx="8143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令                                ，                             ，则                                                       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A384CB47-8005-B9C2-CBD1-5161A8270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1463675"/>
          <a:ext cx="26876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28600" progId="Equation.DSMT4">
                  <p:embed/>
                </p:oleObj>
              </mc:Choice>
              <mc:Fallback>
                <p:oleObj name="Equation" r:id="rId2" imgW="825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463675"/>
                        <a:ext cx="26876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40D73AC7-EF62-15D2-0D21-DB4FD059D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1463675"/>
          <a:ext cx="28654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228600" progId="Equation.DSMT4">
                  <p:embed/>
                </p:oleObj>
              </mc:Choice>
              <mc:Fallback>
                <p:oleObj name="Equation" r:id="rId4" imgW="9014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463675"/>
                        <a:ext cx="28654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789EC195-4786-1736-C8AD-DE9D6A565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2286000"/>
          <a:ext cx="3259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57200" progId="Equation.DSMT4">
                  <p:embed/>
                </p:oleObj>
              </mc:Choice>
              <mc:Fallback>
                <p:oleObj name="Equation" r:id="rId6" imgW="1091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286000"/>
                        <a:ext cx="3259137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Box 7">
            <a:extLst>
              <a:ext uri="{FF2B5EF4-FFF2-40B4-BE49-F238E27FC236}">
                <a16:creationId xmlns:a16="http://schemas.microsoft.com/office/drawing/2014/main" id="{A186D375-2B8E-8306-FBCA-939A4A33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857625"/>
            <a:ext cx="82867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          </a:t>
            </a:r>
            <a:r>
              <a:rPr lang="zh-CN" altLang="en-US">
                <a:latin typeface="Calibri" panose="020F0502020204030204" pitchFamily="34" charset="0"/>
              </a:rPr>
              <a:t>都是初等方阵的乘积，初等方阵都是可逆方阵，而可逆方阵的乘积仍是可逆方阵，因此           是可逆方阵。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993E850E-7B24-1912-ACBF-5719D3BC7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3857625"/>
          <a:ext cx="9826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57625"/>
                        <a:ext cx="9826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54A2476C-FD2D-9671-5E2E-C4BDA1F4A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4857750"/>
          <a:ext cx="9858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203040" progId="Equation.DSMT4">
                  <p:embed/>
                </p:oleObj>
              </mc:Choice>
              <mc:Fallback>
                <p:oleObj name="Equation" r:id="rId10" imgW="3171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857750"/>
                        <a:ext cx="9858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1" name="Picture 15" descr="机动">
            <a:extLst>
              <a:ext uri="{FF2B5EF4-FFF2-40B4-BE49-F238E27FC236}">
                <a16:creationId xmlns:a16="http://schemas.microsoft.com/office/drawing/2014/main" id="{2F3B193C-AEF6-492E-5922-897519E0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3845D5A-8115-4EFF-6DB4-194DBAC3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DCB303-DF97-F931-6D73-D44C375F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E42B11-9A0B-BC88-20C1-A3E9EBA9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E5BACE0-0DC2-CF01-1278-6D93ACC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5A12A3-41C9-6F79-933E-C9FA17D6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Text Box 16">
            <a:extLst>
              <a:ext uri="{FF2B5EF4-FFF2-40B4-BE49-F238E27FC236}">
                <a16:creationId xmlns:a16="http://schemas.microsoft.com/office/drawing/2014/main" id="{1F8858C6-2827-2846-60FA-66635828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:a16="http://schemas.microsoft.com/office/drawing/2014/main" id="{DB7FEB24-2E6F-AA7B-C25A-64FC2C606CD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14313"/>
            <a:ext cx="8072437" cy="1155700"/>
            <a:chOff x="357158" y="214290"/>
            <a:chExt cx="8072494" cy="1156279"/>
          </a:xfrm>
        </p:grpSpPr>
        <p:sp>
          <p:nvSpPr>
            <p:cNvPr id="25631" name="TextBox 3">
              <a:extLst>
                <a:ext uri="{FF2B5EF4-FFF2-40B4-BE49-F238E27FC236}">
                  <a16:creationId xmlns:a16="http://schemas.microsoft.com/office/drawing/2014/main" id="{A3621E7D-16BA-8170-E25E-29B432335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14290"/>
              <a:ext cx="1928826" cy="584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j-lt"/>
                </a:rPr>
                <a:t>引理</a:t>
              </a:r>
              <a:r>
                <a:rPr lang="en-US" altLang="zh-CN" b="1" dirty="0">
                  <a:solidFill>
                    <a:srgbClr val="FF0000"/>
                  </a:solidFill>
                  <a:latin typeface="+mj-lt"/>
                </a:rPr>
                <a:t>4.4.2</a:t>
              </a:r>
              <a:endParaRPr lang="zh-CN" alt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4608" name="TextBox 4">
              <a:extLst>
                <a:ext uri="{FF2B5EF4-FFF2-40B4-BE49-F238E27FC236}">
                  <a16:creationId xmlns:a16="http://schemas.microsoft.com/office/drawing/2014/main" id="{8987CEB4-0073-B82A-52F6-7D05068F1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214290"/>
              <a:ext cx="6215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如果      是可逆方阵，则      可以表</a:t>
              </a:r>
            </a:p>
          </p:txBody>
        </p:sp>
        <p:sp>
          <p:nvSpPr>
            <p:cNvPr id="24609" name="TextBox 5">
              <a:extLst>
                <a:ext uri="{FF2B5EF4-FFF2-40B4-BE49-F238E27FC236}">
                  <a16:creationId xmlns:a16="http://schemas.microsoft.com/office/drawing/2014/main" id="{AFD239EC-1D63-FE29-D879-208DCD30D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785794"/>
              <a:ext cx="69294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示为若干个初等方阵的乘积。</a:t>
              </a:r>
            </a:p>
          </p:txBody>
        </p:sp>
        <p:graphicFrame>
          <p:nvGraphicFramePr>
            <p:cNvPr id="24589" name="Object 2">
              <a:extLst>
                <a:ext uri="{FF2B5EF4-FFF2-40B4-BE49-F238E27FC236}">
                  <a16:creationId xmlns:a16="http://schemas.microsoft.com/office/drawing/2014/main" id="{6EB0373E-37C3-D689-61B8-5B3114227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240" y="214290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214290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3">
              <a:extLst>
                <a:ext uri="{FF2B5EF4-FFF2-40B4-BE49-F238E27FC236}">
                  <a16:creationId xmlns:a16="http://schemas.microsoft.com/office/drawing/2014/main" id="{A6C4B229-119B-0124-52BD-7AED8E00E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0826" y="214290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214290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807203-C1AD-644B-1DBB-FA65E748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416050"/>
            <a:ext cx="1550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</a:rPr>
              <a:t>证明：</a:t>
            </a:r>
          </a:p>
        </p:txBody>
      </p:sp>
      <p:graphicFrame>
        <p:nvGraphicFramePr>
          <p:cNvPr id="22537" name="Object 8">
            <a:extLst>
              <a:ext uri="{FF2B5EF4-FFF2-40B4-BE49-F238E27FC236}">
                <a16:creationId xmlns:a16="http://schemas.microsoft.com/office/drawing/2014/main" id="{8B3CA735-8ED9-36E2-70DC-8B7EEE854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3214688"/>
          <a:ext cx="50942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214688"/>
                        <a:ext cx="50942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8">
            <a:extLst>
              <a:ext uri="{FF2B5EF4-FFF2-40B4-BE49-F238E27FC236}">
                <a16:creationId xmlns:a16="http://schemas.microsoft.com/office/drawing/2014/main" id="{84C23543-53B5-D834-9F10-D75F4429597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358187" cy="1893887"/>
            <a:chOff x="500034" y="1357298"/>
            <a:chExt cx="8358246" cy="1893896"/>
          </a:xfrm>
        </p:grpSpPr>
        <p:sp>
          <p:nvSpPr>
            <p:cNvPr id="24604" name="矩形 11">
              <a:extLst>
                <a:ext uri="{FF2B5EF4-FFF2-40B4-BE49-F238E27FC236}">
                  <a16:creationId xmlns:a16="http://schemas.microsoft.com/office/drawing/2014/main" id="{69174C15-3021-F74B-F9F8-1535ED330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4" y="2036751"/>
              <a:ext cx="8001056" cy="1077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可以左乘一系列初等方阵                        ，右乘一系列初等方阵                           化为        ：</a:t>
              </a:r>
            </a:p>
          </p:txBody>
        </p:sp>
        <p:graphicFrame>
          <p:nvGraphicFramePr>
            <p:cNvPr id="24583" name="Object 4">
              <a:extLst>
                <a:ext uri="{FF2B5EF4-FFF2-40B4-BE49-F238E27FC236}">
                  <a16:creationId xmlns:a16="http://schemas.microsoft.com/office/drawing/2014/main" id="{67776265-AADB-8565-AAAD-DA83D1AE2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2000240"/>
            <a:ext cx="2357437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23600" imgH="228600" progId="Equation.DSMT4">
                    <p:embed/>
                  </p:oleObj>
                </mc:Choice>
                <mc:Fallback>
                  <p:oleObj name="Equation" r:id="rId7" imgW="7236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2000240"/>
                          <a:ext cx="2357437" cy="642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5">
              <a:extLst>
                <a:ext uri="{FF2B5EF4-FFF2-40B4-BE49-F238E27FC236}">
                  <a16:creationId xmlns:a16="http://schemas.microsoft.com/office/drawing/2014/main" id="{2727C6BB-97EC-ABF8-6899-CB9B3210A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4810" y="2571744"/>
            <a:ext cx="2501900" cy="560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87320" imgH="228600" progId="Equation.DSMT4">
                    <p:embed/>
                  </p:oleObj>
                </mc:Choice>
                <mc:Fallback>
                  <p:oleObj name="Equation" r:id="rId9" imgW="7873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2571744"/>
                          <a:ext cx="2501900" cy="560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6">
              <a:extLst>
                <a:ext uri="{FF2B5EF4-FFF2-40B4-BE49-F238E27FC236}">
                  <a16:creationId xmlns:a16="http://schemas.microsoft.com/office/drawing/2014/main" id="{AB747B77-FCB4-797F-6911-9170C4D20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050" y="2036748"/>
            <a:ext cx="47148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50" y="2036748"/>
                          <a:ext cx="471488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7">
              <a:extLst>
                <a:ext uri="{FF2B5EF4-FFF2-40B4-BE49-F238E27FC236}">
                  <a16:creationId xmlns:a16="http://schemas.microsoft.com/office/drawing/2014/main" id="{9347F80D-FEDB-C43A-7D2A-A7D9E2DA82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6338" y="2503482"/>
            <a:ext cx="706437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8600" imgH="241200" progId="Equation.DSMT4">
                    <p:embed/>
                  </p:oleObj>
                </mc:Choice>
                <mc:Fallback>
                  <p:oleObj name="Equation" r:id="rId13" imgW="22860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6338" y="2503482"/>
                          <a:ext cx="706437" cy="74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5" name="组合 37">
              <a:extLst>
                <a:ext uri="{FF2B5EF4-FFF2-40B4-BE49-F238E27FC236}">
                  <a16:creationId xmlns:a16="http://schemas.microsoft.com/office/drawing/2014/main" id="{9DC6FB59-E823-9256-9B5D-ECA31A174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290" y="1357298"/>
              <a:ext cx="7500990" cy="643516"/>
              <a:chOff x="1357290" y="1357298"/>
              <a:chExt cx="7500990" cy="643516"/>
            </a:xfrm>
          </p:grpSpPr>
          <p:sp>
            <p:nvSpPr>
              <p:cNvPr id="24606" name="TextBox 8">
                <a:extLst>
                  <a:ext uri="{FF2B5EF4-FFF2-40B4-BE49-F238E27FC236}">
                    <a16:creationId xmlns:a16="http://schemas.microsoft.com/office/drawing/2014/main" id="{F4E59FA3-688B-18E0-14E3-865F955AC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290" y="1416036"/>
                <a:ext cx="7500990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由于   可逆，                  ，由定理</a:t>
                </a:r>
                <a:r>
                  <a:rPr lang="en-US" altLang="zh-CN">
                    <a:latin typeface="Calibri" panose="020F0502020204030204" pitchFamily="34" charset="0"/>
                  </a:rPr>
                  <a:t>4.4.3</a:t>
                </a:r>
                <a:r>
                  <a:rPr lang="zh-CN" altLang="en-US">
                    <a:latin typeface="Calibri" panose="020F0502020204030204" pitchFamily="34" charset="0"/>
                  </a:rPr>
                  <a:t>知道 </a:t>
                </a:r>
              </a:p>
            </p:txBody>
          </p:sp>
          <p:graphicFrame>
            <p:nvGraphicFramePr>
              <p:cNvPr id="24587" name="Object 9">
                <a:extLst>
                  <a:ext uri="{FF2B5EF4-FFF2-40B4-BE49-F238E27FC236}">
                    <a16:creationId xmlns:a16="http://schemas.microsoft.com/office/drawing/2014/main" id="{70ABE34E-EE29-F8AE-28C6-18CD15ED6D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43108" y="1426581"/>
              <a:ext cx="473075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52280" imgH="164880" progId="Equation.DSMT4">
                      <p:embed/>
                    </p:oleObj>
                  </mc:Choice>
                  <mc:Fallback>
                    <p:oleObj name="Equation" r:id="rId15" imgW="152280" imgH="1648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1426581"/>
                            <a:ext cx="473075" cy="488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10">
                <a:extLst>
                  <a:ext uri="{FF2B5EF4-FFF2-40B4-BE49-F238E27FC236}">
                    <a16:creationId xmlns:a16="http://schemas.microsoft.com/office/drawing/2014/main" id="{38511644-DC3F-5015-3C17-3BBC4835E2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28992" y="1357298"/>
              <a:ext cx="2007065" cy="571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634680" imgH="177480" progId="Equation.DSMT4">
                      <p:embed/>
                    </p:oleObj>
                  </mc:Choice>
                  <mc:Fallback>
                    <p:oleObj name="Equation" r:id="rId16" imgW="634680" imgH="1774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1357298"/>
                            <a:ext cx="2007065" cy="571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F321C4-8B68-E311-E5A5-E7214807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702050"/>
            <a:ext cx="121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因此</a:t>
            </a:r>
          </a:p>
        </p:txBody>
      </p:sp>
      <p:graphicFrame>
        <p:nvGraphicFramePr>
          <p:cNvPr id="22540" name="Object 11">
            <a:extLst>
              <a:ext uri="{FF2B5EF4-FFF2-40B4-BE49-F238E27FC236}">
                <a16:creationId xmlns:a16="http://schemas.microsoft.com/office/drawing/2014/main" id="{D8738A2B-B56F-16EC-608D-F9893A2B1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4140200"/>
          <a:ext cx="66230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080" imgH="241200" progId="Equation.DSMT4">
                  <p:embed/>
                </p:oleObj>
              </mc:Choice>
              <mc:Fallback>
                <p:oleObj name="Equation" r:id="rId18" imgW="198108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140200"/>
                        <a:ext cx="66230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9">
            <a:extLst>
              <a:ext uri="{FF2B5EF4-FFF2-40B4-BE49-F238E27FC236}">
                <a16:creationId xmlns:a16="http://schemas.microsoft.com/office/drawing/2014/main" id="{44799FA6-DA54-0FC8-3827-148052366AEC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4964113"/>
            <a:ext cx="8143875" cy="1570037"/>
            <a:chOff x="428596" y="5002612"/>
            <a:chExt cx="8143932" cy="1569660"/>
          </a:xfrm>
        </p:grpSpPr>
        <p:sp>
          <p:nvSpPr>
            <p:cNvPr id="24603" name="TextBox 21">
              <a:extLst>
                <a:ext uri="{FF2B5EF4-FFF2-40B4-BE49-F238E27FC236}">
                  <a16:creationId xmlns:a16="http://schemas.microsoft.com/office/drawing/2014/main" id="{76625344-A92A-9943-C382-33AB3EF19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5002612"/>
              <a:ext cx="814393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由于初等方阵                          ，                           的逆仍是初等方阵，上式表明    是初等矩阵的乘积。  </a:t>
              </a:r>
            </a:p>
          </p:txBody>
        </p:sp>
        <p:graphicFrame>
          <p:nvGraphicFramePr>
            <p:cNvPr id="24580" name="Object 12">
              <a:extLst>
                <a:ext uri="{FF2B5EF4-FFF2-40B4-BE49-F238E27FC236}">
                  <a16:creationId xmlns:a16="http://schemas.microsoft.com/office/drawing/2014/main" id="{058BE21A-52A9-616D-0BCD-52B8841C96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364" y="5002617"/>
            <a:ext cx="2357438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23600" imgH="228600" progId="Equation.DSMT4">
                    <p:embed/>
                  </p:oleObj>
                </mc:Choice>
                <mc:Fallback>
                  <p:oleObj name="Equation" r:id="rId20" imgW="7236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5002617"/>
                          <a:ext cx="2357438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13">
              <a:extLst>
                <a:ext uri="{FF2B5EF4-FFF2-40B4-BE49-F238E27FC236}">
                  <a16:creationId xmlns:a16="http://schemas.microsoft.com/office/drawing/2014/main" id="{B895C78A-45FC-2158-722E-843365495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2000" y="5013728"/>
            <a:ext cx="2501900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87320" imgH="228600" progId="Equation.DSMT4">
                    <p:embed/>
                  </p:oleObj>
                </mc:Choice>
                <mc:Fallback>
                  <p:oleObj name="Equation" r:id="rId21" imgW="7873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2000" y="5013728"/>
                          <a:ext cx="2501900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14">
              <a:extLst>
                <a:ext uri="{FF2B5EF4-FFF2-40B4-BE49-F238E27FC236}">
                  <a16:creationId xmlns:a16="http://schemas.microsoft.com/office/drawing/2014/main" id="{2323A2E1-3015-63FB-94A6-1D6F855BE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6446" y="5489593"/>
            <a:ext cx="47148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5489593"/>
                          <a:ext cx="471488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596" name="Picture 15" descr="机动">
            <a:extLst>
              <a:ext uri="{FF2B5EF4-FFF2-40B4-BE49-F238E27FC236}">
                <a16:creationId xmlns:a16="http://schemas.microsoft.com/office/drawing/2014/main" id="{E20888EA-9130-C6A8-E516-C9BF1E59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69778D8-D395-B573-0CFE-8DC13905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E914CB0-64E7-A188-A00D-7F87BCFE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756FA7-7874-E330-85D0-6FD60FE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B550843-A180-70ED-3450-C41B06FB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B2F96-DA68-84A4-BB40-2CA429E5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Text Box 16">
            <a:extLst>
              <a:ext uri="{FF2B5EF4-FFF2-40B4-BE49-F238E27FC236}">
                <a16:creationId xmlns:a16="http://schemas.microsoft.com/office/drawing/2014/main" id="{640D183B-ED6E-3118-596B-F502D44D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>
            <a:extLst>
              <a:ext uri="{FF2B5EF4-FFF2-40B4-BE49-F238E27FC236}">
                <a16:creationId xmlns:a16="http://schemas.microsoft.com/office/drawing/2014/main" id="{493997C1-B3E9-6A37-4574-BECECA4BC8D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642938"/>
            <a:ext cx="8001000" cy="1077912"/>
            <a:chOff x="428596" y="642918"/>
            <a:chExt cx="8001056" cy="1077218"/>
          </a:xfrm>
        </p:grpSpPr>
        <p:sp>
          <p:nvSpPr>
            <p:cNvPr id="26651" name="TextBox 3">
              <a:extLst>
                <a:ext uri="{FF2B5EF4-FFF2-40B4-BE49-F238E27FC236}">
                  <a16:creationId xmlns:a16="http://schemas.microsoft.com/office/drawing/2014/main" id="{6119C086-9067-E567-B739-656066763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34" y="642918"/>
              <a:ext cx="1928825" cy="58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j-lt"/>
                </a:rPr>
                <a:t>推论</a:t>
              </a:r>
            </a:p>
          </p:txBody>
        </p:sp>
        <p:sp>
          <p:nvSpPr>
            <p:cNvPr id="25628" name="TextBox 4">
              <a:extLst>
                <a:ext uri="{FF2B5EF4-FFF2-40B4-BE49-F238E27FC236}">
                  <a16:creationId xmlns:a16="http://schemas.microsoft.com/office/drawing/2014/main" id="{998EA1BF-879B-015B-C166-86426FC85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642918"/>
              <a:ext cx="8001056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</a:t>
              </a:r>
              <a:r>
                <a:rPr lang="en-US" altLang="zh-CN">
                  <a:latin typeface="Calibri" panose="020F0502020204030204" pitchFamily="34" charset="0"/>
                </a:rPr>
                <a:t>	</a:t>
              </a:r>
              <a:r>
                <a:rPr lang="zh-CN" altLang="en-US">
                  <a:latin typeface="Calibri" panose="020F0502020204030204" pitchFamily="34" charset="0"/>
                </a:rPr>
                <a:t>         可逆方阵    可以经过有限次初等行变换化为单位矩阵。</a:t>
              </a:r>
            </a:p>
          </p:txBody>
        </p:sp>
        <p:graphicFrame>
          <p:nvGraphicFramePr>
            <p:cNvPr id="25611" name="Object 2">
              <a:extLst>
                <a:ext uri="{FF2B5EF4-FFF2-40B4-BE49-F238E27FC236}">
                  <a16:creationId xmlns:a16="http://schemas.microsoft.com/office/drawing/2014/main" id="{580236C3-9AA8-C75B-DE33-BCCA6CA794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620" y="654034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654034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47FB2DE-D55B-5121-CD7E-6FEA11EAC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773238"/>
            <a:ext cx="1477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zh-CN" altLang="en-US" b="1">
                <a:latin typeface="Calibri" panose="020F0502020204030204" pitchFamily="34" charset="0"/>
              </a:rPr>
              <a:t>：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698F8-4C59-4930-8EDC-833B7686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3109913"/>
            <a:ext cx="1214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因此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5C7D0237-56C7-B11F-B216-59818E016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3497263"/>
          <a:ext cx="39481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41200" progId="Equation.DSMT4">
                  <p:embed/>
                </p:oleObj>
              </mc:Choice>
              <mc:Fallback>
                <p:oleObj name="Equation" r:id="rId4" imgW="1180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497263"/>
                        <a:ext cx="39481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7">
            <a:extLst>
              <a:ext uri="{FF2B5EF4-FFF2-40B4-BE49-F238E27FC236}">
                <a16:creationId xmlns:a16="http://schemas.microsoft.com/office/drawing/2014/main" id="{759BFE15-C75F-0694-AB3C-27FBDEA1B66C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4214813"/>
            <a:ext cx="8001000" cy="1792287"/>
            <a:chOff x="1000100" y="4214534"/>
            <a:chExt cx="8001056" cy="1791882"/>
          </a:xfrm>
        </p:grpSpPr>
        <p:graphicFrame>
          <p:nvGraphicFramePr>
            <p:cNvPr id="25606" name="Object 6">
              <a:extLst>
                <a:ext uri="{FF2B5EF4-FFF2-40B4-BE49-F238E27FC236}">
                  <a16:creationId xmlns:a16="http://schemas.microsoft.com/office/drawing/2014/main" id="{0BCEF085-5F91-D6A9-8AB5-B55E076C1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2976" y="4214534"/>
            <a:ext cx="2911474" cy="643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2200" imgH="241200" progId="Equation.DSMT4">
                    <p:embed/>
                  </p:oleObj>
                </mc:Choice>
                <mc:Fallback>
                  <p:oleObj name="Equation" r:id="rId6" imgW="95220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4214534"/>
                          <a:ext cx="2911474" cy="643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TextBox 21">
              <a:extLst>
                <a:ext uri="{FF2B5EF4-FFF2-40B4-BE49-F238E27FC236}">
                  <a16:creationId xmlns:a16="http://schemas.microsoft.com/office/drawing/2014/main" id="{E8463AE5-9869-D3FA-E072-879A2F477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410" y="4272985"/>
              <a:ext cx="51197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都是初等方阵，将它们依次</a:t>
              </a:r>
            </a:p>
          </p:txBody>
        </p:sp>
        <p:sp>
          <p:nvSpPr>
            <p:cNvPr id="25626" name="TextBox 22">
              <a:extLst>
                <a:ext uri="{FF2B5EF4-FFF2-40B4-BE49-F238E27FC236}">
                  <a16:creationId xmlns:a16="http://schemas.microsoft.com/office/drawing/2014/main" id="{B515C86C-D26B-A4EC-C1FC-DEF8857A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4929198"/>
              <a:ext cx="8001056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左乘      ，最后得到单位阵   ，其效果相当于对   进行一系列的初等行变换之后得到    。</a:t>
              </a:r>
            </a:p>
          </p:txBody>
        </p:sp>
        <p:graphicFrame>
          <p:nvGraphicFramePr>
            <p:cNvPr id="25607" name="Object 7">
              <a:extLst>
                <a:ext uri="{FF2B5EF4-FFF2-40B4-BE49-F238E27FC236}">
                  <a16:creationId xmlns:a16="http://schemas.microsoft.com/office/drawing/2014/main" id="{DEB85135-F421-4373-CF65-575CA397A5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5000636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5000636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8">
              <a:extLst>
                <a:ext uri="{FF2B5EF4-FFF2-40B4-BE49-F238E27FC236}">
                  <a16:creationId xmlns:a16="http://schemas.microsoft.com/office/drawing/2014/main" id="{464052A7-0869-87B8-D881-916EF49484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5429264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5429264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9">
              <a:extLst>
                <a:ext uri="{FF2B5EF4-FFF2-40B4-BE49-F238E27FC236}">
                  <a16:creationId xmlns:a16="http://schemas.microsoft.com/office/drawing/2014/main" id="{A75D9EB3-CDCB-EA29-692F-305BFC8054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8498" y="4940314"/>
            <a:ext cx="3937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64880" progId="Equation.DSMT4">
                    <p:embed/>
                  </p:oleObj>
                </mc:Choice>
                <mc:Fallback>
                  <p:oleObj name="Equation" r:id="rId10" imgW="12672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8498" y="4940314"/>
                          <a:ext cx="39370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0">
              <a:extLst>
                <a:ext uri="{FF2B5EF4-FFF2-40B4-BE49-F238E27FC236}">
                  <a16:creationId xmlns:a16="http://schemas.microsoft.com/office/drawing/2014/main" id="{3019FD73-903E-67D8-3D74-946DDF0697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8148" y="5429264"/>
            <a:ext cx="3937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48" y="5429264"/>
                          <a:ext cx="39370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6">
            <a:extLst>
              <a:ext uri="{FF2B5EF4-FFF2-40B4-BE49-F238E27FC236}">
                <a16:creationId xmlns:a16="http://schemas.microsoft.com/office/drawing/2014/main" id="{986D91EB-86EB-FF58-CA44-C551A7D52F8F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1785938"/>
            <a:ext cx="7643812" cy="1357312"/>
            <a:chOff x="1214414" y="1785926"/>
            <a:chExt cx="7643866" cy="1357324"/>
          </a:xfrm>
        </p:grpSpPr>
        <p:sp>
          <p:nvSpPr>
            <p:cNvPr id="25624" name="TextBox 14">
              <a:extLst>
                <a:ext uri="{FF2B5EF4-FFF2-40B4-BE49-F238E27FC236}">
                  <a16:creationId xmlns:a16="http://schemas.microsoft.com/office/drawing/2014/main" id="{2C830D5B-E8AE-165A-1369-8E41678D8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1785926"/>
              <a:ext cx="76438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</a:t>
              </a:r>
              <a:r>
                <a:rPr lang="zh-CN" altLang="en-US">
                  <a:latin typeface="Calibri" panose="020F0502020204030204" pitchFamily="34" charset="0"/>
                </a:rPr>
                <a:t>是有限个初等方阵                         的乘积：</a:t>
              </a:r>
            </a:p>
          </p:txBody>
        </p:sp>
        <p:graphicFrame>
          <p:nvGraphicFramePr>
            <p:cNvPr id="25603" name="Object 3">
              <a:extLst>
                <a:ext uri="{FF2B5EF4-FFF2-40B4-BE49-F238E27FC236}">
                  <a16:creationId xmlns:a16="http://schemas.microsoft.com/office/drawing/2014/main" id="{8FD9794B-6E18-BC5A-78AB-AF2C9F0B85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1797042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1797042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4">
              <a:extLst>
                <a:ext uri="{FF2B5EF4-FFF2-40B4-BE49-F238E27FC236}">
                  <a16:creationId xmlns:a16="http://schemas.microsoft.com/office/drawing/2014/main" id="{0FF9E09C-CD19-FC94-823C-5BACB581E5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9588" y="2500313"/>
            <a:ext cx="2687637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28600" progId="Equation.DSMT4">
                    <p:embed/>
                  </p:oleObj>
                </mc:Choice>
                <mc:Fallback>
                  <p:oleObj name="Equation" r:id="rId14" imgW="8254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588" y="2500313"/>
                          <a:ext cx="2687637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11">
              <a:extLst>
                <a:ext uri="{FF2B5EF4-FFF2-40B4-BE49-F238E27FC236}">
                  <a16:creationId xmlns:a16="http://schemas.microsoft.com/office/drawing/2014/main" id="{BF15BAA0-463F-0EA2-6D59-B3B2D50008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1785938"/>
            <a:ext cx="2355850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23600" imgH="228600" progId="Equation.DSMT4">
                    <p:embed/>
                  </p:oleObj>
                </mc:Choice>
                <mc:Fallback>
                  <p:oleObj name="Equation" r:id="rId16" imgW="7236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1785938"/>
                          <a:ext cx="2355850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17" name="Picture 15" descr="机动">
            <a:extLst>
              <a:ext uri="{FF2B5EF4-FFF2-40B4-BE49-F238E27FC236}">
                <a16:creationId xmlns:a16="http://schemas.microsoft.com/office/drawing/2014/main" id="{7190AC7C-43D3-6EB9-0C2A-FF69250A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2A00AD2-E376-E31E-B91A-79684581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9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2950BA-1631-10D5-E8BE-EB327B31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07F3B6-383B-A6D7-FE3D-04385084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037F88D-C1A2-D7F8-F04D-1F1E7C67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81C464-803A-29E7-F7D3-83E076D8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Text Box 16">
            <a:extLst>
              <a:ext uri="{FF2B5EF4-FFF2-40B4-BE49-F238E27FC236}">
                <a16:creationId xmlns:a16="http://schemas.microsoft.com/office/drawing/2014/main" id="{4517FE8B-B0EA-7651-FD79-F91F7B19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E4F3D65-5BBB-7075-ABAF-D45AAAC6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2239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例</a:t>
            </a:r>
          </a:p>
        </p:txBody>
      </p:sp>
      <p:grpSp>
        <p:nvGrpSpPr>
          <p:cNvPr id="2" name="组合 27">
            <a:extLst>
              <a:ext uri="{FF2B5EF4-FFF2-40B4-BE49-F238E27FC236}">
                <a16:creationId xmlns:a16="http://schemas.microsoft.com/office/drawing/2014/main" id="{A8CD524B-A796-0C48-9D8F-D35E8F6DCCC1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1223963"/>
            <a:ext cx="8547100" cy="1697037"/>
            <a:chOff x="382544" y="1224004"/>
            <a:chExt cx="8547173" cy="1697045"/>
          </a:xfrm>
        </p:grpSpPr>
        <p:sp>
          <p:nvSpPr>
            <p:cNvPr id="26651" name="TextBox 23">
              <a:extLst>
                <a:ext uri="{FF2B5EF4-FFF2-40B4-BE49-F238E27FC236}">
                  <a16:creationId xmlns:a16="http://schemas.microsoft.com/office/drawing/2014/main" id="{ED37E25F-F84D-4170-2262-711981E89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239" y="1295442"/>
              <a:ext cx="7000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52" name="TextBox 24">
              <a:extLst>
                <a:ext uri="{FF2B5EF4-FFF2-40B4-BE49-F238E27FC236}">
                  <a16:creationId xmlns:a16="http://schemas.microsoft.com/office/drawing/2014/main" id="{1171BBE5-4515-0906-A53C-54CC8BBCD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676" y="1224004"/>
              <a:ext cx="71898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                         ，如果以          为</a:t>
              </a:r>
            </a:p>
          </p:txBody>
        </p:sp>
        <p:graphicFrame>
          <p:nvGraphicFramePr>
            <p:cNvPr id="26631" name="Object 2">
              <a:extLst>
                <a:ext uri="{FF2B5EF4-FFF2-40B4-BE49-F238E27FC236}">
                  <a16:creationId xmlns:a16="http://schemas.microsoft.com/office/drawing/2014/main" id="{04D5EBC0-1655-2B5A-9D14-DBC459744E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1224004"/>
            <a:ext cx="3627437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200" imgH="228600" progId="Equation.DSMT4">
                    <p:embed/>
                  </p:oleObj>
                </mc:Choice>
                <mc:Fallback>
                  <p:oleObj name="Equation" r:id="rId2" imgW="11682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1224004"/>
                          <a:ext cx="3627437" cy="60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3">
              <a:extLst>
                <a:ext uri="{FF2B5EF4-FFF2-40B4-BE49-F238E27FC236}">
                  <a16:creationId xmlns:a16="http://schemas.microsoft.com/office/drawing/2014/main" id="{F64C432A-A8E1-ABC4-1C97-463BAB3FB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97717" y="1295442"/>
            <a:ext cx="938232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560" imgH="203040" progId="Equation.DSMT4">
                    <p:embed/>
                  </p:oleObj>
                </mc:Choice>
                <mc:Fallback>
                  <p:oleObj name="Equation" r:id="rId4" imgW="3045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7717" y="1295442"/>
                          <a:ext cx="938232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TextBox 25">
              <a:extLst>
                <a:ext uri="{FF2B5EF4-FFF2-40B4-BE49-F238E27FC236}">
                  <a16:creationId xmlns:a16="http://schemas.microsoft.com/office/drawing/2014/main" id="{EC3C6A85-F865-77AC-F5EC-9B4C5FE01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" y="1795508"/>
              <a:ext cx="854717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块组成的              可以经过一系列的初等行变换变成             的形式，则其中的块为                    。</a:t>
              </a:r>
            </a:p>
          </p:txBody>
        </p:sp>
        <p:graphicFrame>
          <p:nvGraphicFramePr>
            <p:cNvPr id="26633" name="Object 4">
              <a:extLst>
                <a:ext uri="{FF2B5EF4-FFF2-40B4-BE49-F238E27FC236}">
                  <a16:creationId xmlns:a16="http://schemas.microsoft.com/office/drawing/2014/main" id="{58132E33-A43A-85D8-FEA2-80B0FACABF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1866946"/>
            <a:ext cx="1214446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203040" progId="Equation.DSMT4">
                    <p:embed/>
                  </p:oleObj>
                </mc:Choice>
                <mc:Fallback>
                  <p:oleObj name="Equation" r:id="rId6" imgW="4060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866946"/>
                          <a:ext cx="1214446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5">
              <a:extLst>
                <a:ext uri="{FF2B5EF4-FFF2-40B4-BE49-F238E27FC236}">
                  <a16:creationId xmlns:a16="http://schemas.microsoft.com/office/drawing/2014/main" id="{CB0E2D49-66AC-88B9-E6AC-808681B8E5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2367012"/>
            <a:ext cx="1143008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6080" imgH="203040" progId="Equation.DSMT4">
                    <p:embed/>
                  </p:oleObj>
                </mc:Choice>
                <mc:Fallback>
                  <p:oleObj name="Equation" r:id="rId8" imgW="4060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2367012"/>
                          <a:ext cx="1143008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6">
              <a:extLst>
                <a:ext uri="{FF2B5EF4-FFF2-40B4-BE49-F238E27FC236}">
                  <a16:creationId xmlns:a16="http://schemas.microsoft.com/office/drawing/2014/main" id="{632BDDB6-B38E-C7F0-D807-E022B289B6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9388" y="2224136"/>
            <a:ext cx="1928826" cy="571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4680" imgH="190440" progId="Equation.DSMT4">
                    <p:embed/>
                  </p:oleObj>
                </mc:Choice>
                <mc:Fallback>
                  <p:oleObj name="Equation" r:id="rId10" imgW="634680" imgH="1904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88" y="2224136"/>
                          <a:ext cx="1928826" cy="571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7BD5F4-528F-5181-AF27-EA331D8F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71813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证明：</a:t>
            </a:r>
          </a:p>
        </p:txBody>
      </p:sp>
      <p:grpSp>
        <p:nvGrpSpPr>
          <p:cNvPr id="3" name="组合 32">
            <a:extLst>
              <a:ext uri="{FF2B5EF4-FFF2-40B4-BE49-F238E27FC236}">
                <a16:creationId xmlns:a16="http://schemas.microsoft.com/office/drawing/2014/main" id="{8732EA74-6010-C024-304A-2051EBAF16E7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71813"/>
            <a:ext cx="8001000" cy="2776537"/>
            <a:chOff x="500035" y="3071810"/>
            <a:chExt cx="8001055" cy="2776500"/>
          </a:xfrm>
        </p:grpSpPr>
        <p:sp>
          <p:nvSpPr>
            <p:cNvPr id="26647" name="TextBox 29">
              <a:extLst>
                <a:ext uri="{FF2B5EF4-FFF2-40B4-BE49-F238E27FC236}">
                  <a16:creationId xmlns:a16="http://schemas.microsoft.com/office/drawing/2014/main" id="{760A401C-B312-C188-FBE2-10D12E4D6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3071810"/>
              <a:ext cx="7000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矩阵的每个初等行变换可以通过左乘</a:t>
              </a:r>
            </a:p>
          </p:txBody>
        </p:sp>
        <p:sp>
          <p:nvSpPr>
            <p:cNvPr id="26648" name="矩形 30">
              <a:extLst>
                <a:ext uri="{FF2B5EF4-FFF2-40B4-BE49-F238E27FC236}">
                  <a16:creationId xmlns:a16="http://schemas.microsoft.com/office/drawing/2014/main" id="{05070116-F739-B152-E1DE-AA100ADA7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5" y="3643314"/>
              <a:ext cx="40719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一个初等方阵来实现。</a:t>
              </a:r>
            </a:p>
          </p:txBody>
        </p:sp>
        <p:sp>
          <p:nvSpPr>
            <p:cNvPr id="26649" name="TextBox 31">
              <a:extLst>
                <a:ext uri="{FF2B5EF4-FFF2-40B4-BE49-F238E27FC236}">
                  <a16:creationId xmlns:a16="http://schemas.microsoft.com/office/drawing/2014/main" id="{9E06BAD4-3DC3-1B20-CD10-B62971CE6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643314"/>
              <a:ext cx="378621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   可以经过一系</a:t>
              </a:r>
            </a:p>
          </p:txBody>
        </p:sp>
        <p:graphicFrame>
          <p:nvGraphicFramePr>
            <p:cNvPr id="26626" name="Object 7">
              <a:extLst>
                <a:ext uri="{FF2B5EF4-FFF2-40B4-BE49-F238E27FC236}">
                  <a16:creationId xmlns:a16="http://schemas.microsoft.com/office/drawing/2014/main" id="{B341A57A-1FB0-6B59-9034-D9DC01E9F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124" y="3714752"/>
            <a:ext cx="125095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080" imgH="203040" progId="Equation.DSMT4">
                    <p:embed/>
                  </p:oleObj>
                </mc:Choice>
                <mc:Fallback>
                  <p:oleObj name="Equation" r:id="rId12" imgW="4060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124" y="3714752"/>
                          <a:ext cx="1250950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TextBox 33">
              <a:extLst>
                <a:ext uri="{FF2B5EF4-FFF2-40B4-BE49-F238E27FC236}">
                  <a16:creationId xmlns:a16="http://schemas.microsoft.com/office/drawing/2014/main" id="{E750FB99-F430-74F7-86CE-95CFF2CD4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4214818"/>
              <a:ext cx="7643866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列初等行变换变成              ，也就是左乘一系列初等方阵                         变成               ：</a:t>
              </a:r>
            </a:p>
          </p:txBody>
        </p:sp>
        <p:graphicFrame>
          <p:nvGraphicFramePr>
            <p:cNvPr id="26627" name="Object 8">
              <a:extLst>
                <a:ext uri="{FF2B5EF4-FFF2-40B4-BE49-F238E27FC236}">
                  <a16:creationId xmlns:a16="http://schemas.microsoft.com/office/drawing/2014/main" id="{F420C274-1FF6-4917-E948-E448B0479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620" y="4286256"/>
            <a:ext cx="1250950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06080" imgH="203040" progId="Equation.DSMT4">
                    <p:embed/>
                  </p:oleObj>
                </mc:Choice>
                <mc:Fallback>
                  <p:oleObj name="Equation" r:id="rId14" imgW="4060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4286256"/>
                          <a:ext cx="1250950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9">
              <a:extLst>
                <a:ext uri="{FF2B5EF4-FFF2-40B4-BE49-F238E27FC236}">
                  <a16:creationId xmlns:a16="http://schemas.microsoft.com/office/drawing/2014/main" id="{2E34973C-7DF1-1B9A-DA2D-99E303CF95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802" y="4714884"/>
            <a:ext cx="2357437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23600" imgH="228600" progId="Equation.DSMT4">
                    <p:embed/>
                  </p:oleObj>
                </mc:Choice>
                <mc:Fallback>
                  <p:oleObj name="Equation" r:id="rId16" imgW="7236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4714884"/>
                          <a:ext cx="2357437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10">
              <a:extLst>
                <a:ext uri="{FF2B5EF4-FFF2-40B4-BE49-F238E27FC236}">
                  <a16:creationId xmlns:a16="http://schemas.microsoft.com/office/drawing/2014/main" id="{D4CEB5A7-F07E-0430-E7C1-FCDCA1CBD6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78570" y="4714884"/>
            <a:ext cx="1250950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06080" imgH="203040" progId="Equation.DSMT4">
                    <p:embed/>
                  </p:oleObj>
                </mc:Choice>
                <mc:Fallback>
                  <p:oleObj name="Equation" r:id="rId18" imgW="4060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8570" y="4714884"/>
                          <a:ext cx="1250950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11">
              <a:extLst>
                <a:ext uri="{FF2B5EF4-FFF2-40B4-BE49-F238E27FC236}">
                  <a16:creationId xmlns:a16="http://schemas.microsoft.com/office/drawing/2014/main" id="{E20808D2-07BE-6269-E8C7-5C10C88763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3401" y="5214946"/>
            <a:ext cx="4725987" cy="63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473120" imgH="228600" progId="Equation.DSMT4">
                    <p:embed/>
                  </p:oleObj>
                </mc:Choice>
                <mc:Fallback>
                  <p:oleObj name="Equation" r:id="rId19" imgW="147312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3401" y="5214946"/>
                          <a:ext cx="4725987" cy="633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640" name="Picture 15" descr="机动">
            <a:extLst>
              <a:ext uri="{FF2B5EF4-FFF2-40B4-BE49-F238E27FC236}">
                <a16:creationId xmlns:a16="http://schemas.microsoft.com/office/drawing/2014/main" id="{45129591-FF40-6193-22B6-1BAF7817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378239D-22A5-495A-90CD-AD063BF8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F8F9A0-B24B-BE4C-1968-73B12575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DFFA4E-ADD7-7A8D-54B2-A4A6BC31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014F298-1B83-A3B3-0609-C255593D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3C82EB-824C-5BA3-FD04-3952AF42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6" name="Text Box 16">
            <a:extLst>
              <a:ext uri="{FF2B5EF4-FFF2-40B4-BE49-F238E27FC236}">
                <a16:creationId xmlns:a16="http://schemas.microsoft.com/office/drawing/2014/main" id="{9C147618-619D-4AE2-32EB-3A4AC070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7E9E81C6-8266-3BAB-0C87-9152BEF81C66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714500"/>
            <a:ext cx="7500937" cy="642938"/>
            <a:chOff x="928662" y="1714488"/>
            <a:chExt cx="7500990" cy="642942"/>
          </a:xfrm>
        </p:grpSpPr>
        <p:sp>
          <p:nvSpPr>
            <p:cNvPr id="27670" name="TextBox 4">
              <a:extLst>
                <a:ext uri="{FF2B5EF4-FFF2-40B4-BE49-F238E27FC236}">
                  <a16:creationId xmlns:a16="http://schemas.microsoft.com/office/drawing/2014/main" id="{888A2B49-A772-E9FE-E5DF-D1F8D90A1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1714488"/>
              <a:ext cx="75009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记                              ，则                               ，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27656" name="Object 2">
              <a:extLst>
                <a:ext uri="{FF2B5EF4-FFF2-40B4-BE49-F238E27FC236}">
                  <a16:creationId xmlns:a16="http://schemas.microsoft.com/office/drawing/2014/main" id="{C18B7582-CD2D-85B3-812B-2EDC65772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4628" y="1714488"/>
            <a:ext cx="2770182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228600" progId="Equation.DSMT4">
                    <p:embed/>
                  </p:oleObj>
                </mc:Choice>
                <mc:Fallback>
                  <p:oleObj name="Equation" r:id="rId2" imgW="97776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628" y="1714488"/>
                          <a:ext cx="2770182" cy="64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3">
              <a:extLst>
                <a:ext uri="{FF2B5EF4-FFF2-40B4-BE49-F238E27FC236}">
                  <a16:creationId xmlns:a16="http://schemas.microsoft.com/office/drawing/2014/main" id="{894ADB4B-A9A8-79C4-33C4-B3C6AAFD33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7001" y="1785926"/>
            <a:ext cx="2922585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520" imgH="203040" progId="Equation.DSMT4">
                    <p:embed/>
                  </p:oleObj>
                </mc:Choice>
                <mc:Fallback>
                  <p:oleObj name="Equation" r:id="rId4" imgW="102852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001" y="1785926"/>
                          <a:ext cx="2922585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1">
            <a:extLst>
              <a:ext uri="{FF2B5EF4-FFF2-40B4-BE49-F238E27FC236}">
                <a16:creationId xmlns:a16="http://schemas.microsoft.com/office/drawing/2014/main" id="{B9A1C954-B8EE-85FE-B9B5-E482DA8ACE27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3643313"/>
            <a:ext cx="5429250" cy="584200"/>
            <a:chOff x="928662" y="3643318"/>
            <a:chExt cx="5429288" cy="584775"/>
          </a:xfrm>
        </p:grpSpPr>
        <p:sp>
          <p:nvSpPr>
            <p:cNvPr id="27669" name="TextBox 10">
              <a:extLst>
                <a:ext uri="{FF2B5EF4-FFF2-40B4-BE49-F238E27FC236}">
                  <a16:creationId xmlns:a16="http://schemas.microsoft.com/office/drawing/2014/main" id="{A65DA889-F5D7-7378-1AAC-FF70340A1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3643318"/>
              <a:ext cx="54292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              ，知              ，从而</a:t>
              </a:r>
            </a:p>
          </p:txBody>
        </p:sp>
        <p:graphicFrame>
          <p:nvGraphicFramePr>
            <p:cNvPr id="27654" name="Object 7">
              <a:extLst>
                <a:ext uri="{FF2B5EF4-FFF2-40B4-BE49-F238E27FC236}">
                  <a16:creationId xmlns:a16="http://schemas.microsoft.com/office/drawing/2014/main" id="{24E9D7D5-A1B2-6353-DDD8-BBAF3F6F2B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7475" y="3714756"/>
            <a:ext cx="1298575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164880" progId="Equation.DSMT4">
                    <p:embed/>
                  </p:oleObj>
                </mc:Choice>
                <mc:Fallback>
                  <p:oleObj name="Equation" r:id="rId6" imgW="45720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475" y="3714756"/>
                          <a:ext cx="1298575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8">
              <a:extLst>
                <a:ext uri="{FF2B5EF4-FFF2-40B4-BE49-F238E27FC236}">
                  <a16:creationId xmlns:a16="http://schemas.microsoft.com/office/drawing/2014/main" id="{18B0C0C7-7D04-032A-AA05-0383BB4677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6463" y="3643318"/>
            <a:ext cx="140652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000" imgH="190440" progId="Equation.DSMT4">
                    <p:embed/>
                  </p:oleObj>
                </mc:Choice>
                <mc:Fallback>
                  <p:oleObj name="Equation" r:id="rId8" imgW="495000" imgH="1904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463" y="3643318"/>
                          <a:ext cx="1406525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7BF75265-2193-0557-182F-938789715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7975" y="4500563"/>
          <a:ext cx="300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760" imgH="190440" progId="Equation.DSMT4">
                  <p:embed/>
                </p:oleObj>
              </mc:Choice>
              <mc:Fallback>
                <p:oleObj name="Equation" r:id="rId10" imgW="97776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500563"/>
                        <a:ext cx="300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0">
            <a:extLst>
              <a:ext uri="{FF2B5EF4-FFF2-40B4-BE49-F238E27FC236}">
                <a16:creationId xmlns:a16="http://schemas.microsoft.com/office/drawing/2014/main" id="{22735788-A3B3-65B9-B24B-B09A1E241ACD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773363"/>
            <a:ext cx="6929437" cy="584200"/>
            <a:chOff x="928662" y="2772787"/>
            <a:chExt cx="6929486" cy="584775"/>
          </a:xfrm>
        </p:grpSpPr>
        <p:graphicFrame>
          <p:nvGraphicFramePr>
            <p:cNvPr id="27651" name="Object 4">
              <a:extLst>
                <a:ext uri="{FF2B5EF4-FFF2-40B4-BE49-F238E27FC236}">
                  <a16:creationId xmlns:a16="http://schemas.microsoft.com/office/drawing/2014/main" id="{BDAC2B4E-132C-330B-AE36-A0DDC12C7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238" y="2786062"/>
            <a:ext cx="3036886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04840" imgH="203040" progId="Equation.DSMT4">
                    <p:embed/>
                  </p:oleObj>
                </mc:Choice>
                <mc:Fallback>
                  <p:oleObj name="Equation" r:id="rId12" imgW="110484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238" y="2786062"/>
                          <a:ext cx="3036886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5">
              <a:extLst>
                <a:ext uri="{FF2B5EF4-FFF2-40B4-BE49-F238E27FC236}">
                  <a16:creationId xmlns:a16="http://schemas.microsoft.com/office/drawing/2014/main" id="{6E077A7F-0E88-2610-CB8C-9291D3DA10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2786073"/>
            <a:ext cx="1298575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" imgH="164880" progId="Equation.DSMT4">
                    <p:embed/>
                  </p:oleObj>
                </mc:Choice>
                <mc:Fallback>
                  <p:oleObj name="Equation" r:id="rId14" imgW="45720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786073"/>
                          <a:ext cx="1298575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6">
              <a:extLst>
                <a:ext uri="{FF2B5EF4-FFF2-40B4-BE49-F238E27FC236}">
                  <a16:creationId xmlns:a16="http://schemas.microsoft.com/office/drawing/2014/main" id="{7A00A8E1-F12C-A6BB-9D23-5C3CD3F47E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4725" y="2786073"/>
            <a:ext cx="1477963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164880" progId="Equation.DSMT4">
                    <p:embed/>
                  </p:oleObj>
                </mc:Choice>
                <mc:Fallback>
                  <p:oleObj name="Equation" r:id="rId16" imgW="52056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4725" y="2786073"/>
                          <a:ext cx="1477963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矩形 14">
              <a:extLst>
                <a:ext uri="{FF2B5EF4-FFF2-40B4-BE49-F238E27FC236}">
                  <a16:creationId xmlns:a16="http://schemas.microsoft.com/office/drawing/2014/main" id="{2979E084-F4A3-F7FD-1AEA-5EE36E5CB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62" y="2772787"/>
              <a:ext cx="69294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即                                ，            ，             。</a:t>
              </a:r>
            </a:p>
          </p:txBody>
        </p:sp>
      </p:grpSp>
      <p:pic>
        <p:nvPicPr>
          <p:cNvPr id="27661" name="Picture 15" descr="机动">
            <a:extLst>
              <a:ext uri="{FF2B5EF4-FFF2-40B4-BE49-F238E27FC236}">
                <a16:creationId xmlns:a16="http://schemas.microsoft.com/office/drawing/2014/main" id="{7346E417-CD94-3777-4B9A-6CE9BF5D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2386416-BDFA-F513-0FC8-BB1F085C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3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69822BD-0593-2E5C-FBAA-236B5A68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92B5F1A-5349-3C80-DC50-3993E0F5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E42668D-4515-A5D1-DB94-0663FCDC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4256-9BAB-5D67-A9DD-AC00950B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7" name="Text Box 16">
            <a:extLst>
              <a:ext uri="{FF2B5EF4-FFF2-40B4-BE49-F238E27FC236}">
                <a16:creationId xmlns:a16="http://schemas.microsoft.com/office/drawing/2014/main" id="{A6A962ED-1246-ED4B-36B0-EFD07000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93B65652-8ED3-DBFB-D641-B3E8913D3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42875"/>
          <a:ext cx="4625975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939600" progId="Equation.DSMT4">
                  <p:embed/>
                </p:oleObj>
              </mc:Choice>
              <mc:Fallback>
                <p:oleObj name="Equation" r:id="rId2" imgW="204444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42875"/>
                        <a:ext cx="4625975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3E44F38B-748B-4501-A290-D8E7B6BEC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2357438"/>
          <a:ext cx="61690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939600" progId="Equation.DSMT4">
                  <p:embed/>
                </p:oleObj>
              </mc:Choice>
              <mc:Fallback>
                <p:oleObj name="Equation" r:id="rId4" imgW="270504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357438"/>
                        <a:ext cx="61690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1F4007-E932-F2BE-CA4D-C4E65AE4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799013"/>
            <a:ext cx="2386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这说明：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84EA1-158C-54C0-8CCC-99DAED17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4786313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的每一行都是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EA84B-E38F-A629-3E34-E22A9A3B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4786313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的行的线性组合，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B3AF-49EA-C066-C58B-B950D592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500688"/>
            <a:ext cx="4429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的相应的行提供。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7F328E6F-5BC2-3FB4-A231-1CC33B6E7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0775" y="4799013"/>
          <a:ext cx="565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799013"/>
                        <a:ext cx="5651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5F0F40B4-8D95-6AF3-CC6B-DCA866E4B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6838" y="4799013"/>
          <a:ext cx="565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4799013"/>
                        <a:ext cx="5651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B7DCBAE6-9D23-CBDE-C38C-05A3F26B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5500688"/>
            <a:ext cx="2714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组合系数由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A5FDF2B4-B413-C2BF-FF24-18F73AF45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5500688"/>
          <a:ext cx="565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500688"/>
                        <a:ext cx="5651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" name="Picture 15" descr="机动">
            <a:extLst>
              <a:ext uri="{FF2B5EF4-FFF2-40B4-BE49-F238E27FC236}">
                <a16:creationId xmlns:a16="http://schemas.microsoft.com/office/drawing/2014/main" id="{62EB6068-51CE-6019-F3F3-1364FA0A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C5A0280-DC99-E904-797E-05998C73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D06C97-ED72-9F18-26F7-2BE9961B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3D9CC9-FB92-3A6D-61A0-5F106B9C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92B406A-2F40-DEFB-C92C-7E0218DE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6C3ABC-664A-DD0F-39C7-A4137AB8C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6" name="Text Box 16">
            <a:extLst>
              <a:ext uri="{FF2B5EF4-FFF2-40B4-BE49-F238E27FC236}">
                <a16:creationId xmlns:a16="http://schemas.microsoft.com/office/drawing/2014/main" id="{7798AF14-675D-369B-D0E6-B677E7250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21126-3EAC-CA97-AED3-332D39A6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57188"/>
            <a:ext cx="328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考虑将分块矩阵</a:t>
            </a:r>
          </a:p>
        </p:txBody>
      </p:sp>
      <p:graphicFrame>
        <p:nvGraphicFramePr>
          <p:cNvPr id="30725" name="Object 2">
            <a:extLst>
              <a:ext uri="{FF2B5EF4-FFF2-40B4-BE49-F238E27FC236}">
                <a16:creationId xmlns:a16="http://schemas.microsoft.com/office/drawing/2014/main" id="{FECBB594-D5B7-9E84-1D8A-52D9D7486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928688"/>
          <a:ext cx="20716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457200" progId="Equation.DSMT4">
                  <p:embed/>
                </p:oleObj>
              </mc:Choice>
              <mc:Fallback>
                <p:oleObj name="Equation" r:id="rId2" imgW="8125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928688"/>
                        <a:ext cx="2071687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D9F28684-FA2C-0EBE-0764-EA274F012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286250"/>
          <a:ext cx="24288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457200" progId="Equation.DSMT4">
                  <p:embed/>
                </p:oleObj>
              </mc:Choice>
              <mc:Fallback>
                <p:oleObj name="Equation" r:id="rId4" imgW="10918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86250"/>
                        <a:ext cx="2428875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F7DCEB9E-3F1C-4CA7-97EE-54715454A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4357688"/>
          <a:ext cx="26352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57200" progId="Equation.DSMT4">
                  <p:embed/>
                </p:oleObj>
              </mc:Choice>
              <mc:Fallback>
                <p:oleObj name="Equation" r:id="rId6" imgW="1091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357688"/>
                        <a:ext cx="263525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7">
            <a:extLst>
              <a:ext uri="{FF2B5EF4-FFF2-40B4-BE49-F238E27FC236}">
                <a16:creationId xmlns:a16="http://schemas.microsoft.com/office/drawing/2014/main" id="{2A32B598-B46D-918F-6C8D-0ED4D687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28686" name="Rectangle 9">
            <a:extLst>
              <a:ext uri="{FF2B5EF4-FFF2-40B4-BE49-F238E27FC236}">
                <a16:creationId xmlns:a16="http://schemas.microsoft.com/office/drawing/2014/main" id="{75E2FC20-B513-A707-BBBB-F9207572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8687" name="Rectangle 10">
            <a:extLst>
              <a:ext uri="{FF2B5EF4-FFF2-40B4-BE49-F238E27FC236}">
                <a16:creationId xmlns:a16="http://schemas.microsoft.com/office/drawing/2014/main" id="{D76BCB54-CC61-6919-EB40-F2351E39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/>
          </a:p>
        </p:txBody>
      </p:sp>
      <p:graphicFrame>
        <p:nvGraphicFramePr>
          <p:cNvPr id="30734" name="Object 8">
            <a:extLst>
              <a:ext uri="{FF2B5EF4-FFF2-40B4-BE49-F238E27FC236}">
                <a16:creationId xmlns:a16="http://schemas.microsoft.com/office/drawing/2014/main" id="{0C2C8FF0-8B5C-351E-50C0-671EB2E2B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286250"/>
          <a:ext cx="14573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286250"/>
                        <a:ext cx="1457325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9">
            <a:extLst>
              <a:ext uri="{FF2B5EF4-FFF2-40B4-BE49-F238E27FC236}">
                <a16:creationId xmlns:a16="http://schemas.microsoft.com/office/drawing/2014/main" id="{64C6BDF0-22EA-C1D6-745D-AF7BC0F75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4857750"/>
          <a:ext cx="5492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139680" progId="Equation.DSMT4">
                  <p:embed/>
                </p:oleObj>
              </mc:Choice>
              <mc:Fallback>
                <p:oleObj name="Equation" r:id="rId10" imgW="190440" imgH="139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857750"/>
                        <a:ext cx="5492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0">
            <a:extLst>
              <a:ext uri="{FF2B5EF4-FFF2-40B4-BE49-F238E27FC236}">
                <a16:creationId xmlns:a16="http://schemas.microsoft.com/office/drawing/2014/main" id="{407427C4-F0E5-9078-875A-E5107ABB6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4786313"/>
          <a:ext cx="5492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39680" progId="Equation.DSMT4">
                  <p:embed/>
                </p:oleObj>
              </mc:Choice>
              <mc:Fallback>
                <p:oleObj name="Equation" r:id="rId12" imgW="19044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786313"/>
                        <a:ext cx="5492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8" name="Picture 15" descr="机动">
            <a:extLst>
              <a:ext uri="{FF2B5EF4-FFF2-40B4-BE49-F238E27FC236}">
                <a16:creationId xmlns:a16="http://schemas.microsoft.com/office/drawing/2014/main" id="{05AF416A-36CD-1B05-3266-8CE73268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B6081FE-07AD-F058-DA05-EF10484E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3EBF04C-D494-35B4-E0B8-1756A1AC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8786CF-383E-F521-954C-E21C5ED7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C7F8A5D-F2F0-81E2-7FE5-4599CE9B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8AE955-DA28-0BBE-3A88-84FFB939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4" name="Text Box 16">
            <a:extLst>
              <a:ext uri="{FF2B5EF4-FFF2-40B4-BE49-F238E27FC236}">
                <a16:creationId xmlns:a16="http://schemas.microsoft.com/office/drawing/2014/main" id="{64A64A37-9158-DE66-F5D8-0126DEA8F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pSp>
        <p:nvGrpSpPr>
          <p:cNvPr id="2" name="组合 30">
            <a:extLst>
              <a:ext uri="{FF2B5EF4-FFF2-40B4-BE49-F238E27FC236}">
                <a16:creationId xmlns:a16="http://schemas.microsoft.com/office/drawing/2014/main" id="{DDED7342-7619-5A3A-54AD-8CCA0094E860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071688"/>
            <a:ext cx="8429625" cy="2062162"/>
            <a:chOff x="500034" y="2071678"/>
            <a:chExt cx="8429684" cy="2062103"/>
          </a:xfrm>
        </p:grpSpPr>
        <p:sp>
          <p:nvSpPr>
            <p:cNvPr id="28696" name="TextBox 15">
              <a:extLst>
                <a:ext uri="{FF2B5EF4-FFF2-40B4-BE49-F238E27FC236}">
                  <a16:creationId xmlns:a16="http://schemas.microsoft.com/office/drawing/2014/main" id="{E235CE41-6D37-C5F7-BB6A-2CADB90C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071678"/>
              <a:ext cx="8429684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看成两“行”两“列”。如果      是可逆矩阵，则可以将第一“行”左乘            加到第二行消去      ，再将第一“列”右乘             加到第二“列”得到</a:t>
              </a:r>
            </a:p>
          </p:txBody>
        </p:sp>
        <p:graphicFrame>
          <p:nvGraphicFramePr>
            <p:cNvPr id="28680" name="Object 5">
              <a:extLst>
                <a:ext uri="{FF2B5EF4-FFF2-40B4-BE49-F238E27FC236}">
                  <a16:creationId xmlns:a16="http://schemas.microsoft.com/office/drawing/2014/main" id="{9DD925C8-DD2A-0527-EAD4-320DE3FB5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2571744"/>
            <a:ext cx="1071570" cy="519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19040" imgH="203040" progId="Equation.DSMT4">
                    <p:embed/>
                  </p:oleObj>
                </mc:Choice>
                <mc:Fallback>
                  <p:oleObj name="Equation" r:id="rId19" imgW="41904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2571744"/>
                          <a:ext cx="1071570" cy="519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6">
              <a:extLst>
                <a:ext uri="{FF2B5EF4-FFF2-40B4-BE49-F238E27FC236}">
                  <a16:creationId xmlns:a16="http://schemas.microsoft.com/office/drawing/2014/main" id="{EED59411-E775-CC43-303F-80D032081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00" y="3155950"/>
            <a:ext cx="3905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3155950"/>
                          <a:ext cx="3905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7">
              <a:extLst>
                <a:ext uri="{FF2B5EF4-FFF2-40B4-BE49-F238E27FC236}">
                  <a16:creationId xmlns:a16="http://schemas.microsoft.com/office/drawing/2014/main" id="{D786F736-7092-32EC-EC46-033D3BB1CA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3570" y="3071810"/>
            <a:ext cx="11049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31640" imgH="190440" progId="Equation.DSMT4">
                    <p:embed/>
                  </p:oleObj>
                </mc:Choice>
                <mc:Fallback>
                  <p:oleObj name="Equation" r:id="rId23" imgW="431640" imgH="1904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3071810"/>
                          <a:ext cx="1104900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1">
              <a:extLst>
                <a:ext uri="{FF2B5EF4-FFF2-40B4-BE49-F238E27FC236}">
                  <a16:creationId xmlns:a16="http://schemas.microsoft.com/office/drawing/2014/main" id="{03C101C4-8AD6-1A08-741F-479554530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7574" y="2151056"/>
            <a:ext cx="38893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2280" imgH="164880" progId="Equation.DSMT4">
                    <p:embed/>
                  </p:oleObj>
                </mc:Choice>
                <mc:Fallback>
                  <p:oleObj name="Equation" r:id="rId25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7574" y="2151056"/>
                          <a:ext cx="38893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76247323-2F39-449D-1A01-A3C178DA2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44675"/>
          <a:ext cx="18716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57200" progId="Equation.DSMT4">
                  <p:embed/>
                </p:oleObj>
              </mc:Choice>
              <mc:Fallback>
                <p:oleObj name="Equation" r:id="rId2" imgW="8888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44675"/>
                        <a:ext cx="18716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5FEF8E38-AF9D-DF8F-731B-451F68002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73238"/>
          <a:ext cx="16017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482400" progId="Equation.DSMT4">
                  <p:embed/>
                </p:oleObj>
              </mc:Choice>
              <mc:Fallback>
                <p:oleObj name="Equation" r:id="rId4" imgW="8380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73238"/>
                        <a:ext cx="160178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6">
            <a:extLst>
              <a:ext uri="{FF2B5EF4-FFF2-40B4-BE49-F238E27FC236}">
                <a16:creationId xmlns:a16="http://schemas.microsoft.com/office/drawing/2014/main" id="{9A90051F-CF38-72AE-3396-5D42D756C108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571500"/>
            <a:ext cx="8286750" cy="1466850"/>
            <a:chOff x="357158" y="571500"/>
            <a:chExt cx="8286808" cy="1465521"/>
          </a:xfrm>
        </p:grpSpPr>
        <p:sp>
          <p:nvSpPr>
            <p:cNvPr id="29716" name="TextBox 5">
              <a:extLst>
                <a:ext uri="{FF2B5EF4-FFF2-40B4-BE49-F238E27FC236}">
                  <a16:creationId xmlns:a16="http://schemas.microsoft.com/office/drawing/2014/main" id="{EAE13D05-1EC1-FCF2-5FD3-65616A7F5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714356"/>
              <a:ext cx="8286808" cy="132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将所说的行变换和列变换作用于单位阵          ，       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得到“初等方阵” </a:t>
              </a:r>
            </a:p>
          </p:txBody>
        </p:sp>
        <p:graphicFrame>
          <p:nvGraphicFramePr>
            <p:cNvPr id="29704" name="Object 4">
              <a:extLst>
                <a:ext uri="{FF2B5EF4-FFF2-40B4-BE49-F238E27FC236}">
                  <a16:creationId xmlns:a16="http://schemas.microsoft.com/office/drawing/2014/main" id="{5205CC8E-8529-D0E1-412E-3B45B3AA8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9520" y="571500"/>
            <a:ext cx="908050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400" imgH="457200" progId="Equation.DSMT4">
                    <p:embed/>
                  </p:oleObj>
                </mc:Choice>
                <mc:Fallback>
                  <p:oleObj name="Equation" r:id="rId6" imgW="4824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20" y="571500"/>
                          <a:ext cx="908050" cy="857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E418ED8-4322-C1C0-3FB3-0220378A9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773363"/>
            <a:ext cx="8286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于是所说的行变换和列变换就可以通过左乘和右乘这两个“初等方阵”来实现：</a:t>
            </a:r>
          </a:p>
        </p:txBody>
      </p:sp>
      <p:grpSp>
        <p:nvGrpSpPr>
          <p:cNvPr id="3" name="组合 27">
            <a:extLst>
              <a:ext uri="{FF2B5EF4-FFF2-40B4-BE49-F238E27FC236}">
                <a16:creationId xmlns:a16="http://schemas.microsoft.com/office/drawing/2014/main" id="{91D70E9D-09A1-2B56-9660-03966420FEBC}"/>
              </a:ext>
            </a:extLst>
          </p:cNvPr>
          <p:cNvGrpSpPr>
            <a:grpSpLocks/>
          </p:cNvGrpSpPr>
          <p:nvPr/>
        </p:nvGrpSpPr>
        <p:grpSpPr bwMode="auto">
          <a:xfrm>
            <a:off x="2028825" y="3786188"/>
            <a:ext cx="4614863" cy="928687"/>
            <a:chOff x="2028843" y="3786190"/>
            <a:chExt cx="4614859" cy="928695"/>
          </a:xfrm>
        </p:grpSpPr>
        <p:graphicFrame>
          <p:nvGraphicFramePr>
            <p:cNvPr id="29701" name="Object 5">
              <a:extLst>
                <a:ext uri="{FF2B5EF4-FFF2-40B4-BE49-F238E27FC236}">
                  <a16:creationId xmlns:a16="http://schemas.microsoft.com/office/drawing/2014/main" id="{DE2832B6-B533-F363-F4F9-A2A542376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8843" y="3857625"/>
            <a:ext cx="1554162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5480" imgH="457200" progId="Equation.DSMT4">
                    <p:embed/>
                  </p:oleObj>
                </mc:Choice>
                <mc:Fallback>
                  <p:oleObj name="Equation" r:id="rId8" imgW="82548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843" y="3857625"/>
                          <a:ext cx="1554162" cy="857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6">
              <a:extLst>
                <a:ext uri="{FF2B5EF4-FFF2-40B4-BE49-F238E27FC236}">
                  <a16:creationId xmlns:a16="http://schemas.microsoft.com/office/drawing/2014/main" id="{877B50ED-8F4F-22B3-7B72-7D84567ABF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1914" y="3786190"/>
            <a:ext cx="1601788" cy="928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8080" imgH="482400" progId="Equation.DSMT4">
                    <p:embed/>
                  </p:oleObj>
                </mc:Choice>
                <mc:Fallback>
                  <p:oleObj name="Equation" r:id="rId10" imgW="83808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914" y="3786190"/>
                          <a:ext cx="1601788" cy="928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>
              <a:extLst>
                <a:ext uri="{FF2B5EF4-FFF2-40B4-BE49-F238E27FC236}">
                  <a16:creationId xmlns:a16="http://schemas.microsoft.com/office/drawing/2014/main" id="{5993AA4F-B54F-2E3D-05B1-8350733B5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4592" y="3786190"/>
            <a:ext cx="1214446" cy="928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1320" imgH="457200" progId="Equation.DSMT4">
                    <p:embed/>
                  </p:oleObj>
                </mc:Choice>
                <mc:Fallback>
                  <p:oleObj name="Equation" r:id="rId12" imgW="57132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592" y="3786190"/>
                          <a:ext cx="1214446" cy="9286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E55FEDE1-1913-2DC7-DDDA-6F14EC284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4857750"/>
          <a:ext cx="4391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60440" imgH="457200" progId="Equation.DSMT4">
                  <p:embed/>
                </p:oleObj>
              </mc:Choice>
              <mc:Fallback>
                <p:oleObj name="Equation" r:id="rId14" imgW="22604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857750"/>
                        <a:ext cx="4391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8D3C86-7848-633E-9096-75EC0DCB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857875"/>
            <a:ext cx="5572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等式（</a:t>
            </a:r>
            <a:r>
              <a:rPr lang="en-US" altLang="zh-CN">
                <a:latin typeface="Calibri" panose="020F0502020204030204" pitchFamily="34" charset="0"/>
              </a:rPr>
              <a:t>4.4.3</a:t>
            </a:r>
            <a:r>
              <a:rPr lang="zh-CN" altLang="en-US">
                <a:latin typeface="Calibri" panose="020F0502020204030204" pitchFamily="34" charset="0"/>
              </a:rPr>
              <a:t>）称为</a:t>
            </a:r>
            <a:r>
              <a:rPr lang="en-US" altLang="zh-CN">
                <a:latin typeface="Calibri" panose="020F0502020204030204" pitchFamily="34" charset="0"/>
              </a:rPr>
              <a:t>Schur</a:t>
            </a:r>
            <a:r>
              <a:rPr lang="zh-CN" altLang="en-US">
                <a:latin typeface="Calibri" panose="020F0502020204030204" pitchFamily="34" charset="0"/>
              </a:rPr>
              <a:t>公式。</a:t>
            </a:r>
          </a:p>
        </p:txBody>
      </p:sp>
      <p:pic>
        <p:nvPicPr>
          <p:cNvPr id="29709" name="Picture 15" descr="机动">
            <a:extLst>
              <a:ext uri="{FF2B5EF4-FFF2-40B4-BE49-F238E27FC236}">
                <a16:creationId xmlns:a16="http://schemas.microsoft.com/office/drawing/2014/main" id="{14751C0B-94B1-476D-6ECE-EEF46E77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53BA601-B7D9-9349-4AD5-9C11DD41A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12AD55-D20D-1B53-8320-2AD8E334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7A4AB2-DD36-26D2-3EA1-0679A4A5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5C3E648-3C76-B5D8-6E39-594E456D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AE7D91-0708-E14F-43C4-FD47884F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 Box 16">
            <a:extLst>
              <a:ext uri="{FF2B5EF4-FFF2-40B4-BE49-F238E27FC236}">
                <a16:creationId xmlns:a16="http://schemas.microsoft.com/office/drawing/2014/main" id="{6BDAA8D7-B360-E4AA-85EF-330CE8D35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919DC-5D23-16B6-5F6E-13FF1E15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7188"/>
            <a:ext cx="1785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例 </a:t>
            </a:r>
            <a:r>
              <a:rPr lang="en-US" altLang="zh-CN" b="1">
                <a:latin typeface="Calibri" panose="020F0502020204030204" pitchFamily="34" charset="0"/>
              </a:rPr>
              <a:t>3    </a:t>
            </a:r>
            <a:r>
              <a:rPr lang="zh-CN" altLang="en-US">
                <a:latin typeface="Calibri" panose="020F0502020204030204" pitchFamily="34" charset="0"/>
              </a:rPr>
              <a:t>设</a:t>
            </a: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64B86A81-E472-8809-CBEB-C96B4EFBB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571500"/>
          <a:ext cx="18573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457200" progId="Equation.DSMT4">
                  <p:embed/>
                </p:oleObj>
              </mc:Choice>
              <mc:Fallback>
                <p:oleObj name="Equation" r:id="rId2" imgW="8125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1500"/>
                        <a:ext cx="18573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3">
            <a:extLst>
              <a:ext uri="{FF2B5EF4-FFF2-40B4-BE49-F238E27FC236}">
                <a16:creationId xmlns:a16="http://schemas.microsoft.com/office/drawing/2014/main" id="{63576A98-F4CB-1F0D-0B89-0BBA6B9945F7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71625"/>
            <a:ext cx="7929563" cy="1077913"/>
            <a:chOff x="571472" y="1571612"/>
            <a:chExt cx="7929618" cy="1077218"/>
          </a:xfrm>
        </p:grpSpPr>
        <p:sp>
          <p:nvSpPr>
            <p:cNvPr id="30747" name="TextBox 6">
              <a:extLst>
                <a:ext uri="{FF2B5EF4-FFF2-40B4-BE49-F238E27FC236}">
                  <a16:creationId xmlns:a16="http://schemas.microsoft.com/office/drawing/2014/main" id="{F0DC37E9-E133-520B-CD75-668B97D83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1571612"/>
              <a:ext cx="792961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     ，  是方阵，且      可逆。求      可逆的条件，并在此条件满足时求      。</a:t>
              </a:r>
            </a:p>
          </p:txBody>
        </p:sp>
        <p:graphicFrame>
          <p:nvGraphicFramePr>
            <p:cNvPr id="30729" name="Object 3">
              <a:extLst>
                <a:ext uri="{FF2B5EF4-FFF2-40B4-BE49-F238E27FC236}">
                  <a16:creationId xmlns:a16="http://schemas.microsoft.com/office/drawing/2014/main" id="{9EE7EEB1-0343-7EBA-BDD5-BB46B1E8D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7250" y="1643060"/>
            <a:ext cx="41910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64880" progId="Equation.DSMT4">
                    <p:embed/>
                  </p:oleObj>
                </mc:Choice>
                <mc:Fallback>
                  <p:oleObj name="Equation" r:id="rId4" imgW="1648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250" y="1643060"/>
                          <a:ext cx="419100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4">
              <a:extLst>
                <a:ext uri="{FF2B5EF4-FFF2-40B4-BE49-F238E27FC236}">
                  <a16:creationId xmlns:a16="http://schemas.microsoft.com/office/drawing/2014/main" id="{B74EC38A-EF26-B26A-6FE1-AED430407F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1643050"/>
            <a:ext cx="38735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1643050"/>
                          <a:ext cx="387350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5">
              <a:extLst>
                <a:ext uri="{FF2B5EF4-FFF2-40B4-BE49-F238E27FC236}">
                  <a16:creationId xmlns:a16="http://schemas.microsoft.com/office/drawing/2014/main" id="{259D902B-D1D8-657A-144E-134B439F46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2438" y="1627185"/>
            <a:ext cx="3540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77480" progId="Equation.DSMT4">
                    <p:embed/>
                  </p:oleObj>
                </mc:Choice>
                <mc:Fallback>
                  <p:oleObj name="Equation" r:id="rId8" imgW="13968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627185"/>
                          <a:ext cx="354012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6">
              <a:extLst>
                <a:ext uri="{FF2B5EF4-FFF2-40B4-BE49-F238E27FC236}">
                  <a16:creationId xmlns:a16="http://schemas.microsoft.com/office/drawing/2014/main" id="{E546BDBB-CF40-138C-A672-AE2F83B562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3438" y="1643050"/>
            <a:ext cx="38735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1643050"/>
                          <a:ext cx="387350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7">
              <a:extLst>
                <a:ext uri="{FF2B5EF4-FFF2-40B4-BE49-F238E27FC236}">
                  <a16:creationId xmlns:a16="http://schemas.microsoft.com/office/drawing/2014/main" id="{59E4C384-985D-992C-F7C4-6F197A97F5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19801" y="2071678"/>
            <a:ext cx="58102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203040" progId="Equation.DSMT4">
                    <p:embed/>
                  </p:oleObj>
                </mc:Choice>
                <mc:Fallback>
                  <p:oleObj name="Equation" r:id="rId11" imgW="22860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9801" y="2071678"/>
                          <a:ext cx="581025" cy="517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60BA88-00ED-DDBF-5E9A-F500B9D3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14625"/>
            <a:ext cx="714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</a:rPr>
              <a:t>解</a:t>
            </a:r>
          </a:p>
        </p:txBody>
      </p:sp>
      <p:grpSp>
        <p:nvGrpSpPr>
          <p:cNvPr id="3" name="组合 34">
            <a:extLst>
              <a:ext uri="{FF2B5EF4-FFF2-40B4-BE49-F238E27FC236}">
                <a16:creationId xmlns:a16="http://schemas.microsoft.com/office/drawing/2014/main" id="{C144400C-C84F-3EF1-BC5A-D488DC47C6E2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2857500"/>
            <a:ext cx="4614862" cy="928688"/>
            <a:chOff x="2243153" y="2857495"/>
            <a:chExt cx="4614863" cy="928695"/>
          </a:xfrm>
        </p:grpSpPr>
        <p:graphicFrame>
          <p:nvGraphicFramePr>
            <p:cNvPr id="30726" name="Object 8">
              <a:extLst>
                <a:ext uri="{FF2B5EF4-FFF2-40B4-BE49-F238E27FC236}">
                  <a16:creationId xmlns:a16="http://schemas.microsoft.com/office/drawing/2014/main" id="{360FD814-40A1-034C-7138-4F7E2E57D4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3153" y="2857495"/>
            <a:ext cx="155416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25480" imgH="457200" progId="Equation.DSMT4">
                    <p:embed/>
                  </p:oleObj>
                </mc:Choice>
                <mc:Fallback>
                  <p:oleObj name="Equation" r:id="rId13" imgW="82548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153" y="2857495"/>
                          <a:ext cx="1554163" cy="857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9">
              <a:extLst>
                <a:ext uri="{FF2B5EF4-FFF2-40B4-BE49-F238E27FC236}">
                  <a16:creationId xmlns:a16="http://schemas.microsoft.com/office/drawing/2014/main" id="{3C375A11-D007-D502-7A92-893D2AD2E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6228" y="2857503"/>
            <a:ext cx="1601788" cy="928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38080" imgH="482400" progId="Equation.DSMT4">
                    <p:embed/>
                  </p:oleObj>
                </mc:Choice>
                <mc:Fallback>
                  <p:oleObj name="Equation" r:id="rId15" imgW="838080" imgH="48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228" y="2857503"/>
                          <a:ext cx="1601788" cy="928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10">
              <a:extLst>
                <a:ext uri="{FF2B5EF4-FFF2-40B4-BE49-F238E27FC236}">
                  <a16:creationId xmlns:a16="http://schemas.microsoft.com/office/drawing/2014/main" id="{1D4AF299-8E9D-E2DA-C0EF-67EF076A2E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8916" y="2857503"/>
            <a:ext cx="1214437" cy="928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71320" imgH="457200" progId="Equation.DSMT4">
                    <p:embed/>
                  </p:oleObj>
                </mc:Choice>
                <mc:Fallback>
                  <p:oleObj name="Equation" r:id="rId17" imgW="571320" imgH="45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916" y="2857503"/>
                          <a:ext cx="1214437" cy="928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0" name="Object 11">
            <a:extLst>
              <a:ext uri="{FF2B5EF4-FFF2-40B4-BE49-F238E27FC236}">
                <a16:creationId xmlns:a16="http://schemas.microsoft.com/office/drawing/2014/main" id="{CAA9B816-504C-CE87-2220-65B09C35F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3857625"/>
          <a:ext cx="4391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60440" imgH="457200" progId="Equation.DSMT4">
                  <p:embed/>
                </p:oleObj>
              </mc:Choice>
              <mc:Fallback>
                <p:oleObj name="Equation" r:id="rId19" imgW="226044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857625"/>
                        <a:ext cx="4391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179212-E1FE-CDF6-4373-9C9EDCD81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714875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且</a:t>
            </a:r>
          </a:p>
        </p:txBody>
      </p:sp>
      <p:graphicFrame>
        <p:nvGraphicFramePr>
          <p:cNvPr id="32781" name="Object 12">
            <a:extLst>
              <a:ext uri="{FF2B5EF4-FFF2-40B4-BE49-F238E27FC236}">
                <a16:creationId xmlns:a16="http://schemas.microsoft.com/office/drawing/2014/main" id="{FE3BC4F3-B9E0-E613-ABEE-0274DE76C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5072063"/>
          <a:ext cx="16732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88840" imgH="457200" progId="Equation.DSMT4">
                  <p:embed/>
                </p:oleObj>
              </mc:Choice>
              <mc:Fallback>
                <p:oleObj name="Equation" r:id="rId21" imgW="88884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072063"/>
                        <a:ext cx="16732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3">
            <a:extLst>
              <a:ext uri="{FF2B5EF4-FFF2-40B4-BE49-F238E27FC236}">
                <a16:creationId xmlns:a16="http://schemas.microsoft.com/office/drawing/2014/main" id="{727FAA3A-8450-F0F0-DBE6-D3F467A08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5000625"/>
          <a:ext cx="16017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38080" imgH="482400" progId="Equation.DSMT4">
                  <p:embed/>
                </p:oleObj>
              </mc:Choice>
              <mc:Fallback>
                <p:oleObj name="Equation" r:id="rId23" imgW="83808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5000625"/>
                        <a:ext cx="1601787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5FA6506-1727-30EC-0139-F60413FA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6000750"/>
            <a:ext cx="3427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都是可逆方阵。</a:t>
            </a:r>
          </a:p>
        </p:txBody>
      </p:sp>
      <p:pic>
        <p:nvPicPr>
          <p:cNvPr id="30740" name="Picture 15" descr="机动">
            <a:extLst>
              <a:ext uri="{FF2B5EF4-FFF2-40B4-BE49-F238E27FC236}">
                <a16:creationId xmlns:a16="http://schemas.microsoft.com/office/drawing/2014/main" id="{61DE9D13-9F5A-AEFA-4E8A-4CA6B286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9340C42-B2AB-06D4-99B8-92322BA7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8" descr="目录">
            <a:hlinkClick r:id="rId27" action="ppaction://hlinksldjump"/>
            <a:extLst>
              <a:ext uri="{FF2B5EF4-FFF2-40B4-BE49-F238E27FC236}">
                <a16:creationId xmlns:a16="http://schemas.microsoft.com/office/drawing/2014/main" id="{FCE4A154-B6D6-D510-889C-E6E24FB4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0D5167-47AB-EE57-1EB4-1B4B075F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411EC70-F5E6-B97C-9FE8-ECF76DBE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59256C-4D00-7F69-692C-2614D2FD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6" name="Text Box 16">
            <a:extLst>
              <a:ext uri="{FF2B5EF4-FFF2-40B4-BE49-F238E27FC236}">
                <a16:creationId xmlns:a16="http://schemas.microsoft.com/office/drawing/2014/main" id="{70AD8F3F-231C-A54F-8ED1-3B32D470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C6927-DB98-08BD-28BB-711561A3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73050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因此，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23926-13BF-00F9-2B88-922675E01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785938"/>
            <a:ext cx="2857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由（</a:t>
            </a:r>
            <a:r>
              <a:rPr lang="en-US" altLang="zh-CN">
                <a:latin typeface="Calibri" panose="020F0502020204030204" pitchFamily="34" charset="0"/>
              </a:rPr>
              <a:t>4.4.3</a:t>
            </a:r>
            <a:r>
              <a:rPr lang="zh-CN" altLang="en-US">
                <a:latin typeface="Calibri" panose="020F0502020204030204" pitchFamily="34" charset="0"/>
              </a:rPr>
              <a:t>）得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280C6-FFCF-2EC8-6C51-3A6F72A82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630613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因此</a:t>
            </a: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A2058194-CCFF-B133-EA06-4165C1D3E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757238"/>
          <a:ext cx="27368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57200" progId="Equation.DSMT4">
                  <p:embed/>
                </p:oleObj>
              </mc:Choice>
              <mc:Fallback>
                <p:oleObj name="Equation" r:id="rId2" imgW="1409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757238"/>
                        <a:ext cx="27368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64E27E20-4735-9189-301C-EC84C4518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1000125"/>
          <a:ext cx="941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000125"/>
                        <a:ext cx="9413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DF6513B6-4A69-BF2F-7791-F155D38FA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1071563"/>
          <a:ext cx="536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152280" progId="Equation.DSMT4">
                  <p:embed/>
                </p:oleObj>
              </mc:Choice>
              <mc:Fallback>
                <p:oleObj name="Equation" r:id="rId6" imgW="21564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071563"/>
                        <a:ext cx="5365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902DC2B1-0DA0-5B01-1900-E961AE839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1049338"/>
          <a:ext cx="536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52280" progId="Equation.DSMT4">
                  <p:embed/>
                </p:oleObj>
              </mc:Choice>
              <mc:Fallback>
                <p:oleObj name="Equation" r:id="rId8" imgW="21564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049338"/>
                        <a:ext cx="5365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BBAB4877-11DE-C1E2-3139-56EB391F8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969963"/>
          <a:ext cx="21431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760" imgH="203040" progId="Equation.DSMT4">
                  <p:embed/>
                </p:oleObj>
              </mc:Choice>
              <mc:Fallback>
                <p:oleObj name="Equation" r:id="rId9" imgW="977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969963"/>
                        <a:ext cx="21431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">
            <a:extLst>
              <a:ext uri="{FF2B5EF4-FFF2-40B4-BE49-F238E27FC236}">
                <a16:creationId xmlns:a16="http://schemas.microsoft.com/office/drawing/2014/main" id="{F84CCA47-1D01-5DAF-AAB8-3491B7AE9BD7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2606675"/>
            <a:ext cx="6108700" cy="1036638"/>
            <a:chOff x="1293813" y="2606675"/>
            <a:chExt cx="6108700" cy="1036639"/>
          </a:xfrm>
        </p:grpSpPr>
        <p:graphicFrame>
          <p:nvGraphicFramePr>
            <p:cNvPr id="31756" name="Object 7">
              <a:extLst>
                <a:ext uri="{FF2B5EF4-FFF2-40B4-BE49-F238E27FC236}">
                  <a16:creationId xmlns:a16="http://schemas.microsoft.com/office/drawing/2014/main" id="{D78FB639-9425-72DC-ACBA-7749544CE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9588" y="2679700"/>
            <a:ext cx="1746250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27000" imgH="495000" progId="Equation.DSMT4">
                    <p:embed/>
                  </p:oleObj>
                </mc:Choice>
                <mc:Fallback>
                  <p:oleObj name="Equation" r:id="rId11" imgW="927000" imgH="495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588" y="2679700"/>
                          <a:ext cx="1746250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8">
              <a:extLst>
                <a:ext uri="{FF2B5EF4-FFF2-40B4-BE49-F238E27FC236}">
                  <a16:creationId xmlns:a16="http://schemas.microsoft.com/office/drawing/2014/main" id="{97303309-E739-3482-AF7D-EC36E16A54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0863" y="2606675"/>
            <a:ext cx="177165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27000" imgH="520560" progId="Equation.DSMT4">
                    <p:embed/>
                  </p:oleObj>
                </mc:Choice>
                <mc:Fallback>
                  <p:oleObj name="Equation" r:id="rId13" imgW="927000" imgH="5205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0863" y="2606675"/>
                          <a:ext cx="1771650" cy="1003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9">
              <a:extLst>
                <a:ext uri="{FF2B5EF4-FFF2-40B4-BE49-F238E27FC236}">
                  <a16:creationId xmlns:a16="http://schemas.microsoft.com/office/drawing/2014/main" id="{B57E4D84-6876-8B4D-8303-2A0842579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75" y="2707779"/>
            <a:ext cx="1928819" cy="93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91880" imgH="457200" progId="Equation.DSMT4">
                    <p:embed/>
                  </p:oleObj>
                </mc:Choice>
                <mc:Fallback>
                  <p:oleObj name="Equation" r:id="rId15" imgW="109188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75" y="2707779"/>
                          <a:ext cx="1928819" cy="935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0">
              <a:extLst>
                <a:ext uri="{FF2B5EF4-FFF2-40B4-BE49-F238E27FC236}">
                  <a16:creationId xmlns:a16="http://schemas.microsoft.com/office/drawing/2014/main" id="{1FD55ADF-844C-F7BE-8FD4-5DEFCA0E20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3813" y="2943225"/>
            <a:ext cx="4699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640" imgH="177480" progId="Equation.DSMT4">
                    <p:embed/>
                  </p:oleObj>
                </mc:Choice>
                <mc:Fallback>
                  <p:oleObj name="Equation" r:id="rId17" imgW="21564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813" y="2943225"/>
                          <a:ext cx="4699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6">
            <a:extLst>
              <a:ext uri="{FF2B5EF4-FFF2-40B4-BE49-F238E27FC236}">
                <a16:creationId xmlns:a16="http://schemas.microsoft.com/office/drawing/2014/main" id="{02D45A11-74AD-B193-2DB2-71BC56BF3C24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3962400"/>
            <a:ext cx="6289675" cy="966788"/>
            <a:chOff x="1354120" y="3962400"/>
            <a:chExt cx="6289714" cy="966788"/>
          </a:xfrm>
        </p:grpSpPr>
        <p:graphicFrame>
          <p:nvGraphicFramePr>
            <p:cNvPr id="31752" name="Object 11">
              <a:extLst>
                <a:ext uri="{FF2B5EF4-FFF2-40B4-BE49-F238E27FC236}">
                  <a16:creationId xmlns:a16="http://schemas.microsoft.com/office/drawing/2014/main" id="{8F20A192-574D-480C-4B35-E38FD0EC55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120" y="4286250"/>
            <a:ext cx="71755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30120" imgH="203040" progId="Equation.DSMT4">
                    <p:embed/>
                  </p:oleObj>
                </mc:Choice>
                <mc:Fallback>
                  <p:oleObj name="Equation" r:id="rId19" imgW="33012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20" y="4286250"/>
                          <a:ext cx="71755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12">
              <a:extLst>
                <a:ext uri="{FF2B5EF4-FFF2-40B4-BE49-F238E27FC236}">
                  <a16:creationId xmlns:a16="http://schemas.microsoft.com/office/drawing/2014/main" id="{5C23A153-3115-E79C-B9D0-4F185D8C9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9671" y="4035425"/>
            <a:ext cx="155416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25480" imgH="457200" progId="Equation.DSMT4">
                    <p:embed/>
                  </p:oleObj>
                </mc:Choice>
                <mc:Fallback>
                  <p:oleObj name="Equation" r:id="rId21" imgW="825480" imgH="45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671" y="4035425"/>
                          <a:ext cx="1554163" cy="857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13">
              <a:extLst>
                <a:ext uri="{FF2B5EF4-FFF2-40B4-BE49-F238E27FC236}">
                  <a16:creationId xmlns:a16="http://schemas.microsoft.com/office/drawing/2014/main" id="{BDFADA27-298F-11EE-F915-96D27F3A7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5825" y="3962400"/>
            <a:ext cx="1601788" cy="93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38080" imgH="482400" progId="Equation.DSMT4">
                    <p:embed/>
                  </p:oleObj>
                </mc:Choice>
                <mc:Fallback>
                  <p:oleObj name="Equation" r:id="rId23" imgW="838080" imgH="482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825" y="3962400"/>
                          <a:ext cx="1601788" cy="930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4">
              <a:extLst>
                <a:ext uri="{FF2B5EF4-FFF2-40B4-BE49-F238E27FC236}">
                  <a16:creationId xmlns:a16="http://schemas.microsoft.com/office/drawing/2014/main" id="{937FB86A-1A12-9667-297F-637B25BA5D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2385" y="3994150"/>
            <a:ext cx="2309813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307880" imgH="457200" progId="Equation.DSMT4">
                    <p:embed/>
                  </p:oleObj>
                </mc:Choice>
                <mc:Fallback>
                  <p:oleObj name="Equation" r:id="rId25" imgW="1307880" imgH="45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385" y="3994150"/>
                          <a:ext cx="2309813" cy="935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33E267C7-4E51-AE70-156E-8BFD1ABD1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143500"/>
          <a:ext cx="67865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416040" imgH="482400" progId="Equation.DSMT4">
                  <p:embed/>
                </p:oleObj>
              </mc:Choice>
              <mc:Fallback>
                <p:oleObj name="Equation" r:id="rId27" imgW="341604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143500"/>
                        <a:ext cx="678656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5" name="Picture 15" descr="机动">
            <a:extLst>
              <a:ext uri="{FF2B5EF4-FFF2-40B4-BE49-F238E27FC236}">
                <a16:creationId xmlns:a16="http://schemas.microsoft.com/office/drawing/2014/main" id="{2A143BAF-AE2B-FCDB-B710-0F4018CB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EEDEDE-D765-9409-D06D-8AB9A513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7" name="Picture 18" descr="目录">
            <a:hlinkClick r:id="rId31" action="ppaction://hlinksldjump"/>
            <a:extLst>
              <a:ext uri="{FF2B5EF4-FFF2-40B4-BE49-F238E27FC236}">
                <a16:creationId xmlns:a16="http://schemas.microsoft.com/office/drawing/2014/main" id="{1C70B145-C001-F16D-8787-1A67C3B3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8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69D9D4-FBB7-41D9-8FC8-249FD835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B903F6D-EE3E-5AB4-A4A3-1C858D84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21" descr="下一页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CFC751B-7A67-9156-E2C9-B0DADEAD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1" name="Text Box 16">
            <a:extLst>
              <a:ext uri="{FF2B5EF4-FFF2-40B4-BE49-F238E27FC236}">
                <a16:creationId xmlns:a16="http://schemas.microsoft.com/office/drawing/2014/main" id="{FF6FAA28-8235-B254-F61E-40C33413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3">
            <a:extLst>
              <a:ext uri="{FF2B5EF4-FFF2-40B4-BE49-F238E27FC236}">
                <a16:creationId xmlns:a16="http://schemas.microsoft.com/office/drawing/2014/main" id="{D2B710EA-DBDB-C545-F74D-74127B4B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128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2" name="Text Box 27">
            <a:extLst>
              <a:ext uri="{FF2B5EF4-FFF2-40B4-BE49-F238E27FC236}">
                <a16:creationId xmlns:a16="http://schemas.microsoft.com/office/drawing/2014/main" id="{A73740BE-5D15-A228-2E13-27F7452BA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69875"/>
            <a:ext cx="3467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矩阵乘法与行列式</a:t>
            </a:r>
          </a:p>
        </p:txBody>
      </p:sp>
      <p:sp>
        <p:nvSpPr>
          <p:cNvPr id="32773" name="Rectangle 1087">
            <a:extLst>
              <a:ext uri="{FF2B5EF4-FFF2-40B4-BE49-F238E27FC236}">
                <a16:creationId xmlns:a16="http://schemas.microsoft.com/office/drawing/2014/main" id="{B11D8837-7C3E-46C3-4499-5548253B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4" name="Rectangle 1089">
            <a:extLst>
              <a:ext uri="{FF2B5EF4-FFF2-40B4-BE49-F238E27FC236}">
                <a16:creationId xmlns:a16="http://schemas.microsoft.com/office/drawing/2014/main" id="{C26C7E22-6AAC-EF89-2EB4-6CA72D96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5" name="Rectangle 1091">
            <a:extLst>
              <a:ext uri="{FF2B5EF4-FFF2-40B4-BE49-F238E27FC236}">
                <a16:creationId xmlns:a16="http://schemas.microsoft.com/office/drawing/2014/main" id="{3C0D3066-BB50-912E-BBBF-2E330B262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6" name="Rectangle 1093">
            <a:extLst>
              <a:ext uri="{FF2B5EF4-FFF2-40B4-BE49-F238E27FC236}">
                <a16:creationId xmlns:a16="http://schemas.microsoft.com/office/drawing/2014/main" id="{658E2213-77B0-A700-44EA-56C20347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7" name="Rectangle 1095">
            <a:extLst>
              <a:ext uri="{FF2B5EF4-FFF2-40B4-BE49-F238E27FC236}">
                <a16:creationId xmlns:a16="http://schemas.microsoft.com/office/drawing/2014/main" id="{E1D729DB-E3DB-DCFC-6C93-F5FCCD7E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8" name="Rectangle 1099">
            <a:extLst>
              <a:ext uri="{FF2B5EF4-FFF2-40B4-BE49-F238E27FC236}">
                <a16:creationId xmlns:a16="http://schemas.microsoft.com/office/drawing/2014/main" id="{C51140EC-9032-EBF0-2243-5C890EB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9" name="Rectangle 1101">
            <a:extLst>
              <a:ext uri="{FF2B5EF4-FFF2-40B4-BE49-F238E27FC236}">
                <a16:creationId xmlns:a16="http://schemas.microsoft.com/office/drawing/2014/main" id="{AD99D946-D06E-B889-E96E-C5680E5CF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0" name="Rectangle 10">
            <a:extLst>
              <a:ext uri="{FF2B5EF4-FFF2-40B4-BE49-F238E27FC236}">
                <a16:creationId xmlns:a16="http://schemas.microsoft.com/office/drawing/2014/main" id="{B7DCE248-5F42-9D68-A462-4A0028AC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1" name="Rectangle 12">
            <a:extLst>
              <a:ext uri="{FF2B5EF4-FFF2-40B4-BE49-F238E27FC236}">
                <a16:creationId xmlns:a16="http://schemas.microsoft.com/office/drawing/2014/main" id="{250EFB2E-9655-BEDB-DBCA-72270134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2" name="Rectangle 14">
            <a:extLst>
              <a:ext uri="{FF2B5EF4-FFF2-40B4-BE49-F238E27FC236}">
                <a16:creationId xmlns:a16="http://schemas.microsoft.com/office/drawing/2014/main" id="{53A7B323-EAEC-8861-7175-6E40CEF6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3" name="Rectangle 16">
            <a:extLst>
              <a:ext uri="{FF2B5EF4-FFF2-40B4-BE49-F238E27FC236}">
                <a16:creationId xmlns:a16="http://schemas.microsoft.com/office/drawing/2014/main" id="{146848A4-A6E2-8EFF-5341-B6E717A7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4" name="Rectangle 18">
            <a:extLst>
              <a:ext uri="{FF2B5EF4-FFF2-40B4-BE49-F238E27FC236}">
                <a16:creationId xmlns:a16="http://schemas.microsoft.com/office/drawing/2014/main" id="{68579DD3-DE76-5B08-C3F5-DAA0C547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5" name="Rectangle 21">
            <a:extLst>
              <a:ext uri="{FF2B5EF4-FFF2-40B4-BE49-F238E27FC236}">
                <a16:creationId xmlns:a16="http://schemas.microsoft.com/office/drawing/2014/main" id="{0FF850E5-799D-49CF-C701-F357833B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6" name="Rectangle 24">
            <a:extLst>
              <a:ext uri="{FF2B5EF4-FFF2-40B4-BE49-F238E27FC236}">
                <a16:creationId xmlns:a16="http://schemas.microsoft.com/office/drawing/2014/main" id="{4D42945C-FD56-6CF8-BAF8-94DD2E48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7" name="Rectangle 26">
            <a:extLst>
              <a:ext uri="{FF2B5EF4-FFF2-40B4-BE49-F238E27FC236}">
                <a16:creationId xmlns:a16="http://schemas.microsoft.com/office/drawing/2014/main" id="{DCEDBAC0-AFB9-7C50-4CDD-AAECF425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8" name="Rectangle 29">
            <a:extLst>
              <a:ext uri="{FF2B5EF4-FFF2-40B4-BE49-F238E27FC236}">
                <a16:creationId xmlns:a16="http://schemas.microsoft.com/office/drawing/2014/main" id="{4B85FA15-CABB-F0CF-D33A-E6333775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89" name="Rectangle 31">
            <a:extLst>
              <a:ext uri="{FF2B5EF4-FFF2-40B4-BE49-F238E27FC236}">
                <a16:creationId xmlns:a16="http://schemas.microsoft.com/office/drawing/2014/main" id="{60A540EE-99E2-7E9A-69EE-3F5D9080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32790" name="Picture 15" descr="机动">
            <a:extLst>
              <a:ext uri="{FF2B5EF4-FFF2-40B4-BE49-F238E27FC236}">
                <a16:creationId xmlns:a16="http://schemas.microsoft.com/office/drawing/2014/main" id="{A05AD406-DB87-E177-5359-CCE4F1AC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1" name="Text Box 16">
            <a:extLst>
              <a:ext uri="{FF2B5EF4-FFF2-40B4-BE49-F238E27FC236}">
                <a16:creationId xmlns:a16="http://schemas.microsoft.com/office/drawing/2014/main" id="{CA14249D-31AE-0821-0AAC-AC44C5C7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279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AE4E49D-36A6-AC42-9D50-7AF50E48D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3" name="Picture 18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5DCA2572-BBB8-7701-1574-481FB68E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4FDB33-CBB4-7FE9-1E89-E26CB8F7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39DF8BA-D041-B3CF-A2BC-D64F2D0D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327FBE-9521-9CCE-E18C-82B68E49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1B57B362-CCDF-80BF-DE83-9C337397D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830263"/>
          <a:ext cx="82597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20960" imgH="634680" progId="Equation.3">
                  <p:embed/>
                </p:oleObj>
              </mc:Choice>
              <mc:Fallback>
                <p:oleObj name="Equation" r:id="rId9" imgW="372096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830263"/>
                        <a:ext cx="825976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7" name="组合 57">
            <a:extLst>
              <a:ext uri="{FF2B5EF4-FFF2-40B4-BE49-F238E27FC236}">
                <a16:creationId xmlns:a16="http://schemas.microsoft.com/office/drawing/2014/main" id="{21FE78DF-9EA8-6E09-960C-A03244BD9C8F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2384425"/>
            <a:ext cx="3244850" cy="2867025"/>
            <a:chOff x="2498101" y="2384980"/>
            <a:chExt cx="3245959" cy="2865751"/>
          </a:xfrm>
        </p:grpSpPr>
        <p:cxnSp>
          <p:nvCxnSpPr>
            <p:cNvPr id="32799" name="直接连接符 39">
              <a:extLst>
                <a:ext uri="{FF2B5EF4-FFF2-40B4-BE49-F238E27FC236}">
                  <a16:creationId xmlns:a16="http://schemas.microsoft.com/office/drawing/2014/main" id="{8372B134-6ED1-7FD0-7F57-B5C8956D53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72379" y="2479250"/>
              <a:ext cx="0" cy="27714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800" name="组合 56">
              <a:extLst>
                <a:ext uri="{FF2B5EF4-FFF2-40B4-BE49-F238E27FC236}">
                  <a16:creationId xmlns:a16="http://schemas.microsoft.com/office/drawing/2014/main" id="{2F00665D-799A-29DD-57D3-8FB5DF67D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101" y="2384980"/>
              <a:ext cx="3245959" cy="2700894"/>
              <a:chOff x="2488676" y="2356700"/>
              <a:chExt cx="3245959" cy="2700894"/>
            </a:xfrm>
          </p:grpSpPr>
          <p:cxnSp>
            <p:nvCxnSpPr>
              <p:cNvPr id="32801" name="直接连接符 37">
                <a:extLst>
                  <a:ext uri="{FF2B5EF4-FFF2-40B4-BE49-F238E27FC236}">
                    <a16:creationId xmlns:a16="http://schemas.microsoft.com/office/drawing/2014/main" id="{82CA44E7-59E6-17C6-E038-DFE53EBB53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88676" y="3808429"/>
                <a:ext cx="309199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2035295-AFD6-A0D9-9FBC-A1379631ACB7}"/>
                  </a:ext>
                </a:extLst>
              </p:cNvPr>
              <p:cNvSpPr/>
              <p:nvPr/>
            </p:nvSpPr>
            <p:spPr bwMode="auto">
              <a:xfrm>
                <a:off x="3082565" y="2818615"/>
                <a:ext cx="1980000" cy="1980000"/>
              </a:xfrm>
              <a:prstGeom prst="ellipse">
                <a:avLst/>
              </a:prstGeom>
              <a:noFill/>
              <a:ln w="12700" cap="flat" cmpd="sng" algn="ctr">
                <a:gradFill>
                  <a:gsLst>
                    <a:gs pos="0">
                      <a:srgbClr val="FF00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805" name="椭圆 42">
                <a:extLst>
                  <a:ext uri="{FF2B5EF4-FFF2-40B4-BE49-F238E27FC236}">
                    <a16:creationId xmlns:a16="http://schemas.microsoft.com/office/drawing/2014/main" id="{36BE3655-C9FE-030F-81F7-4353300AA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563" y="3214540"/>
                <a:ext cx="1980000" cy="1188000"/>
              </a:xfrm>
              <a:prstGeom prst="ellipse">
                <a:avLst/>
              </a:prstGeom>
              <a:noFill/>
              <a:ln w="9525" algn="ctr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06" name="TextBox 44">
                <a:extLst>
                  <a:ext uri="{FF2B5EF4-FFF2-40B4-BE49-F238E27FC236}">
                    <a16:creationId xmlns:a16="http://schemas.microsoft.com/office/drawing/2014/main" id="{DB5C8AED-E65A-EFE6-EA0E-5C0CF4894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6205" y="3695307"/>
                <a:ext cx="3582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a</a:t>
                </a:r>
                <a:endParaRPr lang="zh-CN" altLang="en-US" sz="1800" i="1"/>
              </a:p>
            </p:txBody>
          </p:sp>
          <p:sp>
            <p:nvSpPr>
              <p:cNvPr id="32807" name="TextBox 45">
                <a:extLst>
                  <a:ext uri="{FF2B5EF4-FFF2-40B4-BE49-F238E27FC236}">
                    <a16:creationId xmlns:a16="http://schemas.microsoft.com/office/drawing/2014/main" id="{30C4B159-E082-9EB9-3BE4-99FAE844D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2" y="2356700"/>
                <a:ext cx="3582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y</a:t>
                </a:r>
                <a:endParaRPr lang="zh-CN" altLang="en-US" sz="1800" i="1"/>
              </a:p>
            </p:txBody>
          </p:sp>
          <p:sp>
            <p:nvSpPr>
              <p:cNvPr id="32808" name="TextBox 46">
                <a:extLst>
                  <a:ext uri="{FF2B5EF4-FFF2-40B4-BE49-F238E27FC236}">
                    <a16:creationId xmlns:a16="http://schemas.microsoft.com/office/drawing/2014/main" id="{95A9E9F2-CB04-AA30-CF14-C72C22593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416" y="3726731"/>
                <a:ext cx="3582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x</a:t>
                </a:r>
                <a:endParaRPr lang="zh-CN" altLang="en-US" sz="1800" i="1"/>
              </a:p>
            </p:txBody>
          </p:sp>
          <p:sp>
            <p:nvSpPr>
              <p:cNvPr id="32809" name="TextBox 47">
                <a:extLst>
                  <a:ext uri="{FF2B5EF4-FFF2-40B4-BE49-F238E27FC236}">
                    <a16:creationId xmlns:a16="http://schemas.microsoft.com/office/drawing/2014/main" id="{97E726FD-DDC2-C023-4362-0F51DE577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530" y="2521669"/>
                <a:ext cx="3582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a</a:t>
                </a:r>
                <a:endParaRPr lang="zh-CN" altLang="en-US" sz="1800" i="1"/>
              </a:p>
            </p:txBody>
          </p:sp>
          <p:sp>
            <p:nvSpPr>
              <p:cNvPr id="32810" name="TextBox 48">
                <a:extLst>
                  <a:ext uri="{FF2B5EF4-FFF2-40B4-BE49-F238E27FC236}">
                    <a16:creationId xmlns:a16="http://schemas.microsoft.com/office/drawing/2014/main" id="{D92A6C7B-A766-4F9F-066E-B69820A2F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6434" y="3742441"/>
                <a:ext cx="3582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O</a:t>
                </a:r>
                <a:endParaRPr lang="zh-CN" altLang="en-US" sz="1800" i="1"/>
              </a:p>
            </p:txBody>
          </p:sp>
          <p:sp>
            <p:nvSpPr>
              <p:cNvPr id="32811" name="TextBox 49">
                <a:extLst>
                  <a:ext uri="{FF2B5EF4-FFF2-40B4-BE49-F238E27FC236}">
                    <a16:creationId xmlns:a16="http://schemas.microsoft.com/office/drawing/2014/main" id="{8AC41BA5-96C7-8FC8-5B82-3C8B0D288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821" y="2911311"/>
                <a:ext cx="3582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b</a:t>
                </a:r>
                <a:endParaRPr lang="zh-CN" altLang="en-US" sz="1800" i="1"/>
              </a:p>
            </p:txBody>
          </p:sp>
          <p:sp>
            <p:nvSpPr>
              <p:cNvPr id="32812" name="TextBox 52">
                <a:extLst>
                  <a:ext uri="{FF2B5EF4-FFF2-40B4-BE49-F238E27FC236}">
                    <a16:creationId xmlns:a16="http://schemas.microsoft.com/office/drawing/2014/main" id="{67263730-3C46-D5E1-35C8-0A2FF81A8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8960" y="4688262"/>
                <a:ext cx="5153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-a</a:t>
                </a:r>
                <a:endParaRPr lang="zh-CN" altLang="en-US" sz="1800" i="1"/>
              </a:p>
            </p:txBody>
          </p:sp>
          <p:sp>
            <p:nvSpPr>
              <p:cNvPr id="32813" name="TextBox 53">
                <a:extLst>
                  <a:ext uri="{FF2B5EF4-FFF2-40B4-BE49-F238E27FC236}">
                    <a16:creationId xmlns:a16="http://schemas.microsoft.com/office/drawing/2014/main" id="{CFD20AE6-FEF0-07C8-D672-57E63F017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6194" y="3700019"/>
                <a:ext cx="5153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-a</a:t>
                </a:r>
                <a:endParaRPr lang="zh-CN" altLang="en-US" sz="1800" i="1"/>
              </a:p>
            </p:txBody>
          </p:sp>
          <p:sp>
            <p:nvSpPr>
              <p:cNvPr id="32814" name="TextBox 54">
                <a:extLst>
                  <a:ext uri="{FF2B5EF4-FFF2-40B4-BE49-F238E27FC236}">
                    <a16:creationId xmlns:a16="http://schemas.microsoft.com/office/drawing/2014/main" id="{8C38CEDD-6FAB-5077-54A9-3045E38B4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104" y="4304905"/>
                <a:ext cx="5153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800" i="1"/>
                  <a:t>-b</a:t>
                </a:r>
                <a:endParaRPr lang="zh-CN" altLang="en-US" sz="1800" i="1"/>
              </a:p>
            </p:txBody>
          </p:sp>
        </p:grpSp>
      </p:grpSp>
      <p:sp>
        <p:nvSpPr>
          <p:cNvPr id="32798" name="TextBox 55">
            <a:extLst>
              <a:ext uri="{FF2B5EF4-FFF2-40B4-BE49-F238E27FC236}">
                <a16:creationId xmlns:a16="http://schemas.microsoft.com/office/drawing/2014/main" id="{5E4A67B3-F7A4-A1DB-CD3A-75E03807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345113"/>
            <a:ext cx="8662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答案：椭圆面积</a:t>
            </a:r>
            <a:r>
              <a:rPr lang="el-GR" altLang="zh-CN" i="1"/>
              <a:t>π</a:t>
            </a:r>
            <a:r>
              <a:rPr lang="en-US" altLang="zh-CN" i="1"/>
              <a:t>ab</a:t>
            </a:r>
            <a:r>
              <a:rPr lang="zh-CN" altLang="en-US"/>
              <a:t>，内接四边形最大面积</a:t>
            </a:r>
            <a:r>
              <a:rPr lang="en-US" altLang="zh-CN" i="1"/>
              <a:t>2ab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B39F5-680E-09EE-9FEE-838EDAE2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0175"/>
            <a:ext cx="5286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C000"/>
                </a:solidFill>
                <a:latin typeface="Calibri" panose="020F0502020204030204" pitchFamily="34" charset="0"/>
              </a:rPr>
              <a:t>1.</a:t>
            </a:r>
            <a:r>
              <a:rPr lang="zh-CN" altLang="en-US" b="1">
                <a:solidFill>
                  <a:srgbClr val="FFC000"/>
                </a:solidFill>
                <a:latin typeface="Calibri" panose="020F0502020204030204" pitchFamily="34" charset="0"/>
              </a:rPr>
              <a:t>同阶方阵乘积的行列式</a:t>
            </a:r>
          </a:p>
        </p:txBody>
      </p:sp>
      <p:grpSp>
        <p:nvGrpSpPr>
          <p:cNvPr id="2" name="组合 34">
            <a:extLst>
              <a:ext uri="{FF2B5EF4-FFF2-40B4-BE49-F238E27FC236}">
                <a16:creationId xmlns:a16="http://schemas.microsoft.com/office/drawing/2014/main" id="{0A09A29F-5F04-C0AD-1D08-C2CC7057029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788988"/>
            <a:ext cx="7858125" cy="2066925"/>
            <a:chOff x="642910" y="789639"/>
            <a:chExt cx="7858180" cy="2065597"/>
          </a:xfrm>
        </p:grpSpPr>
        <p:sp>
          <p:nvSpPr>
            <p:cNvPr id="1059" name="TextBox 5">
              <a:extLst>
                <a:ext uri="{FF2B5EF4-FFF2-40B4-BE49-F238E27FC236}">
                  <a16:creationId xmlns:a16="http://schemas.microsoft.com/office/drawing/2014/main" id="{70582C80-5F82-59A9-109B-3403DAF15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286" y="789639"/>
              <a:ext cx="7526390" cy="585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j-lt"/>
                </a:rPr>
                <a:t>设</a:t>
              </a:r>
              <a:r>
                <a:rPr lang="en-US" altLang="zh-CN" dirty="0">
                  <a:latin typeface="+mj-lt"/>
                </a:rPr>
                <a:t>B</a:t>
              </a:r>
              <a:r>
                <a:rPr lang="zh-CN" altLang="en-US" dirty="0">
                  <a:latin typeface="+mj-lt"/>
                </a:rPr>
                <a:t>是</a:t>
              </a:r>
              <a:r>
                <a:rPr lang="en-US" altLang="zh-CN" dirty="0">
                  <a:latin typeface="+mj-lt"/>
                </a:rPr>
                <a:t>n</a:t>
              </a:r>
              <a:r>
                <a:rPr lang="zh-CN" altLang="en-US" dirty="0">
                  <a:latin typeface="+mj-lt"/>
                </a:rPr>
                <a:t> 阶方阵，</a:t>
              </a:r>
              <a:r>
                <a:rPr lang="en-US" altLang="zh-CN" dirty="0">
                  <a:latin typeface="+mj-lt"/>
                </a:rPr>
                <a:t>P</a:t>
              </a:r>
              <a:r>
                <a:rPr lang="zh-CN" altLang="en-US" dirty="0">
                  <a:latin typeface="+mj-lt"/>
                </a:rPr>
                <a:t> 是</a:t>
              </a:r>
              <a:r>
                <a:rPr lang="en-US" altLang="zh-CN" dirty="0">
                  <a:latin typeface="+mj-lt"/>
                </a:rPr>
                <a:t>n</a:t>
              </a:r>
              <a:r>
                <a:rPr lang="zh-CN" altLang="en-US" dirty="0">
                  <a:latin typeface="+mj-lt"/>
                </a:rPr>
                <a:t>阶初等方阵。</a:t>
              </a:r>
              <a:r>
                <a:rPr lang="en-US" altLang="zh-CN" dirty="0">
                  <a:latin typeface="+mj-lt"/>
                </a:rPr>
                <a:t>B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061" name="TextBox 7">
              <a:extLst>
                <a:ext uri="{FF2B5EF4-FFF2-40B4-BE49-F238E27FC236}">
                  <a16:creationId xmlns:a16="http://schemas.microsoft.com/office/drawing/2014/main" id="{A4D18B65-1F93-22AE-87E9-021A1917F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1286207"/>
              <a:ext cx="7858180" cy="1569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n-lt"/>
                </a:rPr>
                <a:t>通过适当的初等行变换变到</a:t>
              </a:r>
              <a:r>
                <a:rPr lang="en-US" altLang="zh-CN" dirty="0">
                  <a:latin typeface="+mn-lt"/>
                </a:rPr>
                <a:t>BP</a:t>
              </a:r>
              <a:r>
                <a:rPr lang="zh-CN" altLang="en-US" dirty="0">
                  <a:latin typeface="+mn-lt"/>
                </a:rPr>
                <a:t>，行列式</a:t>
              </a:r>
              <a:r>
                <a:rPr lang="en-US" altLang="zh-CN" dirty="0">
                  <a:latin typeface="+mn-lt"/>
                </a:rPr>
                <a:t>|B|</a:t>
              </a:r>
              <a:r>
                <a:rPr lang="zh-CN" altLang="en-US" dirty="0">
                  <a:latin typeface="+mn-lt"/>
                </a:rPr>
                <a:t>乘上了适当的倍数</a:t>
              </a:r>
              <a:r>
                <a:rPr lang="el-GR" altLang="zh-CN" dirty="0">
                  <a:latin typeface="+mn-lt"/>
                </a:rPr>
                <a:t>μ</a:t>
              </a:r>
              <a:r>
                <a:rPr lang="zh-CN" altLang="en-US" dirty="0">
                  <a:latin typeface="+mn-lt"/>
                </a:rPr>
                <a:t>变成 </a:t>
              </a:r>
              <a:r>
                <a:rPr lang="en-US" altLang="zh-CN" dirty="0">
                  <a:latin typeface="+mn-lt"/>
                </a:rPr>
                <a:t>|BP|</a:t>
              </a:r>
              <a:r>
                <a:rPr lang="zh-CN" altLang="en-US" dirty="0">
                  <a:latin typeface="+mn-lt"/>
                </a:rPr>
                <a:t>。我们研究这个倍数</a:t>
              </a:r>
              <a:r>
                <a:rPr lang="el-GR" altLang="zh-CN" dirty="0">
                  <a:latin typeface="+mn-lt"/>
                </a:rPr>
                <a:t>μ</a:t>
              </a:r>
              <a:r>
                <a:rPr lang="zh-CN" altLang="en-US" dirty="0">
                  <a:latin typeface="+mn-lt"/>
                </a:rPr>
                <a:t> 与</a:t>
              </a:r>
              <a:r>
                <a:rPr lang="en-US" altLang="zh-CN" dirty="0">
                  <a:latin typeface="+mn-lt"/>
                </a:rPr>
                <a:t>P</a:t>
              </a:r>
              <a:r>
                <a:rPr lang="zh-CN" altLang="en-US" dirty="0">
                  <a:latin typeface="+mn-lt"/>
                </a:rPr>
                <a:t>的关系。</a:t>
              </a:r>
            </a:p>
          </p:txBody>
        </p:sp>
      </p:grpSp>
      <p:grpSp>
        <p:nvGrpSpPr>
          <p:cNvPr id="3" name="组合 36">
            <a:extLst>
              <a:ext uri="{FF2B5EF4-FFF2-40B4-BE49-F238E27FC236}">
                <a16:creationId xmlns:a16="http://schemas.microsoft.com/office/drawing/2014/main" id="{9C5C04E2-AF4A-6E13-BD39-C328172B049F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870450"/>
            <a:ext cx="7715250" cy="1763713"/>
            <a:chOff x="571472" y="4871020"/>
            <a:chExt cx="7715304" cy="1763160"/>
          </a:xfrm>
        </p:grpSpPr>
        <p:sp>
          <p:nvSpPr>
            <p:cNvPr id="33815" name="TextBox 21">
              <a:extLst>
                <a:ext uri="{FF2B5EF4-FFF2-40B4-BE49-F238E27FC236}">
                  <a16:creationId xmlns:a16="http://schemas.microsoft.com/office/drawing/2014/main" id="{C80F6F04-4826-B66D-4869-D8D065889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4871031"/>
              <a:ext cx="771530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然而      是由单位阵      的两行互换得来的，因此                                ，可见</a:t>
              </a:r>
            </a:p>
          </p:txBody>
        </p:sp>
        <p:graphicFrame>
          <p:nvGraphicFramePr>
            <p:cNvPr id="33799" name="Object 18">
              <a:extLst>
                <a:ext uri="{FF2B5EF4-FFF2-40B4-BE49-F238E27FC236}">
                  <a16:creationId xmlns:a16="http://schemas.microsoft.com/office/drawing/2014/main" id="{FFBAC89F-E2D2-39CE-65FA-6C6125B71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762" y="4871020"/>
            <a:ext cx="663575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DSMT4">
                    <p:embed/>
                  </p:oleObj>
                </mc:Choice>
                <mc:Fallback>
                  <p:oleObj name="Equation" r:id="rId2" imgW="17748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762" y="4871020"/>
                          <a:ext cx="663575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19">
              <a:extLst>
                <a:ext uri="{FF2B5EF4-FFF2-40B4-BE49-F238E27FC236}">
                  <a16:creationId xmlns:a16="http://schemas.microsoft.com/office/drawing/2014/main" id="{00A3DBF0-66B4-FD59-271C-18C1CEE61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0363" y="4926597"/>
            <a:ext cx="4730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64880" progId="Equation.DSMT4">
                    <p:embed/>
                  </p:oleObj>
                </mc:Choice>
                <mc:Fallback>
                  <p:oleObj name="Equation" r:id="rId4" imgW="12672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363" y="4926597"/>
                          <a:ext cx="473075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21">
              <a:extLst>
                <a:ext uri="{FF2B5EF4-FFF2-40B4-BE49-F238E27FC236}">
                  <a16:creationId xmlns:a16="http://schemas.microsoft.com/office/drawing/2014/main" id="{056F1BD3-8EDD-D1F3-FAAF-5397A39703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5386544"/>
            <a:ext cx="3000396" cy="67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14400" imgH="279360" progId="Equation.DSMT4">
                    <p:embed/>
                  </p:oleObj>
                </mc:Choice>
                <mc:Fallback>
                  <p:oleObj name="Equation" r:id="rId6" imgW="914400" imgH="27936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5386544"/>
                          <a:ext cx="3000396" cy="67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22">
              <a:extLst>
                <a:ext uri="{FF2B5EF4-FFF2-40B4-BE49-F238E27FC236}">
                  <a16:creationId xmlns:a16="http://schemas.microsoft.com/office/drawing/2014/main" id="{E6AEDB25-E8FA-0B82-08D9-1E97C7C8E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3174" y="5929330"/>
            <a:ext cx="2803525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279360" progId="Equation.DSMT4">
                    <p:embed/>
                  </p:oleObj>
                </mc:Choice>
                <mc:Fallback>
                  <p:oleObj name="Equation" r:id="rId8" imgW="799920" imgH="27936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5929330"/>
                          <a:ext cx="2803525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5">
            <a:extLst>
              <a:ext uri="{FF2B5EF4-FFF2-40B4-BE49-F238E27FC236}">
                <a16:creationId xmlns:a16="http://schemas.microsoft.com/office/drawing/2014/main" id="{87A86798-291D-1ECB-4D9C-6501D9209E6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084513"/>
            <a:ext cx="8143875" cy="1776412"/>
            <a:chOff x="428596" y="3085081"/>
            <a:chExt cx="8143932" cy="1776510"/>
          </a:xfrm>
        </p:grpSpPr>
        <p:sp>
          <p:nvSpPr>
            <p:cNvPr id="33814" name="TextBox 19">
              <a:extLst>
                <a:ext uri="{FF2B5EF4-FFF2-40B4-BE49-F238E27FC236}">
                  <a16:creationId xmlns:a16="http://schemas.microsoft.com/office/drawing/2014/main" id="{7ED3EFB9-C56C-7D0A-21EE-CA1FBDA82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3110950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               。此时的初等行变换                   是将    的第         两行互换，因此</a:t>
              </a:r>
            </a:p>
          </p:txBody>
        </p:sp>
        <p:graphicFrame>
          <p:nvGraphicFramePr>
            <p:cNvPr id="33794" name="Object 13">
              <a:extLst>
                <a:ext uri="{FF2B5EF4-FFF2-40B4-BE49-F238E27FC236}">
                  <a16:creationId xmlns:a16="http://schemas.microsoft.com/office/drawing/2014/main" id="{5B36749E-D417-F0F0-622A-385E8D00E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0826" y="3085081"/>
            <a:ext cx="2000264" cy="682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480" imgH="241200" progId="Equation.DSMT4">
                    <p:embed/>
                  </p:oleObj>
                </mc:Choice>
                <mc:Fallback>
                  <p:oleObj name="Equation" r:id="rId10" imgW="60948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3085081"/>
                          <a:ext cx="2000264" cy="682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5" name="Object 14">
              <a:extLst>
                <a:ext uri="{FF2B5EF4-FFF2-40B4-BE49-F238E27FC236}">
                  <a16:creationId xmlns:a16="http://schemas.microsoft.com/office/drawing/2014/main" id="{1DCB7046-0AC0-06C6-C797-2C6009184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7615" y="3118263"/>
            <a:ext cx="1611311" cy="64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1640" imgH="241200" progId="Equation.DSMT4">
                    <p:embed/>
                  </p:oleObj>
                </mc:Choice>
                <mc:Fallback>
                  <p:oleObj name="Equation" r:id="rId12" imgW="43164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615" y="3118263"/>
                          <a:ext cx="1611311" cy="64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16">
              <a:extLst>
                <a:ext uri="{FF2B5EF4-FFF2-40B4-BE49-F238E27FC236}">
                  <a16:creationId xmlns:a16="http://schemas.microsoft.com/office/drawing/2014/main" id="{D346BB79-EB5F-335C-A0BC-876EDBE467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1743" y="3636991"/>
            <a:ext cx="92868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190440" progId="Equation.DSMT4">
                    <p:embed/>
                  </p:oleObj>
                </mc:Choice>
                <mc:Fallback>
                  <p:oleObj name="Equation" r:id="rId14" imgW="228600" imgH="1904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43" y="3636991"/>
                          <a:ext cx="92868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17">
              <a:extLst>
                <a:ext uri="{FF2B5EF4-FFF2-40B4-BE49-F238E27FC236}">
                  <a16:creationId xmlns:a16="http://schemas.microsoft.com/office/drawing/2014/main" id="{027B3ED5-C3FB-BF7C-FFE6-F6A32B4E1C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70" y="4156651"/>
            <a:ext cx="4627570" cy="704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20480" imgH="279360" progId="Equation.DSMT4">
                    <p:embed/>
                  </p:oleObj>
                </mc:Choice>
                <mc:Fallback>
                  <p:oleObj name="Equation" r:id="rId16" imgW="1320480" imgH="27936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4156651"/>
                          <a:ext cx="4627570" cy="704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23">
              <a:extLst>
                <a:ext uri="{FF2B5EF4-FFF2-40B4-BE49-F238E27FC236}">
                  <a16:creationId xmlns:a16="http://schemas.microsoft.com/office/drawing/2014/main" id="{94989D63-BF5D-DF3F-927E-28662FF49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6025" y="3659193"/>
            <a:ext cx="61912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025" y="3659193"/>
                          <a:ext cx="619125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807" name="Picture 15" descr="机动">
            <a:extLst>
              <a:ext uri="{FF2B5EF4-FFF2-40B4-BE49-F238E27FC236}">
                <a16:creationId xmlns:a16="http://schemas.microsoft.com/office/drawing/2014/main" id="{5DB17F35-FD1E-B151-3742-F32F9BB4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8" name="Text Box 16">
            <a:extLst>
              <a:ext uri="{FF2B5EF4-FFF2-40B4-BE49-F238E27FC236}">
                <a16:creationId xmlns:a16="http://schemas.microsoft.com/office/drawing/2014/main" id="{D9D596CD-D098-C734-907F-F82C32D5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380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BFF4C48-7E8B-296A-5467-570719FC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0" name="Picture 18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1F4D97D3-968D-9584-AC82-8E08B61C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3190E5-86C2-612B-95E9-053917D6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7328128-B5A0-8C88-31CF-E5DB06A1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30456B-327A-8A54-22E1-E8D9A657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>
            <a:extLst>
              <a:ext uri="{FF2B5EF4-FFF2-40B4-BE49-F238E27FC236}">
                <a16:creationId xmlns:a16="http://schemas.microsoft.com/office/drawing/2014/main" id="{F8296B9C-21CF-0EDE-3A1F-AE8E876F843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928688"/>
            <a:ext cx="7143750" cy="2476500"/>
            <a:chOff x="357158" y="1477406"/>
            <a:chExt cx="7143800" cy="2477057"/>
          </a:xfrm>
        </p:grpSpPr>
        <p:sp>
          <p:nvSpPr>
            <p:cNvPr id="34839" name="TextBox 6">
              <a:extLst>
                <a:ext uri="{FF2B5EF4-FFF2-40B4-BE49-F238E27FC236}">
                  <a16:creationId xmlns:a16="http://schemas.microsoft.com/office/drawing/2014/main" id="{36C37163-0C56-F5F4-8DF3-B0A785E0B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58" y="2714620"/>
              <a:ext cx="53165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是将     的第    行乘    </a:t>
              </a:r>
              <a:r>
                <a:rPr lang="en-US" altLang="zh-CN">
                  <a:latin typeface="Calibri" panose="020F0502020204030204" pitchFamily="34" charset="0"/>
                </a:rPr>
                <a:t> </a:t>
              </a:r>
              <a:r>
                <a:rPr lang="zh-CN" altLang="en-US">
                  <a:latin typeface="Calibri" panose="020F0502020204030204" pitchFamily="34" charset="0"/>
                </a:rPr>
                <a:t>，因此            </a:t>
              </a:r>
            </a:p>
          </p:txBody>
        </p:sp>
        <p:grpSp>
          <p:nvGrpSpPr>
            <p:cNvPr id="34840" name="组合 19">
              <a:extLst>
                <a:ext uri="{FF2B5EF4-FFF2-40B4-BE49-F238E27FC236}">
                  <a16:creationId xmlns:a16="http://schemas.microsoft.com/office/drawing/2014/main" id="{922556FD-4762-1EA9-B475-FD2BDB6F5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1477406"/>
              <a:ext cx="7143800" cy="2477057"/>
              <a:chOff x="357158" y="1477406"/>
              <a:chExt cx="7143800" cy="2477057"/>
            </a:xfrm>
          </p:grpSpPr>
          <p:sp>
            <p:nvSpPr>
              <p:cNvPr id="34841" name="TextBox 3">
                <a:extLst>
                  <a:ext uri="{FF2B5EF4-FFF2-40B4-BE49-F238E27FC236}">
                    <a16:creationId xmlns:a16="http://schemas.microsoft.com/office/drawing/2014/main" id="{A82A1833-C56D-B9DB-5222-46BCA480D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158" y="1477406"/>
                <a:ext cx="392909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（</a:t>
                </a:r>
                <a:r>
                  <a:rPr lang="en-US" altLang="zh-CN">
                    <a:latin typeface="Calibri" panose="020F0502020204030204" pitchFamily="34" charset="0"/>
                  </a:rPr>
                  <a:t>2</a:t>
                </a:r>
                <a:r>
                  <a:rPr lang="zh-CN" altLang="en-US">
                    <a:latin typeface="Calibri" panose="020F0502020204030204" pitchFamily="34" charset="0"/>
                  </a:rPr>
                  <a:t>）                        。</a:t>
                </a:r>
                <a:endParaRPr lang="en-US" altLang="zh-CN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34822" name="Object 3">
                <a:extLst>
                  <a:ext uri="{FF2B5EF4-FFF2-40B4-BE49-F238E27FC236}">
                    <a16:creationId xmlns:a16="http://schemas.microsoft.com/office/drawing/2014/main" id="{C9D5BF93-0647-5C26-4B03-6485C1F027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8569" y="1501775"/>
              <a:ext cx="2201861" cy="614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47640" imgH="228600" progId="Equation.DSMT4">
                      <p:embed/>
                    </p:oleObj>
                  </mc:Choice>
                  <mc:Fallback>
                    <p:oleObj name="Equation" r:id="rId2" imgW="647640" imgH="2286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569" y="1501775"/>
                            <a:ext cx="2201861" cy="614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2" name="矩形 14">
                <a:extLst>
                  <a:ext uri="{FF2B5EF4-FFF2-40B4-BE49-F238E27FC236}">
                    <a16:creationId xmlns:a16="http://schemas.microsoft.com/office/drawing/2014/main" id="{EC85C18F-EE9B-A591-8753-4D75478D6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368" y="1500174"/>
                <a:ext cx="356059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此时的初等行变换 </a:t>
                </a:r>
              </a:p>
            </p:txBody>
          </p:sp>
          <p:graphicFrame>
            <p:nvGraphicFramePr>
              <p:cNvPr id="34823" name="Object 11">
                <a:extLst>
                  <a:ext uri="{FF2B5EF4-FFF2-40B4-BE49-F238E27FC236}">
                    <a16:creationId xmlns:a16="http://schemas.microsoft.com/office/drawing/2014/main" id="{25FFEA20-D9C1-B966-1889-7C46E8A1AA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1802" y="2178711"/>
              <a:ext cx="2286016" cy="632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25480" imgH="228600" progId="Equation.DSMT4">
                      <p:embed/>
                    </p:oleObj>
                  </mc:Choice>
                  <mc:Fallback>
                    <p:oleObj name="Equation" r:id="rId4" imgW="825480" imgH="2286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1802" y="2178711"/>
                            <a:ext cx="2286016" cy="6327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4" name="Object 12">
                <a:extLst>
                  <a:ext uri="{FF2B5EF4-FFF2-40B4-BE49-F238E27FC236}">
                    <a16:creationId xmlns:a16="http://schemas.microsoft.com/office/drawing/2014/main" id="{FA0B4629-8114-5D63-B4CC-5C8B4FB320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81175" y="2714620"/>
              <a:ext cx="619057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52280" imgH="164880" progId="Equation.DSMT4">
                      <p:embed/>
                    </p:oleObj>
                  </mc:Choice>
                  <mc:Fallback>
                    <p:oleObj name="Equation" r:id="rId6" imgW="152280" imgH="1648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1175" y="2714620"/>
                            <a:ext cx="619057" cy="484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5" name="Object 13">
                <a:extLst>
                  <a:ext uri="{FF2B5EF4-FFF2-40B4-BE49-F238E27FC236}">
                    <a16:creationId xmlns:a16="http://schemas.microsoft.com/office/drawing/2014/main" id="{8655F8D3-F7FC-00BE-C0C9-CA993FCE70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4942" y="2774945"/>
              <a:ext cx="458298" cy="511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8560" imgH="164880" progId="Equation.DSMT4">
                      <p:embed/>
                    </p:oleObj>
                  </mc:Choice>
                  <mc:Fallback>
                    <p:oleObj name="Equation" r:id="rId8" imgW="88560" imgH="16488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4942" y="2774945"/>
                            <a:ext cx="458298" cy="511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6" name="Object 15">
                <a:extLst>
                  <a:ext uri="{FF2B5EF4-FFF2-40B4-BE49-F238E27FC236}">
                    <a16:creationId xmlns:a16="http://schemas.microsoft.com/office/drawing/2014/main" id="{2AA6D49D-2A4C-DDA5-A5A3-344DD0E295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7652" y="2768599"/>
              <a:ext cx="406400" cy="517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39680" imgH="177480" progId="Equation.DSMT4">
                      <p:embed/>
                    </p:oleObj>
                  </mc:Choice>
                  <mc:Fallback>
                    <p:oleObj name="Equation" r:id="rId10" imgW="139680" imgH="17748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7652" y="2768599"/>
                            <a:ext cx="406400" cy="517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7" name="Object 16">
                <a:extLst>
                  <a:ext uri="{FF2B5EF4-FFF2-40B4-BE49-F238E27FC236}">
                    <a16:creationId xmlns:a16="http://schemas.microsoft.com/office/drawing/2014/main" id="{0E683FC1-6553-F4EA-0817-4DCD8BE6C2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98782" y="3251200"/>
              <a:ext cx="2673350" cy="703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65160" imgH="253800" progId="Equation.DSMT4">
                      <p:embed/>
                    </p:oleObj>
                  </mc:Choice>
                  <mc:Fallback>
                    <p:oleObj name="Equation" r:id="rId12" imgW="965160" imgH="2538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8782" y="3251200"/>
                            <a:ext cx="2673350" cy="703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CE0B8E-D864-3909-E127-9398BB83AAA5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3857625"/>
            <a:ext cx="7929562" cy="2143125"/>
            <a:chOff x="928662" y="3857628"/>
            <a:chExt cx="7929618" cy="2143121"/>
          </a:xfrm>
        </p:grpSpPr>
        <p:sp>
          <p:nvSpPr>
            <p:cNvPr id="34837" name="TextBox 4">
              <a:extLst>
                <a:ext uri="{FF2B5EF4-FFF2-40B4-BE49-F238E27FC236}">
                  <a16:creationId xmlns:a16="http://schemas.microsoft.com/office/drawing/2014/main" id="{1A4C3BA2-2930-530B-1DE9-D5AFBAF28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3857628"/>
              <a:ext cx="79296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由单位阵    经过同样的初等变换得到           ，</a:t>
              </a:r>
            </a:p>
          </p:txBody>
        </p:sp>
        <p:graphicFrame>
          <p:nvGraphicFramePr>
            <p:cNvPr id="34818" name="Object 8">
              <a:extLst>
                <a:ext uri="{FF2B5EF4-FFF2-40B4-BE49-F238E27FC236}">
                  <a16:creationId xmlns:a16="http://schemas.microsoft.com/office/drawing/2014/main" id="{C94F3BE8-4036-CB42-E0F8-099E66AFE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3174" y="3906265"/>
            <a:ext cx="4730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64880" progId="Equation.DSMT4">
                    <p:embed/>
                  </p:oleObj>
                </mc:Choice>
                <mc:Fallback>
                  <p:oleObj name="Equation" r:id="rId14" imgW="12672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3906265"/>
                          <a:ext cx="473075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17">
              <a:extLst>
                <a:ext uri="{FF2B5EF4-FFF2-40B4-BE49-F238E27FC236}">
                  <a16:creationId xmlns:a16="http://schemas.microsoft.com/office/drawing/2014/main" id="{EB9568C5-665E-FFD5-4AFC-B224153230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1916" y="3867158"/>
            <a:ext cx="109061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480" imgH="228600" progId="Equation.DSMT4">
                    <p:embed/>
                  </p:oleObj>
                </mc:Choice>
                <mc:Fallback>
                  <p:oleObj name="Equation" r:id="rId16" imgW="3934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1916" y="3867158"/>
                          <a:ext cx="109061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TextBox 23">
              <a:extLst>
                <a:ext uri="{FF2B5EF4-FFF2-40B4-BE49-F238E27FC236}">
                  <a16:creationId xmlns:a16="http://schemas.microsoft.com/office/drawing/2014/main" id="{EFBD4050-83AE-1099-2661-D5E4087FF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4643446"/>
              <a:ext cx="35004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    </a:t>
              </a:r>
              <a:r>
                <a:rPr lang="zh-CN" altLang="en-US">
                  <a:latin typeface="Calibri" panose="020F0502020204030204" pitchFamily="34" charset="0"/>
                </a:rPr>
                <a:t>，因此</a:t>
              </a:r>
            </a:p>
          </p:txBody>
        </p:sp>
        <p:graphicFrame>
          <p:nvGraphicFramePr>
            <p:cNvPr id="34820" name="Object 18">
              <a:extLst>
                <a:ext uri="{FF2B5EF4-FFF2-40B4-BE49-F238E27FC236}">
                  <a16:creationId xmlns:a16="http://schemas.microsoft.com/office/drawing/2014/main" id="{13114D6F-D2AD-2D3F-1422-E17D7C8D94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5201" y="4572008"/>
            <a:ext cx="1935163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98400" imgH="253800" progId="Equation.DSMT4">
                    <p:embed/>
                  </p:oleObj>
                </mc:Choice>
                <mc:Fallback>
                  <p:oleObj name="Equation" r:id="rId18" imgW="698400" imgH="253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201" y="4572008"/>
                          <a:ext cx="1935163" cy="703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19">
              <a:extLst>
                <a:ext uri="{FF2B5EF4-FFF2-40B4-BE49-F238E27FC236}">
                  <a16:creationId xmlns:a16="http://schemas.microsoft.com/office/drawing/2014/main" id="{A66BFBB3-9CA5-1D78-10C4-54271CE56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566" y="5297487"/>
            <a:ext cx="3517900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9720" imgH="253800" progId="Equation.DSMT4">
                    <p:embed/>
                  </p:oleObj>
                </mc:Choice>
                <mc:Fallback>
                  <p:oleObj name="Equation" r:id="rId20" imgW="1269720" imgH="253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566" y="5297487"/>
                          <a:ext cx="3517900" cy="703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830" name="Picture 15" descr="机动">
            <a:extLst>
              <a:ext uri="{FF2B5EF4-FFF2-40B4-BE49-F238E27FC236}">
                <a16:creationId xmlns:a16="http://schemas.microsoft.com/office/drawing/2014/main" id="{5683E0C5-222A-03DF-105C-04963965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1" name="Text Box 16">
            <a:extLst>
              <a:ext uri="{FF2B5EF4-FFF2-40B4-BE49-F238E27FC236}">
                <a16:creationId xmlns:a16="http://schemas.microsoft.com/office/drawing/2014/main" id="{F0DF5C12-E82C-1F75-6094-F71EA190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483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EC0DC1C-1F28-74A6-E1AB-FBC3C495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8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7AF0AFC3-09EB-33C3-D271-AF12BD71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8A19D1-DAEB-117C-F0B7-49C76E2D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5A61CF7-BD95-66DC-8126-E5FE5D85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35D610-8CA9-FC59-D157-3DB4C373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>
            <a:extLst>
              <a:ext uri="{FF2B5EF4-FFF2-40B4-BE49-F238E27FC236}">
                <a16:creationId xmlns:a16="http://schemas.microsoft.com/office/drawing/2014/main" id="{34B8D522-8BC6-4F3E-1180-14A0B7986510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57188"/>
            <a:ext cx="8215312" cy="1928812"/>
            <a:chOff x="357158" y="357184"/>
            <a:chExt cx="8215370" cy="1928826"/>
          </a:xfrm>
        </p:grpSpPr>
        <p:sp>
          <p:nvSpPr>
            <p:cNvPr id="35872" name="TextBox 17">
              <a:extLst>
                <a:ext uri="{FF2B5EF4-FFF2-40B4-BE49-F238E27FC236}">
                  <a16:creationId xmlns:a16="http://schemas.microsoft.com/office/drawing/2014/main" id="{B819BAE9-FDC0-27E5-1105-46481D67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357184"/>
              <a:ext cx="34290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3</a:t>
              </a:r>
              <a:r>
                <a:rPr lang="zh-CN" altLang="en-US">
                  <a:latin typeface="Calibri" panose="020F0502020204030204" pitchFamily="34" charset="0"/>
                </a:rPr>
                <a:t>）                   。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35873" name="TextBox 18">
              <a:extLst>
                <a:ext uri="{FF2B5EF4-FFF2-40B4-BE49-F238E27FC236}">
                  <a16:creationId xmlns:a16="http://schemas.microsoft.com/office/drawing/2014/main" id="{BE95204D-8F2B-845E-09FF-3A39F3E62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6" y="1000126"/>
              <a:ext cx="80724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     的第   行的    倍加到第  行得到               ，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35851" name="Object 12">
              <a:extLst>
                <a:ext uri="{FF2B5EF4-FFF2-40B4-BE49-F238E27FC236}">
                  <a16:creationId xmlns:a16="http://schemas.microsoft.com/office/drawing/2014/main" id="{90115602-C128-CD85-8309-92D41F1252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662" y="1014400"/>
            <a:ext cx="619057" cy="485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1014400"/>
                          <a:ext cx="619057" cy="485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3">
              <a:extLst>
                <a:ext uri="{FF2B5EF4-FFF2-40B4-BE49-F238E27FC236}">
                  <a16:creationId xmlns:a16="http://schemas.microsoft.com/office/drawing/2014/main" id="{798A720A-7DEC-9DEC-C6EE-CB4313ACEB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147" y="1054102"/>
            <a:ext cx="406629" cy="517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77480" progId="Equation.DSMT4">
                    <p:embed/>
                  </p:oleObj>
                </mc:Choice>
                <mc:Fallback>
                  <p:oleObj name="Equation" r:id="rId4" imgW="13968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147" y="1054102"/>
                          <a:ext cx="406629" cy="517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4">
              <a:extLst>
                <a:ext uri="{FF2B5EF4-FFF2-40B4-BE49-F238E27FC236}">
                  <a16:creationId xmlns:a16="http://schemas.microsoft.com/office/drawing/2014/main" id="{86617EE1-D171-A2EF-7CA4-94DE3752A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6253" y="1060455"/>
            <a:ext cx="458787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64880" progId="Equation.DSMT4">
                    <p:embed/>
                  </p:oleObj>
                </mc:Choice>
                <mc:Fallback>
                  <p:oleObj name="Equation" r:id="rId6" imgW="8856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253" y="1060455"/>
                          <a:ext cx="458787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15">
              <a:extLst>
                <a:ext uri="{FF2B5EF4-FFF2-40B4-BE49-F238E27FC236}">
                  <a16:creationId xmlns:a16="http://schemas.microsoft.com/office/drawing/2014/main" id="{74649DE6-B43A-9F2C-5225-E1EFBDD7B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702" y="1000126"/>
            <a:ext cx="655638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90440" progId="Equation.DSMT4">
                    <p:embed/>
                  </p:oleObj>
                </mc:Choice>
                <mc:Fallback>
                  <p:oleObj name="Equation" r:id="rId8" imgW="126720" imgH="1904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702" y="1000126"/>
                          <a:ext cx="655638" cy="588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16">
              <a:extLst>
                <a:ext uri="{FF2B5EF4-FFF2-40B4-BE49-F238E27FC236}">
                  <a16:creationId xmlns:a16="http://schemas.microsoft.com/office/drawing/2014/main" id="{5A709D9A-998C-B14D-408F-C71F05EC7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578" y="1009656"/>
            <a:ext cx="1412875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400" imgH="241200" progId="Equation.DSMT4">
                    <p:embed/>
                  </p:oleObj>
                </mc:Choice>
                <mc:Fallback>
                  <p:oleObj name="Equation" r:id="rId10" imgW="48240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1009656"/>
                          <a:ext cx="1412875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17">
              <a:extLst>
                <a:ext uri="{FF2B5EF4-FFF2-40B4-BE49-F238E27FC236}">
                  <a16:creationId xmlns:a16="http://schemas.microsoft.com/office/drawing/2014/main" id="{F666A127-B369-C3A9-6E53-209F09C7F0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128" y="389482"/>
            <a:ext cx="1860550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4680" imgH="241200" progId="Equation.DSMT4">
                    <p:embed/>
                  </p:oleObj>
                </mc:Choice>
                <mc:Fallback>
                  <p:oleObj name="Equation" r:id="rId12" imgW="63468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28" y="389482"/>
                          <a:ext cx="1860550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18">
              <a:extLst>
                <a:ext uri="{FF2B5EF4-FFF2-40B4-BE49-F238E27FC236}">
                  <a16:creationId xmlns:a16="http://schemas.microsoft.com/office/drawing/2014/main" id="{7EB18749-B648-57CB-FC29-869609AB09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3543" y="1470035"/>
            <a:ext cx="24542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38080" imgH="279360" progId="Equation.DSMT4">
                    <p:embed/>
                  </p:oleObj>
                </mc:Choice>
                <mc:Fallback>
                  <p:oleObj name="Equation" r:id="rId14" imgW="838080" imgH="27936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543" y="1470035"/>
                          <a:ext cx="24542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8">
            <a:extLst>
              <a:ext uri="{FF2B5EF4-FFF2-40B4-BE49-F238E27FC236}">
                <a16:creationId xmlns:a16="http://schemas.microsoft.com/office/drawing/2014/main" id="{C440821C-B645-9FDA-38D4-2F7D0046741A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143125"/>
            <a:ext cx="8001000" cy="1857375"/>
            <a:chOff x="500034" y="2143134"/>
            <a:chExt cx="8001056" cy="1857370"/>
          </a:xfrm>
        </p:grpSpPr>
        <p:sp>
          <p:nvSpPr>
            <p:cNvPr id="35870" name="TextBox 3">
              <a:extLst>
                <a:ext uri="{FF2B5EF4-FFF2-40B4-BE49-F238E27FC236}">
                  <a16:creationId xmlns:a16="http://schemas.microsoft.com/office/drawing/2014/main" id="{24CE3398-FD59-2780-3D76-CE6AC9D9B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143134"/>
              <a:ext cx="8001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由单位阵    经过同样的初等变换得到            ，</a:t>
              </a:r>
            </a:p>
          </p:txBody>
        </p:sp>
        <p:graphicFrame>
          <p:nvGraphicFramePr>
            <p:cNvPr id="35847" name="Object 3">
              <a:extLst>
                <a:ext uri="{FF2B5EF4-FFF2-40B4-BE49-F238E27FC236}">
                  <a16:creationId xmlns:a16="http://schemas.microsoft.com/office/drawing/2014/main" id="{9BCF028F-4559-DBAD-777F-E4C46E1D4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46" y="2191771"/>
            <a:ext cx="4730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64880" progId="Equation.DSMT4">
                    <p:embed/>
                  </p:oleObj>
                </mc:Choice>
                <mc:Fallback>
                  <p:oleObj name="Equation" r:id="rId16" imgW="12672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2191771"/>
                          <a:ext cx="473075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1" name="TextBox 14">
              <a:extLst>
                <a:ext uri="{FF2B5EF4-FFF2-40B4-BE49-F238E27FC236}">
                  <a16:creationId xmlns:a16="http://schemas.microsoft.com/office/drawing/2014/main" id="{433F9277-2EAC-F99F-D8F5-9E0447D7D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714638"/>
              <a:ext cx="35004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Calibri" panose="020F0502020204030204" pitchFamily="34" charset="0"/>
                </a:rPr>
                <a:t>                     </a:t>
              </a:r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，因此</a:t>
              </a:r>
            </a:p>
          </p:txBody>
        </p:sp>
        <p:graphicFrame>
          <p:nvGraphicFramePr>
            <p:cNvPr id="35848" name="Object 19">
              <a:extLst>
                <a:ext uri="{FF2B5EF4-FFF2-40B4-BE49-F238E27FC236}">
                  <a16:creationId xmlns:a16="http://schemas.microsoft.com/office/drawing/2014/main" id="{F9F8F9A0-3E87-58F8-D659-E12C76388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00892" y="2152655"/>
            <a:ext cx="1116012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880" imgH="241200" progId="Equation.DSMT4">
                    <p:embed/>
                  </p:oleObj>
                </mc:Choice>
                <mc:Fallback>
                  <p:oleObj name="Equation" r:id="rId18" imgW="380880" imgH="241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0892" y="2152655"/>
                          <a:ext cx="1116012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20">
              <a:extLst>
                <a:ext uri="{FF2B5EF4-FFF2-40B4-BE49-F238E27FC236}">
                  <a16:creationId xmlns:a16="http://schemas.microsoft.com/office/drawing/2014/main" id="{CC366FFC-077C-1FB9-296C-3074D0E464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1186" y="2571762"/>
            <a:ext cx="1860550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34680" imgH="279360" progId="Equation.DSMT4">
                    <p:embed/>
                  </p:oleObj>
                </mc:Choice>
                <mc:Fallback>
                  <p:oleObj name="Equation" r:id="rId20" imgW="634680" imgH="2793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186" y="2571762"/>
                          <a:ext cx="1860550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21">
              <a:extLst>
                <a:ext uri="{FF2B5EF4-FFF2-40B4-BE49-F238E27FC236}">
                  <a16:creationId xmlns:a16="http://schemas.microsoft.com/office/drawing/2014/main" id="{4C5F9532-CC75-C817-981B-0AE991F3D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5713" y="3184529"/>
            <a:ext cx="3643312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44520" imgH="279360" progId="Equation.DSMT4">
                    <p:embed/>
                  </p:oleObj>
                </mc:Choice>
                <mc:Fallback>
                  <p:oleObj name="Equation" r:id="rId22" imgW="1244520" imgH="27936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713" y="3184529"/>
                          <a:ext cx="3643312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9">
            <a:extLst>
              <a:ext uri="{FF2B5EF4-FFF2-40B4-BE49-F238E27FC236}">
                <a16:creationId xmlns:a16="http://schemas.microsoft.com/office/drawing/2014/main" id="{26BFDEEF-63D3-3F86-A342-B4A1A1946991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398963"/>
            <a:ext cx="8234363" cy="1323975"/>
            <a:chOff x="409743" y="4398975"/>
            <a:chExt cx="8234223" cy="1322625"/>
          </a:xfrm>
        </p:grpSpPr>
        <p:sp>
          <p:nvSpPr>
            <p:cNvPr id="35868" name="TextBox 29">
              <a:extLst>
                <a:ext uri="{FF2B5EF4-FFF2-40B4-BE49-F238E27FC236}">
                  <a16:creationId xmlns:a16="http://schemas.microsoft.com/office/drawing/2014/main" id="{E2611E7A-1424-1545-45EF-CCC71E810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43" y="4423641"/>
              <a:ext cx="19288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Calibri" panose="020F0502020204030204" pitchFamily="34" charset="0"/>
                </a:rPr>
                <a:t>引理</a:t>
              </a:r>
              <a:r>
                <a:rPr lang="en-US" altLang="zh-CN" b="1">
                  <a:solidFill>
                    <a:schemeClr val="tx2"/>
                  </a:solidFill>
                  <a:latin typeface="Calibri" panose="020F0502020204030204" pitchFamily="34" charset="0"/>
                </a:rPr>
                <a:t>:</a:t>
              </a:r>
              <a:endParaRPr lang="zh-CN" altLang="en-US" b="1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869" name="TextBox 30">
              <a:extLst>
                <a:ext uri="{FF2B5EF4-FFF2-40B4-BE49-F238E27FC236}">
                  <a16:creationId xmlns:a16="http://schemas.microsoft.com/office/drawing/2014/main" id="{32D31EDC-E9F7-8CC6-F16A-DAC3D85F6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4398975"/>
              <a:ext cx="6429420" cy="132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是   阶方阵， 是    阶初等方阵，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则</a:t>
              </a:r>
            </a:p>
          </p:txBody>
        </p:sp>
        <p:graphicFrame>
          <p:nvGraphicFramePr>
            <p:cNvPr id="35843" name="Object 22">
              <a:extLst>
                <a:ext uri="{FF2B5EF4-FFF2-40B4-BE49-F238E27FC236}">
                  <a16:creationId xmlns:a16="http://schemas.microsoft.com/office/drawing/2014/main" id="{2B6508F7-4FEA-8C29-8B6A-510C90F2F3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4612" y="4414854"/>
            <a:ext cx="65277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80" imgH="164880" progId="Equation.DSMT4">
                    <p:embed/>
                  </p:oleObj>
                </mc:Choice>
                <mc:Fallback>
                  <p:oleObj name="Equation" r:id="rId24" imgW="152280" imgH="1648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4414854"/>
                          <a:ext cx="65277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Object 23">
              <a:extLst>
                <a:ext uri="{FF2B5EF4-FFF2-40B4-BE49-F238E27FC236}">
                  <a16:creationId xmlns:a16="http://schemas.microsoft.com/office/drawing/2014/main" id="{867103AF-55A7-AEDA-47D6-BBD55B1C2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8992" y="4500570"/>
            <a:ext cx="54397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4500570"/>
                          <a:ext cx="54397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24">
              <a:extLst>
                <a:ext uri="{FF2B5EF4-FFF2-40B4-BE49-F238E27FC236}">
                  <a16:creationId xmlns:a16="http://schemas.microsoft.com/office/drawing/2014/main" id="{EFFC22A7-378B-9C3E-BC15-56DFC116C5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4445011"/>
            <a:ext cx="65277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80" imgH="164880" progId="Equation.DSMT4">
                    <p:embed/>
                  </p:oleObj>
                </mc:Choice>
                <mc:Fallback>
                  <p:oleObj name="Equation" r:id="rId27" imgW="152280" imgH="1648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4445011"/>
                          <a:ext cx="65277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25">
              <a:extLst>
                <a:ext uri="{FF2B5EF4-FFF2-40B4-BE49-F238E27FC236}">
                  <a16:creationId xmlns:a16="http://schemas.microsoft.com/office/drawing/2014/main" id="{1BCF676F-C99B-2617-0F19-EC46527EEC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57884" y="4541851"/>
            <a:ext cx="543978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4541851"/>
                          <a:ext cx="543978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3" name="Object 27">
            <a:extLst>
              <a:ext uri="{FF2B5EF4-FFF2-40B4-BE49-F238E27FC236}">
                <a16:creationId xmlns:a16="http://schemas.microsoft.com/office/drawing/2014/main" id="{E61672CF-A5E6-5E76-AAA2-410306A6F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473700"/>
          <a:ext cx="25288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863280" imgH="253800" progId="Equation.DSMT4">
                  <p:embed/>
                </p:oleObj>
              </mc:Choice>
              <mc:Fallback>
                <p:oleObj name="Equation" r:id="rId31" imgW="863280" imgH="253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73700"/>
                        <a:ext cx="252888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61" name="Picture 15" descr="机动">
            <a:extLst>
              <a:ext uri="{FF2B5EF4-FFF2-40B4-BE49-F238E27FC236}">
                <a16:creationId xmlns:a16="http://schemas.microsoft.com/office/drawing/2014/main" id="{A6E3C453-0CAE-4266-1320-A1707C2E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 Box 16">
            <a:extLst>
              <a:ext uri="{FF2B5EF4-FFF2-40B4-BE49-F238E27FC236}">
                <a16:creationId xmlns:a16="http://schemas.microsoft.com/office/drawing/2014/main" id="{A926F2B1-BA3D-A866-F1CC-D609D042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586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E3926E7-4139-9FF6-E64E-A14335FB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18" descr="目录">
            <a:hlinkClick r:id="rId35" action="ppaction://hlinksldjump"/>
            <a:extLst>
              <a:ext uri="{FF2B5EF4-FFF2-40B4-BE49-F238E27FC236}">
                <a16:creationId xmlns:a16="http://schemas.microsoft.com/office/drawing/2014/main" id="{F29FB71C-8AFF-D37C-63F2-656AB0D0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C6722A-FCF4-1829-C98B-FAAFFBF79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41F4023-C799-3F29-7B69-81593D1A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DD51AE-C64B-84C4-80F5-6612AF1B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TextBox 3">
            <a:extLst>
              <a:ext uri="{FF2B5EF4-FFF2-40B4-BE49-F238E27FC236}">
                <a16:creationId xmlns:a16="http://schemas.microsoft.com/office/drawing/2014/main" id="{1F1C9FBF-6B6D-8AD5-F0E9-9233AF64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0513"/>
            <a:ext cx="838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</a:rPr>
              <a:t>问：是否对任意</a:t>
            </a:r>
            <a:r>
              <a:rPr lang="en-US" altLang="zh-CN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 阶方阵</a:t>
            </a:r>
            <a:r>
              <a:rPr lang="en-US" altLang="zh-CN" dirty="0">
                <a:latin typeface="+mn-lt"/>
              </a:rPr>
              <a:t>A,B</a:t>
            </a:r>
            <a:r>
              <a:rPr lang="zh-CN" altLang="en-US" dirty="0">
                <a:latin typeface="+mn-lt"/>
              </a:rPr>
              <a:t>都有</a:t>
            </a:r>
            <a:r>
              <a:rPr lang="en-US" altLang="zh-CN" dirty="0">
                <a:latin typeface="+mn-lt"/>
              </a:rPr>
              <a:t>|AB|=|A| • |B|?</a:t>
            </a:r>
            <a:endParaRPr lang="zh-CN" altLang="en-US" dirty="0">
              <a:latin typeface="+mn-lt"/>
            </a:endParaRPr>
          </a:p>
        </p:txBody>
      </p:sp>
      <p:grpSp>
        <p:nvGrpSpPr>
          <p:cNvPr id="2" name="组合 30">
            <a:extLst>
              <a:ext uri="{FF2B5EF4-FFF2-40B4-BE49-F238E27FC236}">
                <a16:creationId xmlns:a16="http://schemas.microsoft.com/office/drawing/2014/main" id="{5DFADEAC-3096-5253-9EB5-34513DC24E9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28750"/>
            <a:ext cx="8143875" cy="3581400"/>
            <a:chOff x="428596" y="1428736"/>
            <a:chExt cx="8143932" cy="3580645"/>
          </a:xfrm>
        </p:grpSpPr>
        <p:graphicFrame>
          <p:nvGraphicFramePr>
            <p:cNvPr id="36871" name="Object 7">
              <a:extLst>
                <a:ext uri="{FF2B5EF4-FFF2-40B4-BE49-F238E27FC236}">
                  <a16:creationId xmlns:a16="http://schemas.microsoft.com/office/drawing/2014/main" id="{237ABF02-0184-3C30-829A-BDA14F8B6D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8200" y="2000250"/>
            <a:ext cx="5264150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640" imgH="228600" progId="Equation.DSMT4">
                    <p:embed/>
                  </p:oleObj>
                </mc:Choice>
                <mc:Fallback>
                  <p:oleObj name="Equation" r:id="rId2" imgW="157464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00" y="2000250"/>
                          <a:ext cx="5264150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TextBox 11">
              <a:extLst>
                <a:ext uri="{FF2B5EF4-FFF2-40B4-BE49-F238E27FC236}">
                  <a16:creationId xmlns:a16="http://schemas.microsoft.com/office/drawing/2014/main" id="{2649B6EA-A20D-E21C-4451-BA8E6F0F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1428736"/>
              <a:ext cx="200026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     写成</a:t>
              </a:r>
            </a:p>
          </p:txBody>
        </p:sp>
        <p:graphicFrame>
          <p:nvGraphicFramePr>
            <p:cNvPr id="36872" name="Object 8">
              <a:extLst>
                <a:ext uri="{FF2B5EF4-FFF2-40B4-BE49-F238E27FC236}">
                  <a16:creationId xmlns:a16="http://schemas.microsoft.com/office/drawing/2014/main" id="{44FD17F8-074D-2D04-0267-60241065B7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224" y="1471602"/>
            <a:ext cx="61753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471602"/>
                          <a:ext cx="61753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TextBox 13">
              <a:extLst>
                <a:ext uri="{FF2B5EF4-FFF2-40B4-BE49-F238E27FC236}">
                  <a16:creationId xmlns:a16="http://schemas.microsoft.com/office/drawing/2014/main" id="{35BB04BD-FDA4-D276-BCFF-D25E41C7E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2714620"/>
              <a:ext cx="184732" cy="5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0" name="TextBox 14">
              <a:extLst>
                <a:ext uri="{FF2B5EF4-FFF2-40B4-BE49-F238E27FC236}">
                  <a16:creationId xmlns:a16="http://schemas.microsoft.com/office/drawing/2014/main" id="{EEAD02D5-4723-6394-41BD-DF10E8223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714620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的形式，其中                          ，                           是初等方阵，  </a:t>
              </a:r>
            </a:p>
          </p:txBody>
        </p:sp>
        <p:graphicFrame>
          <p:nvGraphicFramePr>
            <p:cNvPr id="36873" name="Object 9">
              <a:extLst>
                <a:ext uri="{FF2B5EF4-FFF2-40B4-BE49-F238E27FC236}">
                  <a16:creationId xmlns:a16="http://schemas.microsoft.com/office/drawing/2014/main" id="{6554977F-3773-EBF7-6247-0E66564D5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364" y="2714625"/>
            <a:ext cx="2357438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600" imgH="228600" progId="Equation.DSMT4">
                    <p:embed/>
                  </p:oleObj>
                </mc:Choice>
                <mc:Fallback>
                  <p:oleObj name="Equation" r:id="rId6" imgW="7236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2714625"/>
                          <a:ext cx="2357438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10">
              <a:extLst>
                <a:ext uri="{FF2B5EF4-FFF2-40B4-BE49-F238E27FC236}">
                  <a16:creationId xmlns:a16="http://schemas.microsoft.com/office/drawing/2014/main" id="{A6FBA8A0-3556-048D-AFF6-1B078F29A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2000" y="2725736"/>
            <a:ext cx="2501900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87320" imgH="228600" progId="Equation.DSMT4">
                    <p:embed/>
                  </p:oleObj>
                </mc:Choice>
                <mc:Fallback>
                  <p:oleObj name="Equation" r:id="rId8" imgW="78732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2000" y="2725736"/>
                          <a:ext cx="2501900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12">
              <a:extLst>
                <a:ext uri="{FF2B5EF4-FFF2-40B4-BE49-F238E27FC236}">
                  <a16:creationId xmlns:a16="http://schemas.microsoft.com/office/drawing/2014/main" id="{AA4B2E08-9FDB-CBD4-AF90-5E5845C75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4554" y="3714752"/>
            <a:ext cx="3151892" cy="1294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68200" imgH="482400" progId="Equation.DSMT4">
                    <p:embed/>
                  </p:oleObj>
                </mc:Choice>
                <mc:Fallback>
                  <p:oleObj name="Equation" r:id="rId10" imgW="1168200" imgH="482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554" y="3714752"/>
                          <a:ext cx="3151892" cy="1294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1">
            <a:extLst>
              <a:ext uri="{FF2B5EF4-FFF2-40B4-BE49-F238E27FC236}">
                <a16:creationId xmlns:a16="http://schemas.microsoft.com/office/drawing/2014/main" id="{6081196B-DEE9-8A7E-0B92-84D0ED91B8DC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013325"/>
            <a:ext cx="8286750" cy="1355725"/>
            <a:chOff x="428596" y="5072074"/>
            <a:chExt cx="8286808" cy="1296976"/>
          </a:xfrm>
        </p:grpSpPr>
        <p:sp>
          <p:nvSpPr>
            <p:cNvPr id="36886" name="TextBox 19">
              <a:extLst>
                <a:ext uri="{FF2B5EF4-FFF2-40B4-BE49-F238E27FC236}">
                  <a16:creationId xmlns:a16="http://schemas.microsoft.com/office/drawing/2014/main" id="{A1C73C7E-C7CF-A976-226A-DDE9E60E1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5072074"/>
              <a:ext cx="4857784" cy="55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     时，                  ，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36866" name="Object 13">
              <a:extLst>
                <a:ext uri="{FF2B5EF4-FFF2-40B4-BE49-F238E27FC236}">
                  <a16:creationId xmlns:a16="http://schemas.microsoft.com/office/drawing/2014/main" id="{FDA76C79-DBE6-DEE8-B4AC-136E4AC92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397" y="5162565"/>
            <a:ext cx="1470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720" imgH="139680" progId="Equation.DSMT4">
                    <p:embed/>
                  </p:oleObj>
                </mc:Choice>
                <mc:Fallback>
                  <p:oleObj name="Equation" r:id="rId12" imgW="342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397" y="5162565"/>
                          <a:ext cx="14700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14">
              <a:extLst>
                <a:ext uri="{FF2B5EF4-FFF2-40B4-BE49-F238E27FC236}">
                  <a16:creationId xmlns:a16="http://schemas.microsoft.com/office/drawing/2014/main" id="{120D57BC-C572-893C-C3D0-2063566F6A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1479" y="5072074"/>
            <a:ext cx="2078491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33160" imgH="241200" progId="Equation.DSMT4">
                    <p:embed/>
                  </p:oleObj>
                </mc:Choice>
                <mc:Fallback>
                  <p:oleObj name="Equation" r:id="rId14" imgW="53316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479" y="5072074"/>
                          <a:ext cx="2078491" cy="642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Box 24">
              <a:extLst>
                <a:ext uri="{FF2B5EF4-FFF2-40B4-BE49-F238E27FC236}">
                  <a16:creationId xmlns:a16="http://schemas.microsoft.com/office/drawing/2014/main" id="{2B813BAF-909A-E1C0-77D3-4D695BAD7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42" y="5129785"/>
              <a:ext cx="3500462" cy="55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此时，                  ，</a:t>
              </a:r>
            </a:p>
          </p:txBody>
        </p:sp>
        <p:graphicFrame>
          <p:nvGraphicFramePr>
            <p:cNvPr id="36868" name="Object 15">
              <a:extLst>
                <a:ext uri="{FF2B5EF4-FFF2-40B4-BE49-F238E27FC236}">
                  <a16:creationId xmlns:a16="http://schemas.microsoft.com/office/drawing/2014/main" id="{B7213F9B-85A7-E8BA-663C-C5883B0BE4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6512" y="5143512"/>
            <a:ext cx="2165989" cy="61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45760" imgH="228600" progId="Equation.DSMT4">
                    <p:embed/>
                  </p:oleObj>
                </mc:Choice>
                <mc:Fallback>
                  <p:oleObj name="Equation" r:id="rId16" imgW="54576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5143512"/>
                          <a:ext cx="2165989" cy="619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16">
              <a:extLst>
                <a:ext uri="{FF2B5EF4-FFF2-40B4-BE49-F238E27FC236}">
                  <a16:creationId xmlns:a16="http://schemas.microsoft.com/office/drawing/2014/main" id="{86412E81-C215-CC5D-6A92-FA9C3B7674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8256" y="5697538"/>
            <a:ext cx="4735512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44520" imgH="253800" progId="Equation.DSMT4">
                    <p:embed/>
                  </p:oleObj>
                </mc:Choice>
                <mc:Fallback>
                  <p:oleObj name="Equation" r:id="rId18" imgW="1244520" imgH="253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256" y="5697538"/>
                          <a:ext cx="4735512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17">
              <a:extLst>
                <a:ext uri="{FF2B5EF4-FFF2-40B4-BE49-F238E27FC236}">
                  <a16:creationId xmlns:a16="http://schemas.microsoft.com/office/drawing/2014/main" id="{751B5495-3015-1D03-28DE-EB4D8CB84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5475" y="5681663"/>
            <a:ext cx="1914525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82400" imgH="253800" progId="Equation.DSMT4">
                    <p:embed/>
                  </p:oleObj>
                </mc:Choice>
                <mc:Fallback>
                  <p:oleObj name="Equation" r:id="rId20" imgW="482400" imgH="253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475" y="5681663"/>
                          <a:ext cx="1914525" cy="687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79" name="Picture 15" descr="机动">
            <a:extLst>
              <a:ext uri="{FF2B5EF4-FFF2-40B4-BE49-F238E27FC236}">
                <a16:creationId xmlns:a16="http://schemas.microsoft.com/office/drawing/2014/main" id="{04A45D38-249C-9C87-1C78-7B4D6997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Text Box 16">
            <a:extLst>
              <a:ext uri="{FF2B5EF4-FFF2-40B4-BE49-F238E27FC236}">
                <a16:creationId xmlns:a16="http://schemas.microsoft.com/office/drawing/2014/main" id="{87AD0E07-C0E7-4C30-6ABA-785F6B61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688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8BFF20A-61E0-40C9-D918-9FBD30A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Picture 18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DC769C2F-758B-4A99-849A-3EC2012E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502B34-D123-B90C-7611-3DEE081D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51B8FA2-DA54-80C4-E800-8DC9D733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4B8832-174C-52BF-F332-796730CF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6A8795C4-4AFB-DBBB-B29B-CCCDD7A4177D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14313"/>
            <a:ext cx="7858125" cy="1827212"/>
            <a:chOff x="285720" y="214290"/>
            <a:chExt cx="7858180" cy="1827774"/>
          </a:xfrm>
        </p:grpSpPr>
        <p:sp>
          <p:nvSpPr>
            <p:cNvPr id="37913" name="TextBox 3">
              <a:extLst>
                <a:ext uri="{FF2B5EF4-FFF2-40B4-BE49-F238E27FC236}">
                  <a16:creationId xmlns:a16="http://schemas.microsoft.com/office/drawing/2014/main" id="{CC88C80D-1ADF-9212-3FD4-5B90DF7F4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231758"/>
              <a:ext cx="4857784" cy="579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当               时，                  ，</a:t>
              </a:r>
              <a:endParaRPr lang="en-US" altLang="zh-CN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37898" name="Object 2">
              <a:extLst>
                <a:ext uri="{FF2B5EF4-FFF2-40B4-BE49-F238E27FC236}">
                  <a16:creationId xmlns:a16="http://schemas.microsoft.com/office/drawing/2014/main" id="{E96E291F-1209-F823-1B71-164E1B949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521" y="322242"/>
            <a:ext cx="1470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2720" imgH="139680" progId="Equation.DSMT4">
                    <p:embed/>
                  </p:oleObj>
                </mc:Choice>
                <mc:Fallback>
                  <p:oleObj name="Equation" r:id="rId2" imgW="3427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21" y="322242"/>
                          <a:ext cx="14700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3">
              <a:extLst>
                <a:ext uri="{FF2B5EF4-FFF2-40B4-BE49-F238E27FC236}">
                  <a16:creationId xmlns:a16="http://schemas.microsoft.com/office/drawing/2014/main" id="{393AFFA2-001E-DF87-0AB6-C0351C2E2E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2425" y="214290"/>
            <a:ext cx="1830387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800" imgH="253800" progId="Equation.DSMT4">
                    <p:embed/>
                  </p:oleObj>
                </mc:Choice>
                <mc:Fallback>
                  <p:oleObj name="Equation" r:id="rId4" imgW="4698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425" y="214290"/>
                          <a:ext cx="1830387" cy="677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TextBox 6">
              <a:extLst>
                <a:ext uri="{FF2B5EF4-FFF2-40B4-BE49-F238E27FC236}">
                  <a16:creationId xmlns:a16="http://schemas.microsoft.com/office/drawing/2014/main" id="{01310207-FD98-D27A-D5F9-1D9AC9C10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6" y="289918"/>
              <a:ext cx="30718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而            的最后</a:t>
              </a:r>
            </a:p>
          </p:txBody>
        </p:sp>
        <p:graphicFrame>
          <p:nvGraphicFramePr>
            <p:cNvPr id="37900" name="Object 4">
              <a:extLst>
                <a:ext uri="{FF2B5EF4-FFF2-40B4-BE49-F238E27FC236}">
                  <a16:creationId xmlns:a16="http://schemas.microsoft.com/office/drawing/2014/main" id="{376BD21B-3426-73B1-93DD-1C4A2CB292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2132" y="266660"/>
            <a:ext cx="1157288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228600" progId="Equation.DSMT4">
                    <p:embed/>
                  </p:oleObj>
                </mc:Choice>
                <mc:Fallback>
                  <p:oleObj name="Equation" r:id="rId6" imgW="29196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266660"/>
                          <a:ext cx="1157288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5">
              <a:extLst>
                <a:ext uri="{FF2B5EF4-FFF2-40B4-BE49-F238E27FC236}">
                  <a16:creationId xmlns:a16="http://schemas.microsoft.com/office/drawing/2014/main" id="{B8683933-B5F2-AC42-B5A2-FB8F415453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6" y="885802"/>
            <a:ext cx="3286125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63280" imgH="253800" progId="Equation.DSMT4">
                    <p:embed/>
                  </p:oleObj>
                </mc:Choice>
                <mc:Fallback>
                  <p:oleObj name="Equation" r:id="rId8" imgW="86328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885802"/>
                          <a:ext cx="3286125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6">
              <a:extLst>
                <a:ext uri="{FF2B5EF4-FFF2-40B4-BE49-F238E27FC236}">
                  <a16:creationId xmlns:a16="http://schemas.microsoft.com/office/drawing/2014/main" id="{735D26DA-6EAD-063F-CED1-BD4A9BF3CF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402" y="841340"/>
            <a:ext cx="2419350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480" imgH="253800" progId="Equation.DSMT4">
                    <p:embed/>
                  </p:oleObj>
                </mc:Choice>
                <mc:Fallback>
                  <p:oleObj name="Equation" r:id="rId10" imgW="60948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2" y="841340"/>
                          <a:ext cx="2419350" cy="687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7">
              <a:extLst>
                <a:ext uri="{FF2B5EF4-FFF2-40B4-BE49-F238E27FC236}">
                  <a16:creationId xmlns:a16="http://schemas.microsoft.com/office/drawing/2014/main" id="{48103531-C81D-8A48-D763-7BC28B725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73" y="885802"/>
            <a:ext cx="214312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11000" imgH="203040" progId="Equation.DSMT4">
                    <p:embed/>
                  </p:oleObj>
                </mc:Choice>
                <mc:Fallback>
                  <p:oleObj name="Equation" r:id="rId12" imgW="71100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73" y="885802"/>
                          <a:ext cx="2143125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5" name="TextBox 11">
              <a:extLst>
                <a:ext uri="{FF2B5EF4-FFF2-40B4-BE49-F238E27FC236}">
                  <a16:creationId xmlns:a16="http://schemas.microsoft.com/office/drawing/2014/main" id="{83250774-A530-830B-38F9-924379EEA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1457289"/>
              <a:ext cx="16430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仍成立。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75A4F4-1D25-5F0E-FFB5-7C371553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00250"/>
            <a:ext cx="1916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因此，</a:t>
            </a:r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DCBC510A-85C5-577F-62F7-F4E6914E6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538413"/>
          <a:ext cx="49244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73120" imgH="253800" progId="Equation.DSMT4">
                  <p:embed/>
                </p:oleObj>
              </mc:Choice>
              <mc:Fallback>
                <p:oleObj name="Equation" r:id="rId14" imgW="147312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538413"/>
                        <a:ext cx="49244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68160186-7900-213C-25B9-C74C2C8B3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2571750"/>
          <a:ext cx="111283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253800" progId="Equation.DSMT4">
                  <p:embed/>
                </p:oleObj>
              </mc:Choice>
              <mc:Fallback>
                <p:oleObj name="Equation" r:id="rId16" imgW="4190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571750"/>
                        <a:ext cx="111283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B42B05BF-2FA1-BD95-472D-65F4D6E06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214688"/>
          <a:ext cx="5429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66600" imgH="253800" progId="Equation.DSMT4">
                  <p:embed/>
                </p:oleObj>
              </mc:Choice>
              <mc:Fallback>
                <p:oleObj name="Equation" r:id="rId18" imgW="186660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14688"/>
                        <a:ext cx="5429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65A85BF5-5976-E8AA-DC19-03E38FEF6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75" y="3403600"/>
          <a:ext cx="11588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1960" imgH="114120" progId="Equation.DSMT4">
                  <p:embed/>
                </p:oleObj>
              </mc:Choice>
              <mc:Fallback>
                <p:oleObj name="Equation" r:id="rId20" imgW="291960" imgH="1141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403600"/>
                        <a:ext cx="11588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>
            <a:extLst>
              <a:ext uri="{FF2B5EF4-FFF2-40B4-BE49-F238E27FC236}">
                <a16:creationId xmlns:a16="http://schemas.microsoft.com/office/drawing/2014/main" id="{17058B15-FB93-FDC4-284B-F7AFC688B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3895725"/>
          <a:ext cx="55038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92160" imgH="253800" progId="Equation.DSMT4">
                  <p:embed/>
                </p:oleObj>
              </mc:Choice>
              <mc:Fallback>
                <p:oleObj name="Equation" r:id="rId22" imgW="189216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895725"/>
                        <a:ext cx="55038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D49BF5FF-87DF-2342-49D0-6092440CF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610100"/>
          <a:ext cx="5724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68480" imgH="253800" progId="Equation.DSMT4">
                  <p:embed/>
                </p:oleObj>
              </mc:Choice>
              <mc:Fallback>
                <p:oleObj name="Equation" r:id="rId24" imgW="19684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10100"/>
                        <a:ext cx="5724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A633EB9C-362E-2F4D-652B-0FC0CB95D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4835525"/>
          <a:ext cx="11588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1960" imgH="114120" progId="Equation.DSMT4">
                  <p:embed/>
                </p:oleObj>
              </mc:Choice>
              <mc:Fallback>
                <p:oleObj name="Equation" r:id="rId26" imgW="291960" imgH="1141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4835525"/>
                        <a:ext cx="11588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>
            <a:extLst>
              <a:ext uri="{FF2B5EF4-FFF2-40B4-BE49-F238E27FC236}">
                <a16:creationId xmlns:a16="http://schemas.microsoft.com/office/drawing/2014/main" id="{258E0430-8434-0D66-A300-4ADE7D946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5286375"/>
          <a:ext cx="78660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705040" imgH="253800" progId="Equation.DSMT4">
                  <p:embed/>
                </p:oleObj>
              </mc:Choice>
              <mc:Fallback>
                <p:oleObj name="Equation" r:id="rId27" imgW="270504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286375"/>
                        <a:ext cx="78660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06" name="Picture 15" descr="机动">
            <a:extLst>
              <a:ext uri="{FF2B5EF4-FFF2-40B4-BE49-F238E27FC236}">
                <a16:creationId xmlns:a16="http://schemas.microsoft.com/office/drawing/2014/main" id="{66A9DF90-C15F-0D5A-4AC0-D930C7D8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7" name="Text Box 16">
            <a:extLst>
              <a:ext uri="{FF2B5EF4-FFF2-40B4-BE49-F238E27FC236}">
                <a16:creationId xmlns:a16="http://schemas.microsoft.com/office/drawing/2014/main" id="{05022862-6283-E01F-915C-BA750FAB0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790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03875C4-AD0B-4CDD-C3F8-5F0EFC3C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9" name="Picture 18" descr="目录">
            <a:hlinkClick r:id="rId31" action="ppaction://hlinksldjump"/>
            <a:extLst>
              <a:ext uri="{FF2B5EF4-FFF2-40B4-BE49-F238E27FC236}">
                <a16:creationId xmlns:a16="http://schemas.microsoft.com/office/drawing/2014/main" id="{2813C119-3F77-B487-D69C-592C6715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9D74C5-C68E-8225-653C-58374F3A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A55CB54-3C93-CE58-DD6C-366A6BA8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994196-C83E-A852-706F-88C4D0EE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463E8-20EE-5D1C-5997-980162C4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4313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常用的矩阵的三类初等行变换</a:t>
            </a: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5ADC4-0241-56DC-C8EC-3882F22CE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000125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1. </a:t>
            </a:r>
            <a:r>
              <a:rPr lang="zh-CN" altLang="en-US">
                <a:latin typeface="Calibri" panose="020F0502020204030204" pitchFamily="34" charset="0"/>
              </a:rPr>
              <a:t>将某两行互换位置。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C445A-76E5-6947-E26C-C325255C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701800"/>
            <a:ext cx="6815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2. </a:t>
            </a:r>
            <a:r>
              <a:rPr lang="zh-CN" altLang="en-US">
                <a:latin typeface="Calibri" panose="020F0502020204030204" pitchFamily="34" charset="0"/>
              </a:rPr>
              <a:t>用      中某个非零的数乘以某行。</a:t>
            </a:r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C47CD6A2-1F22-A4E6-8C18-B4B35B2DB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01800"/>
          <a:ext cx="612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64880" progId="Equation.DSMT4">
                  <p:embed/>
                </p:oleObj>
              </mc:Choice>
              <mc:Fallback>
                <p:oleObj name="Equation" r:id="rId2" imgW="1648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01800"/>
                        <a:ext cx="6127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F000B9-B7A1-9FF2-EA6B-B3054F6E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28875"/>
            <a:ext cx="6167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3. </a:t>
            </a:r>
            <a:r>
              <a:rPr lang="zh-CN" altLang="en-US">
                <a:latin typeface="Calibri" panose="020F0502020204030204" pitchFamily="34" charset="0"/>
              </a:rPr>
              <a:t>将某行的若干倍加到另一行。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BE204-1AEF-6E66-37E3-99A251D1D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00375"/>
            <a:ext cx="4000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经过初等行变换                   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14986D2-528E-E4DD-9969-A5D700EE0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3643313"/>
          <a:ext cx="565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643313"/>
                        <a:ext cx="5651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EA212065-6F17-2BA0-5C74-2BA16B07C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000375"/>
          <a:ext cx="1428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000375"/>
                        <a:ext cx="1428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22A6DDA-2D8A-9350-C018-AB0866223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059113"/>
            <a:ext cx="4357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后的矩阵      的行都是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7C3F33ED-B67F-4F74-0D5D-437EA6271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3000375"/>
          <a:ext cx="7143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000375"/>
                        <a:ext cx="7143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A28E2E-9D88-1FD0-F5C2-BDBE2E55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643313"/>
            <a:ext cx="652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变换前的矩阵     的行的线性组合，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39651-BA12-A764-C797-5699B411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644900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由（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4.4.1</a:t>
            </a: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），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17B7-C3FB-597D-3780-6F9083165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8358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    从      到       的变换可以通过在     的左边乘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81892-5967-C127-6AD5-31CD04DED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857750"/>
            <a:ext cx="4714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以适当的矩阵     来实现：</a:t>
            </a: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BD5D8B85-3CDD-6872-B4EE-39CF9216F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4221163"/>
          <a:ext cx="7143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221163"/>
                        <a:ext cx="7143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253F9C6C-4389-D0F4-CAFA-1890443EE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4244975"/>
          <a:ext cx="8969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244975"/>
                        <a:ext cx="8969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9EDD57A1-900C-A369-DF0D-96CD31121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4254500"/>
          <a:ext cx="6588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254500"/>
                        <a:ext cx="6588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0ECFFC7B-91AB-0FF4-9A29-EC5A3431C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5938" y="4857750"/>
          <a:ext cx="6588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857750"/>
                        <a:ext cx="6588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99E9E6EB-274A-D212-139C-61C0B58A0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572125"/>
          <a:ext cx="2571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79280" imgH="228600" progId="Equation.DSMT4">
                  <p:embed/>
                </p:oleObj>
              </mc:Choice>
              <mc:Fallback>
                <p:oleObj name="Equation" r:id="rId18" imgW="10792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572125"/>
                        <a:ext cx="2571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3" name="Picture 15" descr="机动">
            <a:extLst>
              <a:ext uri="{FF2B5EF4-FFF2-40B4-BE49-F238E27FC236}">
                <a16:creationId xmlns:a16="http://schemas.microsoft.com/office/drawing/2014/main" id="{79DAA4DB-F315-7E92-345C-4ADCFC92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93DB95D-FF99-4898-5026-86A3A7DA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E92ED9-C88B-29B9-E3C3-B68EC611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210FE9-2E81-FC73-B280-B8C11E3D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A8573CE-900E-DE9B-12A5-E93BD865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B06670-94DB-6A66-2CDF-8E8F2BE3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9" name="Text Box 16">
            <a:extLst>
              <a:ext uri="{FF2B5EF4-FFF2-40B4-BE49-F238E27FC236}">
                <a16:creationId xmlns:a16="http://schemas.microsoft.com/office/drawing/2014/main" id="{E71D7CC0-E8BB-0C75-0C77-9C7F0412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3" grpId="0"/>
      <p:bldP spid="15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>
            <a:extLst>
              <a:ext uri="{FF2B5EF4-FFF2-40B4-BE49-F238E27FC236}">
                <a16:creationId xmlns:a16="http://schemas.microsoft.com/office/drawing/2014/main" id="{BDA3B297-439E-FEC5-E7CF-CEABC6668218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87363"/>
            <a:ext cx="7786688" cy="1689100"/>
            <a:chOff x="714348" y="486771"/>
            <a:chExt cx="7786742" cy="1689692"/>
          </a:xfrm>
        </p:grpSpPr>
        <p:sp>
          <p:nvSpPr>
            <p:cNvPr id="38933" name="TextBox 3">
              <a:extLst>
                <a:ext uri="{FF2B5EF4-FFF2-40B4-BE49-F238E27FC236}">
                  <a16:creationId xmlns:a16="http://schemas.microsoft.com/office/drawing/2014/main" id="{756E5BA0-6C14-248D-276E-FB73ECE48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486771"/>
              <a:ext cx="778674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等式（</a:t>
              </a:r>
              <a:r>
                <a:rPr lang="en-US" altLang="zh-CN">
                  <a:latin typeface="Calibri" panose="020F0502020204030204" pitchFamily="34" charset="0"/>
                </a:rPr>
                <a:t>4.5.1</a:t>
              </a:r>
              <a:r>
                <a:rPr lang="zh-CN" altLang="en-US">
                  <a:latin typeface="Calibri" panose="020F0502020204030204" pitchFamily="34" charset="0"/>
                </a:rPr>
                <a:t>）对             也成立。在（</a:t>
              </a:r>
              <a:r>
                <a:rPr lang="en-US" altLang="zh-CN">
                  <a:latin typeface="Calibri" panose="020F0502020204030204" pitchFamily="34" charset="0"/>
                </a:rPr>
                <a:t>4.5.1</a:t>
              </a:r>
              <a:r>
                <a:rPr lang="zh-CN" altLang="en-US">
                  <a:latin typeface="Calibri" panose="020F0502020204030204" pitchFamily="34" charset="0"/>
                </a:rPr>
                <a:t>）中取             得</a:t>
              </a:r>
            </a:p>
          </p:txBody>
        </p:sp>
        <p:graphicFrame>
          <p:nvGraphicFramePr>
            <p:cNvPr id="38917" name="Object 2">
              <a:extLst>
                <a:ext uri="{FF2B5EF4-FFF2-40B4-BE49-F238E27FC236}">
                  <a16:creationId xmlns:a16="http://schemas.microsoft.com/office/drawing/2014/main" id="{8E014622-CFBE-C41B-79DE-29BCAA184C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353" y="534988"/>
            <a:ext cx="136683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64880" progId="Equation.DSMT4">
                    <p:embed/>
                  </p:oleObj>
                </mc:Choice>
                <mc:Fallback>
                  <p:oleObj name="Equation" r:id="rId2" imgW="3808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353" y="534988"/>
                          <a:ext cx="1366837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4">
              <a:extLst>
                <a:ext uri="{FF2B5EF4-FFF2-40B4-BE49-F238E27FC236}">
                  <a16:creationId xmlns:a16="http://schemas.microsoft.com/office/drawing/2014/main" id="{4D63C634-C814-CDF7-6317-0461A601D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2088" y="1000108"/>
            <a:ext cx="136683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0880" imgH="164880" progId="Equation.DSMT4">
                    <p:embed/>
                  </p:oleObj>
                </mc:Choice>
                <mc:Fallback>
                  <p:oleObj name="Equation" r:id="rId4" imgW="3808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088" y="1000108"/>
                          <a:ext cx="1366838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5">
              <a:extLst>
                <a:ext uri="{FF2B5EF4-FFF2-40B4-BE49-F238E27FC236}">
                  <a16:creationId xmlns:a16="http://schemas.microsoft.com/office/drawing/2014/main" id="{B8407554-FA54-62D6-7F69-1FE9D0455D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1500188"/>
            <a:ext cx="6094413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95200" imgH="253800" progId="Equation.DSMT4">
                    <p:embed/>
                  </p:oleObj>
                </mc:Choice>
                <mc:Fallback>
                  <p:oleObj name="Equation" r:id="rId5" imgW="209520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1500188"/>
                          <a:ext cx="6094413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2">
            <a:extLst>
              <a:ext uri="{FF2B5EF4-FFF2-40B4-BE49-F238E27FC236}">
                <a16:creationId xmlns:a16="http://schemas.microsoft.com/office/drawing/2014/main" id="{94EBFB72-5B55-1A67-6DB8-0A0839303A7E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2143125"/>
            <a:ext cx="4429125" cy="1268413"/>
            <a:chOff x="857224" y="2143116"/>
            <a:chExt cx="4429156" cy="1268417"/>
          </a:xfrm>
        </p:grpSpPr>
        <p:sp>
          <p:nvSpPr>
            <p:cNvPr id="38932" name="TextBox 9">
              <a:extLst>
                <a:ext uri="{FF2B5EF4-FFF2-40B4-BE49-F238E27FC236}">
                  <a16:creationId xmlns:a16="http://schemas.microsoft.com/office/drawing/2014/main" id="{CC9D87F8-D20D-0855-B43E-FF858351F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2143116"/>
              <a:ext cx="31432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代入（</a:t>
              </a:r>
              <a:r>
                <a:rPr lang="en-US" altLang="zh-CN">
                  <a:latin typeface="Calibri" panose="020F0502020204030204" pitchFamily="34" charset="0"/>
                </a:rPr>
                <a:t>4.5.1</a:t>
              </a:r>
              <a:r>
                <a:rPr lang="zh-CN" altLang="en-US">
                  <a:latin typeface="Calibri" panose="020F0502020204030204" pitchFamily="34" charset="0"/>
                </a:rPr>
                <a:t>）得</a:t>
              </a:r>
            </a:p>
          </p:txBody>
        </p:sp>
        <p:graphicFrame>
          <p:nvGraphicFramePr>
            <p:cNvPr id="38916" name="Object 6">
              <a:extLst>
                <a:ext uri="{FF2B5EF4-FFF2-40B4-BE49-F238E27FC236}">
                  <a16:creationId xmlns:a16="http://schemas.microsoft.com/office/drawing/2014/main" id="{2BC31B61-3842-BC2E-E1AF-549C8ACB4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818" y="2714620"/>
            <a:ext cx="2214562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63280" imgH="253800" progId="Equation.DSMT4">
                    <p:embed/>
                  </p:oleObj>
                </mc:Choice>
                <mc:Fallback>
                  <p:oleObj name="Equation" r:id="rId7" imgW="86328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8" y="2714620"/>
                          <a:ext cx="2214562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3">
            <a:extLst>
              <a:ext uri="{FF2B5EF4-FFF2-40B4-BE49-F238E27FC236}">
                <a16:creationId xmlns:a16="http://schemas.microsoft.com/office/drawing/2014/main" id="{6566F773-1DA9-F77A-DDAA-EE8B43B662F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613150"/>
            <a:ext cx="8215313" cy="1077913"/>
            <a:chOff x="571472" y="3613157"/>
            <a:chExt cx="8215370" cy="1077218"/>
          </a:xfrm>
        </p:grpSpPr>
        <p:sp>
          <p:nvSpPr>
            <p:cNvPr id="6162" name="TextBox 11">
              <a:extLst>
                <a:ext uri="{FF2B5EF4-FFF2-40B4-BE49-F238E27FC236}">
                  <a16:creationId xmlns:a16="http://schemas.microsoft.com/office/drawing/2014/main" id="{A42F2802-093F-BA06-13CA-AF5E0CF6A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613157"/>
              <a:ext cx="1928826" cy="58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定理</a:t>
              </a:r>
              <a:r>
                <a:rPr lang="en-US" altLang="zh-CN" b="1" dirty="0">
                  <a:latin typeface="+mj-lt"/>
                </a:rPr>
                <a:t>4.4.2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38931" name="TextBox 12">
              <a:extLst>
                <a:ext uri="{FF2B5EF4-FFF2-40B4-BE49-F238E27FC236}">
                  <a16:creationId xmlns:a16="http://schemas.microsoft.com/office/drawing/2014/main" id="{34F3CF4F-18B0-4E14-5BAD-B78A01C7D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422" y="3613157"/>
              <a:ext cx="64294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同阶方阵           的乘积的行列式等于它们行列式的乘积：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38915" name="Object 7">
              <a:extLst>
                <a:ext uri="{FF2B5EF4-FFF2-40B4-BE49-F238E27FC236}">
                  <a16:creationId xmlns:a16="http://schemas.microsoft.com/office/drawing/2014/main" id="{A6F1A735-D74E-3595-5F91-66B18DBB8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1455" y="3643314"/>
            <a:ext cx="130492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4560" imgH="203040" progId="Equation.DSMT4">
                    <p:embed/>
                  </p:oleObj>
                </mc:Choice>
                <mc:Fallback>
                  <p:oleObj name="Equation" r:id="rId9" imgW="304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455" y="3643314"/>
                          <a:ext cx="1304925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0E41D76D-311F-D1BC-066E-316B47D1C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29188"/>
          <a:ext cx="221456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63280" imgH="253800" progId="Equation.DSMT4">
                  <p:embed/>
                </p:oleObj>
              </mc:Choice>
              <mc:Fallback>
                <p:oleObj name="Equation" r:id="rId11" imgW="86328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29188"/>
                        <a:ext cx="221456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3" name="Picture 15" descr="机动">
            <a:extLst>
              <a:ext uri="{FF2B5EF4-FFF2-40B4-BE49-F238E27FC236}">
                <a16:creationId xmlns:a16="http://schemas.microsoft.com/office/drawing/2014/main" id="{3EAEC91B-ECC0-41E8-C324-5BB5D3D9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Text Box 16">
            <a:extLst>
              <a:ext uri="{FF2B5EF4-FFF2-40B4-BE49-F238E27FC236}">
                <a16:creationId xmlns:a16="http://schemas.microsoft.com/office/drawing/2014/main" id="{D968B907-1020-51D4-7452-2F17750E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892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6D35C40-96F6-9819-1715-8CE8E826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E32CF18E-EC0B-7E20-ED91-8C6467C7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2B77EA-44CA-B791-5A11-AC374634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2543361-12AC-679F-2596-97B4FCE4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F56F49-D10B-5C35-4C26-20BA5A05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3FFC-EE3D-0DEF-964C-595A7412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71500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例 </a:t>
            </a:r>
            <a:r>
              <a:rPr lang="en-US" altLang="zh-CN" b="1" dirty="0">
                <a:latin typeface="+mj-lt"/>
              </a:rPr>
              <a:t>3</a:t>
            </a:r>
            <a:r>
              <a:rPr lang="en-US" altLang="zh-CN" b="1" dirty="0">
                <a:latin typeface="Calibri" pitchFamily="34" charset="0"/>
              </a:rPr>
              <a:t>.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35A1-EDBC-AE63-C377-425A81352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71500"/>
            <a:ext cx="653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利用方阵乘积的行列式公式证明：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2" name="组合 33">
            <a:extLst>
              <a:ext uri="{FF2B5EF4-FFF2-40B4-BE49-F238E27FC236}">
                <a16:creationId xmlns:a16="http://schemas.microsoft.com/office/drawing/2014/main" id="{564F8B0D-EB2D-A99C-59E6-BD7760264F8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214438"/>
            <a:ext cx="7427913" cy="714375"/>
            <a:chOff x="428596" y="1214438"/>
            <a:chExt cx="7427952" cy="714364"/>
          </a:xfrm>
        </p:grpSpPr>
        <p:sp>
          <p:nvSpPr>
            <p:cNvPr id="39972" name="TextBox 5">
              <a:extLst>
                <a:ext uri="{FF2B5EF4-FFF2-40B4-BE49-F238E27FC236}">
                  <a16:creationId xmlns:a16="http://schemas.microsoft.com/office/drawing/2014/main" id="{AFCBEDA2-3B15-7DF1-1A69-50892462D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1285860"/>
              <a:ext cx="57864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 设            是同阶方阵，则    </a:t>
              </a:r>
            </a:p>
          </p:txBody>
        </p:sp>
        <p:graphicFrame>
          <p:nvGraphicFramePr>
            <p:cNvPr id="39948" name="Object 2">
              <a:extLst>
                <a:ext uri="{FF2B5EF4-FFF2-40B4-BE49-F238E27FC236}">
                  <a16:creationId xmlns:a16="http://schemas.microsoft.com/office/drawing/2014/main" id="{1A88715C-4228-C728-F147-92F5DA4BAA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1366078"/>
            <a:ext cx="1233492" cy="562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560" imgH="203040" progId="Equation.DSMT4">
                    <p:embed/>
                  </p:oleObj>
                </mc:Choice>
                <mc:Fallback>
                  <p:oleObj name="Equation" r:id="rId2" imgW="3045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366078"/>
                          <a:ext cx="1233492" cy="562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3">
              <a:extLst>
                <a:ext uri="{FF2B5EF4-FFF2-40B4-BE49-F238E27FC236}">
                  <a16:creationId xmlns:a16="http://schemas.microsoft.com/office/drawing/2014/main" id="{EA887E62-2833-791E-569B-ACD529E83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0760" y="1214438"/>
            <a:ext cx="1855788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253800" progId="Equation.DSMT4">
                    <p:embed/>
                  </p:oleObj>
                </mc:Choice>
                <mc:Fallback>
                  <p:oleObj name="Equation" r:id="rId4" imgW="7236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1214438"/>
                          <a:ext cx="1855788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4">
            <a:extLst>
              <a:ext uri="{FF2B5EF4-FFF2-40B4-BE49-F238E27FC236}">
                <a16:creationId xmlns:a16="http://schemas.microsoft.com/office/drawing/2014/main" id="{5526EE71-A218-EABE-4930-F29BDB75EA5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968500"/>
            <a:ext cx="5715000" cy="661988"/>
            <a:chOff x="428596" y="1967832"/>
            <a:chExt cx="5715040" cy="662645"/>
          </a:xfrm>
        </p:grpSpPr>
        <p:sp>
          <p:nvSpPr>
            <p:cNvPr id="39971" name="TextBox 8">
              <a:extLst>
                <a:ext uri="{FF2B5EF4-FFF2-40B4-BE49-F238E27FC236}">
                  <a16:creationId xmlns:a16="http://schemas.microsoft.com/office/drawing/2014/main" id="{4124D60C-CB74-F10C-F098-89F7BBBBD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000240"/>
              <a:ext cx="364333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） 方阵     可逆</a:t>
              </a:r>
            </a:p>
          </p:txBody>
        </p:sp>
        <p:graphicFrame>
          <p:nvGraphicFramePr>
            <p:cNvPr id="39946" name="Object 4">
              <a:extLst>
                <a:ext uri="{FF2B5EF4-FFF2-40B4-BE49-F238E27FC236}">
                  <a16:creationId xmlns:a16="http://schemas.microsoft.com/office/drawing/2014/main" id="{93284D1D-166E-0AC5-825C-80B26A68ED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4414" y="2044694"/>
            <a:ext cx="615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414" y="2044694"/>
                          <a:ext cx="615950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5">
              <a:extLst>
                <a:ext uri="{FF2B5EF4-FFF2-40B4-BE49-F238E27FC236}">
                  <a16:creationId xmlns:a16="http://schemas.microsoft.com/office/drawing/2014/main" id="{242AB402-9C82-6E64-094A-5C9BE3C1F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7937" y="1967832"/>
            <a:ext cx="2425699" cy="662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34680" imgH="253800" progId="Equation.DSMT4">
                    <p:embed/>
                  </p:oleObj>
                </mc:Choice>
                <mc:Fallback>
                  <p:oleObj name="Equation" r:id="rId8" imgW="63468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937" y="1967832"/>
                          <a:ext cx="2425699" cy="662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35">
            <a:extLst>
              <a:ext uri="{FF2B5EF4-FFF2-40B4-BE49-F238E27FC236}">
                <a16:creationId xmlns:a16="http://schemas.microsoft.com/office/drawing/2014/main" id="{8E85E01C-CE63-0096-40EE-46D45B38B23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43188"/>
            <a:ext cx="7429500" cy="669925"/>
            <a:chOff x="428596" y="2643182"/>
            <a:chExt cx="7429553" cy="669925"/>
          </a:xfrm>
        </p:grpSpPr>
        <p:sp>
          <p:nvSpPr>
            <p:cNvPr id="39970" name="TextBox 11">
              <a:extLst>
                <a:ext uri="{FF2B5EF4-FFF2-40B4-BE49-F238E27FC236}">
                  <a16:creationId xmlns:a16="http://schemas.microsoft.com/office/drawing/2014/main" id="{7E054FB0-CBCD-7C73-3232-4E9EC3887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714620"/>
              <a:ext cx="52149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3</a:t>
              </a:r>
              <a:r>
                <a:rPr lang="zh-CN" altLang="en-US">
                  <a:latin typeface="Calibri" panose="020F0502020204030204" pitchFamily="34" charset="0"/>
                </a:rPr>
                <a:t>） 设     是可逆方阵，则</a:t>
              </a:r>
            </a:p>
          </p:txBody>
        </p:sp>
        <p:graphicFrame>
          <p:nvGraphicFramePr>
            <p:cNvPr id="39944" name="Object 6">
              <a:extLst>
                <a:ext uri="{FF2B5EF4-FFF2-40B4-BE49-F238E27FC236}">
                  <a16:creationId xmlns:a16="http://schemas.microsoft.com/office/drawing/2014/main" id="{4E0824D8-F75D-6B50-B927-D7F0B2ECA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2759073"/>
            <a:ext cx="615950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2759073"/>
                          <a:ext cx="615950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Object 7">
              <a:extLst>
                <a:ext uri="{FF2B5EF4-FFF2-40B4-BE49-F238E27FC236}">
                  <a16:creationId xmlns:a16="http://schemas.microsoft.com/office/drawing/2014/main" id="{1D40BBA1-E5D7-5EA8-85B8-CB1DD9000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819" y="2643182"/>
            <a:ext cx="2500330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74360" imgH="279360" progId="Equation.DSMT4">
                    <p:embed/>
                  </p:oleObj>
                </mc:Choice>
                <mc:Fallback>
                  <p:oleObj name="Equation" r:id="rId11" imgW="774360" imgH="2793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9" y="2643182"/>
                          <a:ext cx="2500330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E29DEF-2015-F905-1FEE-5A2AA612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170363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7" name="组合 36">
            <a:extLst>
              <a:ext uri="{FF2B5EF4-FFF2-40B4-BE49-F238E27FC236}">
                <a16:creationId xmlns:a16="http://schemas.microsoft.com/office/drawing/2014/main" id="{DE24E262-3281-635D-4935-EA00DD57FFF5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4197350"/>
            <a:ext cx="5214938" cy="696913"/>
            <a:chOff x="1714480" y="3500438"/>
            <a:chExt cx="5214974" cy="696912"/>
          </a:xfrm>
        </p:grpSpPr>
        <p:sp>
          <p:nvSpPr>
            <p:cNvPr id="39969" name="TextBox 15">
              <a:extLst>
                <a:ext uri="{FF2B5EF4-FFF2-40B4-BE49-F238E27FC236}">
                  <a16:creationId xmlns:a16="http://schemas.microsoft.com/office/drawing/2014/main" id="{B685E69F-6593-9205-1CD0-0B560F602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480" y="3500438"/>
              <a:ext cx="10715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39942" name="Object 8">
              <a:extLst>
                <a:ext uri="{FF2B5EF4-FFF2-40B4-BE49-F238E27FC236}">
                  <a16:creationId xmlns:a16="http://schemas.microsoft.com/office/drawing/2014/main" id="{8AE3CC22-74D8-09F0-5E1C-ED04E07A54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7476" y="3500438"/>
            <a:ext cx="1985962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74360" imgH="253800" progId="Equation.DSMT4">
                    <p:embed/>
                  </p:oleObj>
                </mc:Choice>
                <mc:Fallback>
                  <p:oleObj name="Equation" r:id="rId13" imgW="77436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476" y="3500438"/>
                          <a:ext cx="1985962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Object 9">
              <a:extLst>
                <a:ext uri="{FF2B5EF4-FFF2-40B4-BE49-F238E27FC236}">
                  <a16:creationId xmlns:a16="http://schemas.microsoft.com/office/drawing/2014/main" id="{BF0C6B7A-A651-1534-0E1F-0AD4E4B47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6304" y="3500438"/>
            <a:ext cx="2343150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14400" imgH="253800" progId="Equation.DSMT4">
                    <p:embed/>
                  </p:oleObj>
                </mc:Choice>
                <mc:Fallback>
                  <p:oleObj name="Equation" r:id="rId15" imgW="914400" imgH="253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304" y="3500438"/>
                          <a:ext cx="2343150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37">
            <a:extLst>
              <a:ext uri="{FF2B5EF4-FFF2-40B4-BE49-F238E27FC236}">
                <a16:creationId xmlns:a16="http://schemas.microsoft.com/office/drawing/2014/main" id="{8849A383-3C26-3C40-175D-DF02B0D19309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4884738"/>
            <a:ext cx="7673975" cy="1608137"/>
            <a:chOff x="785786" y="4357694"/>
            <a:chExt cx="7572428" cy="1607752"/>
          </a:xfrm>
        </p:grpSpPr>
        <p:sp>
          <p:nvSpPr>
            <p:cNvPr id="39966" name="TextBox 27">
              <a:extLst>
                <a:ext uri="{FF2B5EF4-FFF2-40B4-BE49-F238E27FC236}">
                  <a16:creationId xmlns:a16="http://schemas.microsoft.com/office/drawing/2014/main" id="{FE123F13-BAD1-A026-E6E4-D41A24CE8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4357694"/>
              <a:ext cx="1071481" cy="58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注意：</a:t>
              </a:r>
            </a:p>
          </p:txBody>
        </p:sp>
        <p:sp>
          <p:nvSpPr>
            <p:cNvPr id="39967" name="TextBox 28">
              <a:extLst>
                <a:ext uri="{FF2B5EF4-FFF2-40B4-BE49-F238E27FC236}">
                  <a16:creationId xmlns:a16="http://schemas.microsoft.com/office/drawing/2014/main" id="{970B09B1-01E6-0F6E-3B0E-128CDA53D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877" y="4357694"/>
              <a:ext cx="6143786" cy="58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交换律对矩阵乘法不成立，       不</a:t>
              </a:r>
            </a:p>
          </p:txBody>
        </p:sp>
        <p:sp>
          <p:nvSpPr>
            <p:cNvPr id="39968" name="TextBox 29">
              <a:extLst>
                <a:ext uri="{FF2B5EF4-FFF2-40B4-BE49-F238E27FC236}">
                  <a16:creationId xmlns:a16="http://schemas.microsoft.com/office/drawing/2014/main" id="{9591EAA0-8381-D180-D3BF-D2D88F385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337" y="4857637"/>
              <a:ext cx="7429877" cy="106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一定等于         ，但行列式                 是数，数的乘法一定可交换，</a:t>
              </a:r>
            </a:p>
          </p:txBody>
        </p:sp>
        <p:graphicFrame>
          <p:nvGraphicFramePr>
            <p:cNvPr id="39938" name="Object 18">
              <a:extLst>
                <a:ext uri="{FF2B5EF4-FFF2-40B4-BE49-F238E27FC236}">
                  <a16:creationId xmlns:a16="http://schemas.microsoft.com/office/drawing/2014/main" id="{09B0C9CE-16B3-9A1A-81D8-E680035CA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117" y="4929188"/>
            <a:ext cx="976313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1200" imgH="164880" progId="Equation.DSMT4">
                    <p:embed/>
                  </p:oleObj>
                </mc:Choice>
                <mc:Fallback>
                  <p:oleObj name="Equation" r:id="rId17" imgW="241200" imgH="164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17" y="4929188"/>
                          <a:ext cx="976313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19">
              <a:extLst>
                <a:ext uri="{FF2B5EF4-FFF2-40B4-BE49-F238E27FC236}">
                  <a16:creationId xmlns:a16="http://schemas.microsoft.com/office/drawing/2014/main" id="{267E2F83-72BC-DD75-12B8-82179B52B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31035" y="4402148"/>
            <a:ext cx="1027113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800" imgH="164880" progId="Equation.DSMT4">
                    <p:embed/>
                  </p:oleObj>
                </mc:Choice>
                <mc:Fallback>
                  <p:oleObj name="Equation" r:id="rId19" imgW="25380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1035" y="4402148"/>
                          <a:ext cx="1027113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20">
              <a:extLst>
                <a:ext uri="{FF2B5EF4-FFF2-40B4-BE49-F238E27FC236}">
                  <a16:creationId xmlns:a16="http://schemas.microsoft.com/office/drawing/2014/main" id="{D482814C-F128-E690-DCBE-FEFF751D42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4857760"/>
            <a:ext cx="1697037" cy="569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19040" imgH="253800" progId="Equation.DSMT4">
                    <p:embed/>
                  </p:oleObj>
                </mc:Choice>
                <mc:Fallback>
                  <p:oleObj name="Equation" r:id="rId21" imgW="419040" imgH="253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4857760"/>
                          <a:ext cx="1697037" cy="5699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21">
              <a:extLst>
                <a:ext uri="{FF2B5EF4-FFF2-40B4-BE49-F238E27FC236}">
                  <a16:creationId xmlns:a16="http://schemas.microsoft.com/office/drawing/2014/main" id="{87703458-8041-0272-33F3-C85791D5F4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7752" y="5357826"/>
            <a:ext cx="2214578" cy="607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88840" imgH="253800" progId="Equation.DSMT4">
                    <p:embed/>
                  </p:oleObj>
                </mc:Choice>
                <mc:Fallback>
                  <p:oleObj name="Equation" r:id="rId23" imgW="888840" imgH="253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5357826"/>
                          <a:ext cx="2214578" cy="607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958" name="Picture 15" descr="机动">
            <a:extLst>
              <a:ext uri="{FF2B5EF4-FFF2-40B4-BE49-F238E27FC236}">
                <a16:creationId xmlns:a16="http://schemas.microsoft.com/office/drawing/2014/main" id="{B1B67F18-1EDF-1BBD-26B2-F020A4DA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9" name="Text Box 16">
            <a:extLst>
              <a:ext uri="{FF2B5EF4-FFF2-40B4-BE49-F238E27FC236}">
                <a16:creationId xmlns:a16="http://schemas.microsoft.com/office/drawing/2014/main" id="{A8D7FA07-72AF-FA48-DAB8-8DFEF7B7D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996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37459AF-3A0F-F424-3A45-7C3BBCEB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1" name="Picture 18" descr="目录">
            <a:hlinkClick r:id="rId27" action="ppaction://hlinksldjump"/>
            <a:extLst>
              <a:ext uri="{FF2B5EF4-FFF2-40B4-BE49-F238E27FC236}">
                <a16:creationId xmlns:a16="http://schemas.microsoft.com/office/drawing/2014/main" id="{DB6BDA90-5446-7611-153A-E3D380CB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4C9F91-CB22-F50F-6E81-EB53FD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3BFD4EA-C12E-0A75-5789-BE42077F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3AFCED-B8F6-9FDB-A81F-DC89F25A9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6DBBB841-7F60-FF8F-8A76-A4DBB193A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3348038"/>
            <a:ext cx="81105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4</a:t>
            </a:r>
            <a:r>
              <a:rPr lang="zh-CN" altLang="en-US" dirty="0">
                <a:latin typeface="+mj-lt"/>
              </a:rPr>
              <a:t>） 设方阵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A</a:t>
            </a:r>
            <a:r>
              <a:rPr lang="en-US" altLang="zh-CN" baseline="30000" dirty="0">
                <a:latin typeface="+mj-lt"/>
              </a:rPr>
              <a:t>-1</a:t>
            </a:r>
            <a:r>
              <a:rPr lang="zh-CN" altLang="en-US" dirty="0">
                <a:latin typeface="+mj-lt"/>
              </a:rPr>
              <a:t>元素都是整数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则</a:t>
            </a:r>
            <a:r>
              <a:rPr lang="en-US" altLang="zh-CN" dirty="0">
                <a:latin typeface="+mj-lt"/>
              </a:rPr>
              <a:t>|A|= ±1.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704A88E-E0C9-535C-0FAF-A8B8F675B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2263" y="1487488"/>
          <a:ext cx="50673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203040" progId="Equation.DSMT4">
                  <p:embed/>
                </p:oleObj>
              </mc:Choice>
              <mc:Fallback>
                <p:oleObj name="Equation" r:id="rId2" imgW="16887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487488"/>
                        <a:ext cx="50673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2">
            <a:extLst>
              <a:ext uri="{FF2B5EF4-FFF2-40B4-BE49-F238E27FC236}">
                <a16:creationId xmlns:a16="http://schemas.microsoft.com/office/drawing/2014/main" id="{90C5D9C3-024B-9BB6-51EE-1C871C2F72CE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785813"/>
            <a:ext cx="4357688" cy="584200"/>
            <a:chOff x="1000100" y="785794"/>
            <a:chExt cx="4357718" cy="584775"/>
          </a:xfrm>
        </p:grpSpPr>
        <p:sp>
          <p:nvSpPr>
            <p:cNvPr id="40985" name="TextBox 3">
              <a:extLst>
                <a:ext uri="{FF2B5EF4-FFF2-40B4-BE49-F238E27FC236}">
                  <a16:creationId xmlns:a16="http://schemas.microsoft.com/office/drawing/2014/main" id="{5FC63386-9413-9B05-CD0C-BD340D9D3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785794"/>
              <a:ext cx="43577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）    阶方阵     可逆</a:t>
              </a:r>
            </a:p>
          </p:txBody>
        </p:sp>
        <p:graphicFrame>
          <p:nvGraphicFramePr>
            <p:cNvPr id="40971" name="Object 2">
              <a:extLst>
                <a:ext uri="{FF2B5EF4-FFF2-40B4-BE49-F238E27FC236}">
                  <a16:creationId xmlns:a16="http://schemas.microsoft.com/office/drawing/2014/main" id="{202EC8E6-24C7-365C-F406-A531F4A60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0298" y="817543"/>
            <a:ext cx="615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298" y="817543"/>
                          <a:ext cx="615950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4">
              <a:extLst>
                <a:ext uri="{FF2B5EF4-FFF2-40B4-BE49-F238E27FC236}">
                  <a16:creationId xmlns:a16="http://schemas.microsoft.com/office/drawing/2014/main" id="{9E139146-215C-A613-01D3-1454C081C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844527"/>
            <a:ext cx="420690" cy="498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844527"/>
                          <a:ext cx="420690" cy="498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D0A988B-630A-4288-15D4-90EE25C33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1511300"/>
          <a:ext cx="595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152280" progId="Equation.DSMT4">
                  <p:embed/>
                </p:oleObj>
              </mc:Choice>
              <mc:Fallback>
                <p:oleObj name="Equation" r:id="rId8" imgW="19044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511300"/>
                        <a:ext cx="595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5AD5DE1E-283E-19A6-97C6-44C04F921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8" y="2682875"/>
          <a:ext cx="17462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53800" progId="Equation.DSMT4">
                  <p:embed/>
                </p:oleObj>
              </mc:Choice>
              <mc:Fallback>
                <p:oleObj name="Equation" r:id="rId10" imgW="4572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682875"/>
                        <a:ext cx="17462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3">
            <a:extLst>
              <a:ext uri="{FF2B5EF4-FFF2-40B4-BE49-F238E27FC236}">
                <a16:creationId xmlns:a16="http://schemas.microsoft.com/office/drawing/2014/main" id="{0D209F1F-D24E-36CC-8B45-0D63DBD2538F}"/>
              </a:ext>
            </a:extLst>
          </p:cNvPr>
          <p:cNvGrpSpPr>
            <a:grpSpLocks/>
          </p:cNvGrpSpPr>
          <p:nvPr/>
        </p:nvGrpSpPr>
        <p:grpSpPr bwMode="auto">
          <a:xfrm>
            <a:off x="982663" y="3500438"/>
            <a:ext cx="4786312" cy="765175"/>
            <a:chOff x="1142975" y="3500438"/>
            <a:chExt cx="4786347" cy="765175"/>
          </a:xfrm>
        </p:grpSpPr>
        <p:graphicFrame>
          <p:nvGraphicFramePr>
            <p:cNvPr id="40970" name="Object 7">
              <a:extLst>
                <a:ext uri="{FF2B5EF4-FFF2-40B4-BE49-F238E27FC236}">
                  <a16:creationId xmlns:a16="http://schemas.microsoft.com/office/drawing/2014/main" id="{059E0946-7CE1-C617-7BAE-78D22163C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7747" y="3500438"/>
            <a:ext cx="3711575" cy="765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47560" imgH="279360" progId="Equation.DSMT4">
                    <p:embed/>
                  </p:oleObj>
                </mc:Choice>
                <mc:Fallback>
                  <p:oleObj name="Equation" r:id="rId12" imgW="1447560" imgH="2793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747" y="3500438"/>
                          <a:ext cx="3711575" cy="765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TextBox 12">
              <a:extLst>
                <a:ext uri="{FF2B5EF4-FFF2-40B4-BE49-F238E27FC236}">
                  <a16:creationId xmlns:a16="http://schemas.microsoft.com/office/drawing/2014/main" id="{7ABCAD17-5F66-062C-62F5-B830B6400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975" y="3589348"/>
              <a:ext cx="114300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3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</p:grpSp>
      <p:grpSp>
        <p:nvGrpSpPr>
          <p:cNvPr id="4" name="组合 24">
            <a:extLst>
              <a:ext uri="{FF2B5EF4-FFF2-40B4-BE49-F238E27FC236}">
                <a16:creationId xmlns:a16="http://schemas.microsoft.com/office/drawing/2014/main" id="{F1A41115-32E8-B0A3-1245-35E96E3B55EC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4332288"/>
            <a:ext cx="3214688" cy="741362"/>
            <a:chOff x="1857356" y="4473587"/>
            <a:chExt cx="3214710" cy="741363"/>
          </a:xfrm>
        </p:grpSpPr>
        <p:graphicFrame>
          <p:nvGraphicFramePr>
            <p:cNvPr id="40968" name="Object 8">
              <a:extLst>
                <a:ext uri="{FF2B5EF4-FFF2-40B4-BE49-F238E27FC236}">
                  <a16:creationId xmlns:a16="http://schemas.microsoft.com/office/drawing/2014/main" id="{5CBC7644-733E-254A-33CD-02EA8744A6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4616463"/>
            <a:ext cx="59531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152280" progId="Equation.DSMT4">
                    <p:embed/>
                  </p:oleObj>
                </mc:Choice>
                <mc:Fallback>
                  <p:oleObj name="Equation" r:id="rId14" imgW="190440" imgH="1522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4616463"/>
                          <a:ext cx="595312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11">
              <a:extLst>
                <a:ext uri="{FF2B5EF4-FFF2-40B4-BE49-F238E27FC236}">
                  <a16:creationId xmlns:a16="http://schemas.microsoft.com/office/drawing/2014/main" id="{229F5BF3-FD99-2D06-7C46-1DF909F17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1736" y="4473587"/>
            <a:ext cx="2500330" cy="74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360" imgH="279360" progId="Equation.DSMT4">
                    <p:embed/>
                  </p:oleObj>
                </mc:Choice>
                <mc:Fallback>
                  <p:oleObj name="Equation" r:id="rId15" imgW="774360" imgH="2793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4473587"/>
                          <a:ext cx="2500330" cy="74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6630CB78-EDC6-F39E-D509-FE50FC335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130425"/>
          <a:ext cx="595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152280" progId="Equation.DSMT4">
                  <p:embed/>
                </p:oleObj>
              </mc:Choice>
              <mc:Fallback>
                <p:oleObj name="Equation" r:id="rId17" imgW="190440" imgH="152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130425"/>
                        <a:ext cx="595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0ADDAFBC-358F-A793-9DC3-B888DAA1D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2005013"/>
          <a:ext cx="31908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44520" imgH="253800" progId="Equation.DSMT4">
                  <p:embed/>
                </p:oleObj>
              </mc:Choice>
              <mc:Fallback>
                <p:oleObj name="Equation" r:id="rId18" imgW="124452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005013"/>
                        <a:ext cx="31908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B965BE99-4986-DFAC-33C3-8E7C88D7C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725738"/>
          <a:ext cx="595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440" imgH="152280" progId="Equation.DSMT4">
                  <p:embed/>
                </p:oleObj>
              </mc:Choice>
              <mc:Fallback>
                <p:oleObj name="Equation" r:id="rId20" imgW="190440" imgH="152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25738"/>
                        <a:ext cx="595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6" name="Picture 15" descr="机动">
            <a:extLst>
              <a:ext uri="{FF2B5EF4-FFF2-40B4-BE49-F238E27FC236}">
                <a16:creationId xmlns:a16="http://schemas.microsoft.com/office/drawing/2014/main" id="{E0194F99-A6E0-5E8E-78ED-EBCEFC06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7" name="Text Box 16">
            <a:extLst>
              <a:ext uri="{FF2B5EF4-FFF2-40B4-BE49-F238E27FC236}">
                <a16:creationId xmlns:a16="http://schemas.microsoft.com/office/drawing/2014/main" id="{7AB78765-D64E-7E87-AD6D-D4E101061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097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B7A055A-2540-4529-2B99-3BDC4136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icture 18" descr="目录">
            <a:hlinkClick r:id="rId23" action="ppaction://hlinksldjump"/>
            <a:extLst>
              <a:ext uri="{FF2B5EF4-FFF2-40B4-BE49-F238E27FC236}">
                <a16:creationId xmlns:a16="http://schemas.microsoft.com/office/drawing/2014/main" id="{D535797F-C049-350B-4C11-8E3070D51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E1E161B-77B3-D3F8-C7E3-419C6BFD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60D0A60-A2AE-A61E-3A85-C67CA8C2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B5F935-E3BD-F99C-FE00-5683AD34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3" name="TextBox 12">
            <a:extLst>
              <a:ext uri="{FF2B5EF4-FFF2-40B4-BE49-F238E27FC236}">
                <a16:creationId xmlns:a16="http://schemas.microsoft.com/office/drawing/2014/main" id="{A5975319-CD41-D973-968B-2F9A35D6E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221288"/>
            <a:ext cx="61801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（</a:t>
            </a:r>
            <a:r>
              <a:rPr lang="en-US" altLang="zh-CN">
                <a:latin typeface="Calibri" panose="020F0502020204030204" pitchFamily="34" charset="0"/>
              </a:rPr>
              <a:t>4</a:t>
            </a:r>
            <a:r>
              <a:rPr lang="zh-CN" altLang="en-US">
                <a:latin typeface="Calibri" panose="020F0502020204030204" pitchFamily="34" charset="0"/>
              </a:rPr>
              <a:t>）由（</a:t>
            </a:r>
            <a:r>
              <a:rPr lang="en-US" altLang="zh-CN">
                <a:latin typeface="Calibri" panose="020F0502020204030204" pitchFamily="34" charset="0"/>
              </a:rPr>
              <a:t>3</a:t>
            </a:r>
            <a:r>
              <a:rPr lang="zh-CN" altLang="en-US">
                <a:latin typeface="Calibri" panose="020F0502020204030204" pitchFamily="34" charset="0"/>
              </a:rPr>
              <a:t>）显然</a:t>
            </a:r>
            <a:r>
              <a:rPr lang="en-US" altLang="zh-CN">
                <a:latin typeface="Calibri" panose="020F0502020204030204" pitchFamily="34" charset="0"/>
              </a:rPr>
              <a:t>.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>
            <a:extLst>
              <a:ext uri="{FF2B5EF4-FFF2-40B4-BE49-F238E27FC236}">
                <a16:creationId xmlns:a16="http://schemas.microsoft.com/office/drawing/2014/main" id="{119C7D11-13F0-8471-A419-D360852919C3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766888"/>
            <a:ext cx="6715125" cy="2947987"/>
            <a:chOff x="928662" y="1766713"/>
            <a:chExt cx="6715172" cy="2948171"/>
          </a:xfrm>
        </p:grpSpPr>
        <p:sp>
          <p:nvSpPr>
            <p:cNvPr id="41996" name="TextBox 1">
              <a:extLst>
                <a:ext uri="{FF2B5EF4-FFF2-40B4-BE49-F238E27FC236}">
                  <a16:creationId xmlns:a16="http://schemas.microsoft.com/office/drawing/2014/main" id="{D1447F0D-E8A4-CFF1-BC03-F42934D50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1766713"/>
              <a:ext cx="10715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例 </a:t>
              </a:r>
              <a:r>
                <a:rPr lang="en-US" altLang="zh-CN" b="1">
                  <a:latin typeface="Calibri" panose="020F0502020204030204" pitchFamily="34" charset="0"/>
                </a:rPr>
                <a:t>.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41997" name="TextBox 2">
              <a:extLst>
                <a:ext uri="{FF2B5EF4-FFF2-40B4-BE49-F238E27FC236}">
                  <a16:creationId xmlns:a16="http://schemas.microsoft.com/office/drawing/2014/main" id="{6A5A4BAD-4D61-4EBD-09E2-57F7D352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670" y="1766713"/>
              <a:ext cx="292895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求     阶行列式</a:t>
              </a:r>
            </a:p>
          </p:txBody>
        </p:sp>
        <p:graphicFrame>
          <p:nvGraphicFramePr>
            <p:cNvPr id="41986" name="Object 2">
              <a:extLst>
                <a:ext uri="{FF2B5EF4-FFF2-40B4-BE49-F238E27FC236}">
                  <a16:creationId xmlns:a16="http://schemas.microsoft.com/office/drawing/2014/main" id="{03C42FA6-68ED-3268-C00D-7449EA23E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9677" y="1838151"/>
            <a:ext cx="420687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39680" progId="Equation.DSMT4">
                    <p:embed/>
                  </p:oleObj>
                </mc:Choice>
                <mc:Fallback>
                  <p:oleObj name="Equation" r:id="rId2" imgW="1267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677" y="1838151"/>
                          <a:ext cx="420687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3">
              <a:extLst>
                <a:ext uri="{FF2B5EF4-FFF2-40B4-BE49-F238E27FC236}">
                  <a16:creationId xmlns:a16="http://schemas.microsoft.com/office/drawing/2014/main" id="{02FF7535-CA92-2E25-6A9E-98149CB61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2481093"/>
            <a:ext cx="5715040" cy="2233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90560" imgH="939600" progId="Equation.DSMT4">
                    <p:embed/>
                  </p:oleObj>
                </mc:Choice>
                <mc:Fallback>
                  <p:oleObj name="Equation" r:id="rId4" imgW="2590560" imgH="939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2481093"/>
                          <a:ext cx="5715040" cy="2233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989" name="Picture 15" descr="机动">
            <a:extLst>
              <a:ext uri="{FF2B5EF4-FFF2-40B4-BE49-F238E27FC236}">
                <a16:creationId xmlns:a16="http://schemas.microsoft.com/office/drawing/2014/main" id="{CA0F4C56-3A09-6E73-067D-306E6C765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16">
            <a:extLst>
              <a:ext uri="{FF2B5EF4-FFF2-40B4-BE49-F238E27FC236}">
                <a16:creationId xmlns:a16="http://schemas.microsoft.com/office/drawing/2014/main" id="{D9F1CB02-1921-F380-B8A2-23521060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99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43F4B29-B56F-D13B-6430-44A1B6C7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8" descr="目录">
            <a:hlinkClick r:id="rId8" action="ppaction://hlinksldjump"/>
            <a:extLst>
              <a:ext uri="{FF2B5EF4-FFF2-40B4-BE49-F238E27FC236}">
                <a16:creationId xmlns:a16="http://schemas.microsoft.com/office/drawing/2014/main" id="{56852FD1-3C12-025E-9C52-D5BD0E975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F02B0-A417-1742-ABA0-FA24EF89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70CE75E-6646-DEB4-B72F-C139A2D2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FE98B6-BC99-B6FB-8163-C3BDA2DF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>
            <a:extLst>
              <a:ext uri="{FF2B5EF4-FFF2-40B4-BE49-F238E27FC236}">
                <a16:creationId xmlns:a16="http://schemas.microsoft.com/office/drawing/2014/main" id="{4777DDD3-55FC-170A-8470-FAE583C6784F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273425"/>
            <a:ext cx="7572375" cy="655638"/>
            <a:chOff x="571472" y="3272845"/>
            <a:chExt cx="7572428" cy="656221"/>
          </a:xfrm>
        </p:grpSpPr>
        <p:sp>
          <p:nvSpPr>
            <p:cNvPr id="43033" name="TextBox 3">
              <a:extLst>
                <a:ext uri="{FF2B5EF4-FFF2-40B4-BE49-F238E27FC236}">
                  <a16:creationId xmlns:a16="http://schemas.microsoft.com/office/drawing/2014/main" id="{318ED747-6D41-3A4B-3E76-98A5D113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344291"/>
              <a:ext cx="378621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对      用数学归纳法。</a:t>
              </a:r>
            </a:p>
          </p:txBody>
        </p:sp>
        <p:sp>
          <p:nvSpPr>
            <p:cNvPr id="43034" name="矩形 4">
              <a:extLst>
                <a:ext uri="{FF2B5EF4-FFF2-40B4-BE49-F238E27FC236}">
                  <a16:creationId xmlns:a16="http://schemas.microsoft.com/office/drawing/2014/main" id="{44C91C66-2D4B-8ADA-4669-1CD2D03D3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0" y="3272845"/>
              <a:ext cx="39290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时取              ；</a:t>
              </a:r>
            </a:p>
          </p:txBody>
        </p:sp>
        <p:graphicFrame>
          <p:nvGraphicFramePr>
            <p:cNvPr id="43015" name="Object 2">
              <a:extLst>
                <a:ext uri="{FF2B5EF4-FFF2-40B4-BE49-F238E27FC236}">
                  <a16:creationId xmlns:a16="http://schemas.microsoft.com/office/drawing/2014/main" id="{4197B769-7811-DCF9-A2FA-741C790883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6" y="3301441"/>
            <a:ext cx="895649" cy="484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177480" progId="Equation.DSMT4">
                    <p:embed/>
                  </p:oleObj>
                </mc:Choice>
                <mc:Fallback>
                  <p:oleObj name="Equation" r:id="rId2" imgW="35532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3301441"/>
                          <a:ext cx="895649" cy="484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3">
              <a:extLst>
                <a:ext uri="{FF2B5EF4-FFF2-40B4-BE49-F238E27FC236}">
                  <a16:creationId xmlns:a16="http://schemas.microsoft.com/office/drawing/2014/main" id="{D5034B7F-4573-8E49-D54A-4660A47CD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81784" y="3315729"/>
            <a:ext cx="12334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20" imgH="228600" progId="Equation.DSMT4">
                    <p:embed/>
                  </p:oleObj>
                </mc:Choice>
                <mc:Fallback>
                  <p:oleObj name="Equation" r:id="rId4" imgW="58392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1784" y="3315729"/>
                          <a:ext cx="123348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4">
              <a:extLst>
                <a:ext uri="{FF2B5EF4-FFF2-40B4-BE49-F238E27FC236}">
                  <a16:creationId xmlns:a16="http://schemas.microsoft.com/office/drawing/2014/main" id="{D544AA9F-8269-A0FE-02BF-80F0627744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1882" y="3488775"/>
            <a:ext cx="469722" cy="427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139680" progId="Equation.DSMT4">
                    <p:embed/>
                  </p:oleObj>
                </mc:Choice>
                <mc:Fallback>
                  <p:oleObj name="Equation" r:id="rId6" imgW="1648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882" y="3488775"/>
                          <a:ext cx="469722" cy="4270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4">
            <a:extLst>
              <a:ext uri="{FF2B5EF4-FFF2-40B4-BE49-F238E27FC236}">
                <a16:creationId xmlns:a16="http://schemas.microsoft.com/office/drawing/2014/main" id="{69D749FE-A4E1-2A93-606F-49CDF72AD285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916363"/>
            <a:ext cx="7858125" cy="1155700"/>
            <a:chOff x="571472" y="3915795"/>
            <a:chExt cx="7858180" cy="1156279"/>
          </a:xfrm>
        </p:grpSpPr>
        <p:sp>
          <p:nvSpPr>
            <p:cNvPr id="43031" name="矩形 8">
              <a:extLst>
                <a:ext uri="{FF2B5EF4-FFF2-40B4-BE49-F238E27FC236}">
                  <a16:creationId xmlns:a16="http://schemas.microsoft.com/office/drawing/2014/main" id="{4624ADF2-4320-9DF5-18DE-E5CA701D7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72" y="3915795"/>
              <a:ext cx="78581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时根据                             取                      ，</a:t>
              </a:r>
            </a:p>
          </p:txBody>
        </p:sp>
        <p:graphicFrame>
          <p:nvGraphicFramePr>
            <p:cNvPr id="43010" name="Object 5">
              <a:extLst>
                <a:ext uri="{FF2B5EF4-FFF2-40B4-BE49-F238E27FC236}">
                  <a16:creationId xmlns:a16="http://schemas.microsoft.com/office/drawing/2014/main" id="{67449F6F-76A4-2CBD-9322-6EA077ECF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0612" y="4021275"/>
            <a:ext cx="981057" cy="479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480" imgH="177480" progId="Equation.DSMT4">
                    <p:embed/>
                  </p:oleObj>
                </mc:Choice>
                <mc:Fallback>
                  <p:oleObj name="Equation" r:id="rId8" imgW="39348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612" y="4021275"/>
                          <a:ext cx="981057" cy="479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6">
              <a:extLst>
                <a:ext uri="{FF2B5EF4-FFF2-40B4-BE49-F238E27FC236}">
                  <a16:creationId xmlns:a16="http://schemas.microsoft.com/office/drawing/2014/main" id="{BF9A3C4C-CA67-65CB-4DDE-50F429863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56363" y="3951295"/>
            <a:ext cx="19589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27000" imgH="241200" progId="Equation.DSMT4">
                    <p:embed/>
                  </p:oleObj>
                </mc:Choice>
                <mc:Fallback>
                  <p:oleObj name="Equation" r:id="rId10" imgW="92700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363" y="3951295"/>
                          <a:ext cx="195897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7">
              <a:extLst>
                <a:ext uri="{FF2B5EF4-FFF2-40B4-BE49-F238E27FC236}">
                  <a16:creationId xmlns:a16="http://schemas.microsoft.com/office/drawing/2014/main" id="{A6BC0E31-E0FC-5766-1BE7-57B12B89B5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5972" y="3950717"/>
            <a:ext cx="2601912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31560" imgH="203040" progId="Equation.DSMT4">
                    <p:embed/>
                  </p:oleObj>
                </mc:Choice>
                <mc:Fallback>
                  <p:oleObj name="Equation" r:id="rId12" imgW="1231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972" y="3950717"/>
                          <a:ext cx="2601912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TextBox 12">
              <a:extLst>
                <a:ext uri="{FF2B5EF4-FFF2-40B4-BE49-F238E27FC236}">
                  <a16:creationId xmlns:a16="http://schemas.microsoft.com/office/drawing/2014/main" id="{82EFE2AA-234F-4AAF-38F5-564FB75C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4487299"/>
              <a:ext cx="44291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则         ，       符合要求。</a:t>
              </a:r>
            </a:p>
          </p:txBody>
        </p:sp>
        <p:graphicFrame>
          <p:nvGraphicFramePr>
            <p:cNvPr id="43013" name="Object 8">
              <a:extLst>
                <a:ext uri="{FF2B5EF4-FFF2-40B4-BE49-F238E27FC236}">
                  <a16:creationId xmlns:a16="http://schemas.microsoft.com/office/drawing/2014/main" id="{9DC24209-3374-CDA9-DAE8-0B4C002AB2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468" y="4538103"/>
            <a:ext cx="7508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5320" imgH="228600" progId="Equation.DSMT4">
                    <p:embed/>
                  </p:oleObj>
                </mc:Choice>
                <mc:Fallback>
                  <p:oleObj name="Equation" r:id="rId14" imgW="35532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468" y="4538103"/>
                          <a:ext cx="75088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4" name="Object 9">
              <a:extLst>
                <a:ext uri="{FF2B5EF4-FFF2-40B4-BE49-F238E27FC236}">
                  <a16:creationId xmlns:a16="http://schemas.microsoft.com/office/drawing/2014/main" id="{6A591434-8ED0-87CA-AC3B-A198AFAF8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9613" y="4538103"/>
            <a:ext cx="7778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280" imgH="228600" progId="Equation.DSMT4">
                    <p:embed/>
                  </p:oleObj>
                </mc:Choice>
                <mc:Fallback>
                  <p:oleObj name="Equation" r:id="rId16" imgW="3682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613" y="4538103"/>
                          <a:ext cx="77787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38DD40F-1330-6F13-A4E3-F622FE37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00125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4" name="组合 32">
            <a:extLst>
              <a:ext uri="{FF2B5EF4-FFF2-40B4-BE49-F238E27FC236}">
                <a16:creationId xmlns:a16="http://schemas.microsoft.com/office/drawing/2014/main" id="{6D73FBBA-2DE2-A59B-BB59-51C7329A7AEC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000125"/>
            <a:ext cx="8143875" cy="2062163"/>
            <a:chOff x="500034" y="1000108"/>
            <a:chExt cx="8143932" cy="2062117"/>
          </a:xfrm>
        </p:grpSpPr>
        <p:sp>
          <p:nvSpPr>
            <p:cNvPr id="43029" name="TextBox 38">
              <a:extLst>
                <a:ext uri="{FF2B5EF4-FFF2-40B4-BE49-F238E27FC236}">
                  <a16:creationId xmlns:a16="http://schemas.microsoft.com/office/drawing/2014/main" id="{55F167DA-EE10-EDAE-C637-F986C27D9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000112"/>
              <a:ext cx="8143932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           先证明对任意正整数     ，           可以写成           的     次多项式，也就是存在     次多项式                                 使                              ，并且         的最高次项系数                。</a:t>
              </a:r>
            </a:p>
          </p:txBody>
        </p:sp>
        <p:sp>
          <p:nvSpPr>
            <p:cNvPr id="10271" name="TextBox 48">
              <a:extLst>
                <a:ext uri="{FF2B5EF4-FFF2-40B4-BE49-F238E27FC236}">
                  <a16:creationId xmlns:a16="http://schemas.microsoft.com/office/drawing/2014/main" id="{9FE17B7D-5CFC-CED9-C741-938619BAF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000108"/>
              <a:ext cx="8143932" cy="2062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j-lt"/>
                </a:rPr>
                <a:t>           先证明对任意正整数</a:t>
              </a:r>
              <a:r>
                <a:rPr lang="en-US" altLang="zh-CN" i="1" dirty="0">
                  <a:latin typeface="+mj-lt"/>
                </a:rPr>
                <a:t>m</a:t>
              </a:r>
              <a:r>
                <a:rPr lang="zh-CN" altLang="en-US" dirty="0">
                  <a:latin typeface="+mj-lt"/>
                </a:rPr>
                <a:t>，</a:t>
              </a:r>
              <a:r>
                <a:rPr lang="en-US" altLang="zh-CN" dirty="0" err="1">
                  <a:latin typeface="+mj-lt"/>
                </a:rPr>
                <a:t>cos</a:t>
              </a:r>
              <a:r>
                <a:rPr lang="en-US" altLang="zh-CN" i="1" dirty="0" err="1">
                  <a:latin typeface="+mj-lt"/>
                </a:rPr>
                <a:t>m</a:t>
              </a:r>
              <a:r>
                <a:rPr lang="el-GR" altLang="zh-CN" i="1" dirty="0">
                  <a:latin typeface="+mj-lt"/>
                </a:rPr>
                <a:t>θ</a:t>
              </a:r>
              <a:r>
                <a:rPr lang="zh-CN" altLang="en-US" dirty="0">
                  <a:latin typeface="+mj-lt"/>
                </a:rPr>
                <a:t>可以写成</a:t>
              </a:r>
              <a:r>
                <a:rPr lang="en-US" altLang="zh-CN" dirty="0" err="1">
                  <a:latin typeface="+mj-lt"/>
                </a:rPr>
                <a:t>cos</a:t>
              </a:r>
              <a:r>
                <a:rPr lang="el-GR" altLang="zh-CN" i="1" dirty="0">
                  <a:latin typeface="+mj-lt"/>
                </a:rPr>
                <a:t>θ</a:t>
              </a:r>
              <a:r>
                <a:rPr lang="zh-CN" altLang="en-US" dirty="0">
                  <a:latin typeface="+mj-lt"/>
                </a:rPr>
                <a:t> 的</a:t>
              </a:r>
              <a:r>
                <a:rPr lang="en-US" altLang="zh-CN" i="1" dirty="0">
                  <a:latin typeface="+mj-lt"/>
                </a:rPr>
                <a:t>m</a:t>
              </a:r>
              <a:r>
                <a:rPr lang="zh-CN" altLang="en-US" dirty="0">
                  <a:latin typeface="+mj-lt"/>
                </a:rPr>
                <a:t>次多项式，也就是存在</a:t>
              </a:r>
              <a:r>
                <a:rPr lang="en-US" altLang="zh-CN" i="1" dirty="0">
                  <a:latin typeface="+mj-lt"/>
                </a:rPr>
                <a:t>m</a:t>
              </a:r>
              <a:r>
                <a:rPr lang="zh-CN" altLang="en-US" dirty="0">
                  <a:latin typeface="+mj-lt"/>
                </a:rPr>
                <a:t>次多项式</a:t>
              </a:r>
              <a:r>
                <a:rPr lang="en-US" altLang="zh-CN" i="1" dirty="0">
                  <a:latin typeface="+mj-lt"/>
                </a:rPr>
                <a:t>f</a:t>
              </a:r>
              <a:r>
                <a:rPr lang="en-US" altLang="zh-CN" i="1" baseline="-25000" dirty="0">
                  <a:latin typeface="+mj-lt"/>
                </a:rPr>
                <a:t>m</a:t>
              </a:r>
              <a:r>
                <a:rPr lang="en-US" altLang="zh-CN" dirty="0">
                  <a:latin typeface="+mj-lt"/>
                </a:rPr>
                <a:t>(</a:t>
              </a:r>
              <a:r>
                <a:rPr lang="en-US" altLang="zh-CN" i="1" dirty="0">
                  <a:latin typeface="+mj-lt"/>
                </a:rPr>
                <a:t>x</a:t>
              </a:r>
              <a:r>
                <a:rPr lang="en-US" altLang="zh-CN" dirty="0">
                  <a:latin typeface="+mj-lt"/>
                </a:rPr>
                <a:t>)=</a:t>
              </a:r>
              <a:r>
                <a:rPr lang="en-US" altLang="zh-CN" i="1" dirty="0" err="1">
                  <a:latin typeface="+mj-lt"/>
                </a:rPr>
                <a:t>a</a:t>
              </a:r>
              <a:r>
                <a:rPr lang="en-US" altLang="zh-CN" i="1" baseline="-25000" dirty="0" err="1">
                  <a:latin typeface="+mj-lt"/>
                </a:rPr>
                <a:t>m</a:t>
              </a:r>
              <a:r>
                <a:rPr lang="en-US" altLang="zh-CN" i="1" dirty="0" err="1">
                  <a:latin typeface="+mj-lt"/>
                </a:rPr>
                <a:t>x</a:t>
              </a:r>
              <a:r>
                <a:rPr lang="en-US" altLang="zh-CN" i="1" baseline="30000" dirty="0" err="1"/>
                <a:t>m</a:t>
              </a:r>
              <a:r>
                <a:rPr lang="en-US" altLang="zh-CN" dirty="0">
                  <a:latin typeface="+mj-lt"/>
                </a:rPr>
                <a:t>+…</a:t>
              </a:r>
              <a:r>
                <a:rPr lang="zh-CN" altLang="en-US" dirty="0">
                  <a:latin typeface="+mj-lt"/>
                </a:rPr>
                <a:t>使</a:t>
              </a:r>
              <a:r>
                <a:rPr lang="en-US" altLang="zh-CN" dirty="0" err="1">
                  <a:latin typeface="+mj-lt"/>
                </a:rPr>
                <a:t>cos</a:t>
              </a:r>
              <a:r>
                <a:rPr lang="en-US" altLang="zh-CN" i="1" dirty="0" err="1">
                  <a:latin typeface="+mj-lt"/>
                </a:rPr>
                <a:t>m</a:t>
              </a:r>
              <a:r>
                <a:rPr lang="el-GR" altLang="zh-CN" i="1" dirty="0">
                  <a:latin typeface="+mj-lt"/>
                </a:rPr>
                <a:t>θ</a:t>
              </a:r>
              <a:r>
                <a:rPr lang="en-US" altLang="zh-CN" dirty="0">
                  <a:latin typeface="+mj-lt"/>
                </a:rPr>
                <a:t>=</a:t>
              </a:r>
              <a:r>
                <a:rPr lang="en-US" altLang="zh-CN" i="1" dirty="0"/>
                <a:t>f</a:t>
              </a:r>
              <a:r>
                <a:rPr lang="en-US" altLang="zh-CN" i="1" baseline="-25000" dirty="0"/>
                <a:t>m</a:t>
              </a:r>
              <a:r>
                <a:rPr lang="en-US" altLang="zh-CN" dirty="0">
                  <a:latin typeface="+mj-lt"/>
                </a:rPr>
                <a:t>(</a:t>
              </a:r>
              <a:r>
                <a:rPr lang="en-US" altLang="zh-CN" dirty="0" err="1">
                  <a:latin typeface="+mj-lt"/>
                </a:rPr>
                <a:t>cos</a:t>
              </a:r>
              <a:r>
                <a:rPr lang="el-GR" altLang="zh-CN" i="1" dirty="0">
                  <a:latin typeface="+mj-lt"/>
                </a:rPr>
                <a:t>θ</a:t>
              </a:r>
              <a:r>
                <a:rPr lang="en-US" altLang="zh-CN" dirty="0">
                  <a:latin typeface="+mj-lt"/>
                </a:rPr>
                <a:t>)</a:t>
              </a:r>
              <a:r>
                <a:rPr lang="zh-CN" altLang="en-US" dirty="0">
                  <a:latin typeface="+mj-lt"/>
                </a:rPr>
                <a:t>，并且</a:t>
              </a:r>
              <a:r>
                <a:rPr lang="en-US" altLang="zh-CN" i="1" dirty="0"/>
                <a:t>f</a:t>
              </a:r>
              <a:r>
                <a:rPr lang="en-US" altLang="zh-CN" i="1" baseline="-25000" dirty="0"/>
                <a:t>m</a:t>
              </a:r>
              <a:r>
                <a:rPr lang="en-US" altLang="zh-CN" dirty="0"/>
                <a:t>(</a:t>
              </a:r>
              <a:r>
                <a:rPr lang="en-US" altLang="zh-CN" i="1" dirty="0"/>
                <a:t>x</a:t>
              </a:r>
              <a:r>
                <a:rPr lang="en-US" altLang="zh-CN" dirty="0"/>
                <a:t>)</a:t>
              </a:r>
              <a:r>
                <a:rPr lang="zh-CN" altLang="en-US" dirty="0">
                  <a:latin typeface="+mj-lt"/>
                </a:rPr>
                <a:t>         的最高次项系数 </a:t>
              </a:r>
              <a:r>
                <a:rPr lang="en-US" altLang="zh-CN" i="1" dirty="0"/>
                <a:t>a</a:t>
              </a:r>
              <a:r>
                <a:rPr lang="en-US" altLang="zh-CN" i="1" baseline="-25000" dirty="0"/>
                <a:t>m</a:t>
              </a:r>
              <a:r>
                <a:rPr lang="en-US" altLang="zh-CN" dirty="0">
                  <a:latin typeface="+mj-lt"/>
                </a:rPr>
                <a:t>=2</a:t>
              </a:r>
              <a:r>
                <a:rPr lang="en-US" altLang="zh-CN" i="1" baseline="30000" dirty="0">
                  <a:latin typeface="+mj-lt"/>
                </a:rPr>
                <a:t>m</a:t>
              </a:r>
              <a:r>
                <a:rPr lang="en-US" altLang="zh-CN" baseline="30000" dirty="0">
                  <a:latin typeface="+mj-lt"/>
                </a:rPr>
                <a:t>-1</a:t>
              </a:r>
              <a:r>
                <a:rPr lang="zh-CN" altLang="en-US" dirty="0">
                  <a:latin typeface="+mj-lt"/>
                </a:rPr>
                <a:t>。</a:t>
              </a:r>
            </a:p>
          </p:txBody>
        </p:sp>
      </p:grpSp>
      <p:pic>
        <p:nvPicPr>
          <p:cNvPr id="43022" name="Picture 15" descr="机动">
            <a:extLst>
              <a:ext uri="{FF2B5EF4-FFF2-40B4-BE49-F238E27FC236}">
                <a16:creationId xmlns:a16="http://schemas.microsoft.com/office/drawing/2014/main" id="{2C9C08D8-B7CD-25BB-D9B5-E4010023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3" name="Text Box 16">
            <a:extLst>
              <a:ext uri="{FF2B5EF4-FFF2-40B4-BE49-F238E27FC236}">
                <a16:creationId xmlns:a16="http://schemas.microsoft.com/office/drawing/2014/main" id="{228FBF83-3241-B572-AA89-68402BEB6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302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DD67B04-19D5-4365-B7CD-426C24BC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8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27C37420-0CB0-5D51-6361-AB7CD6B9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BBEB99-E306-D526-6142-0190E851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4BCDBB-BDE5-216B-82C4-BF91A02B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55DD40-C906-9DAE-4A5F-94F8B91B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>
            <a:extLst>
              <a:ext uri="{FF2B5EF4-FFF2-40B4-BE49-F238E27FC236}">
                <a16:creationId xmlns:a16="http://schemas.microsoft.com/office/drawing/2014/main" id="{BDEBE69C-7B2C-E212-667E-A1F547B90FB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987800"/>
            <a:ext cx="7572375" cy="1263650"/>
            <a:chOff x="571472" y="3987233"/>
            <a:chExt cx="7572428" cy="1264233"/>
          </a:xfrm>
        </p:grpSpPr>
        <p:sp>
          <p:nvSpPr>
            <p:cNvPr id="44059" name="TextBox 3">
              <a:extLst>
                <a:ext uri="{FF2B5EF4-FFF2-40B4-BE49-F238E27FC236}">
                  <a16:creationId xmlns:a16="http://schemas.microsoft.com/office/drawing/2014/main" id="{31A465F9-F33E-75D9-B917-01C045869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78" y="3987233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</a:t>
              </a:r>
            </a:p>
          </p:txBody>
        </p:sp>
        <p:graphicFrame>
          <p:nvGraphicFramePr>
            <p:cNvPr id="44043" name="Object 2">
              <a:extLst>
                <a:ext uri="{FF2B5EF4-FFF2-40B4-BE49-F238E27FC236}">
                  <a16:creationId xmlns:a16="http://schemas.microsoft.com/office/drawing/2014/main" id="{98E79C5A-A972-14EC-8A2C-3B7AB918C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8648" y="3987234"/>
            <a:ext cx="6445252" cy="641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4840" imgH="241200" progId="Equation.DSMT4">
                    <p:embed/>
                  </p:oleObj>
                </mc:Choice>
                <mc:Fallback>
                  <p:oleObj name="Equation" r:id="rId2" imgW="317484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648" y="3987234"/>
                          <a:ext cx="6445252" cy="641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TextBox 5">
              <a:extLst>
                <a:ext uri="{FF2B5EF4-FFF2-40B4-BE49-F238E27FC236}">
                  <a16:creationId xmlns:a16="http://schemas.microsoft.com/office/drawing/2014/main" id="{E2FA1382-16CF-B1FC-E82D-A63EB8B9B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4666691"/>
              <a:ext cx="75009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是     次多项式，且最高次项系数为        。</a:t>
              </a:r>
            </a:p>
          </p:txBody>
        </p:sp>
        <p:graphicFrame>
          <p:nvGraphicFramePr>
            <p:cNvPr id="44044" name="Object 12">
              <a:extLst>
                <a:ext uri="{FF2B5EF4-FFF2-40B4-BE49-F238E27FC236}">
                  <a16:creationId xmlns:a16="http://schemas.microsoft.com/office/drawing/2014/main" id="{C4BFE64E-7425-1727-A486-BF97CA647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578" y="4666691"/>
            <a:ext cx="714375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360" imgH="190440" progId="Equation.DSMT4">
                    <p:embed/>
                  </p:oleObj>
                </mc:Choice>
                <mc:Fallback>
                  <p:oleObj name="Equation" r:id="rId4" imgW="279360" imgH="1904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4666691"/>
                          <a:ext cx="714375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4">
              <a:extLst>
                <a:ext uri="{FF2B5EF4-FFF2-40B4-BE49-F238E27FC236}">
                  <a16:creationId xmlns:a16="http://schemas.microsoft.com/office/drawing/2014/main" id="{51F89915-93BD-CF10-15A0-E96A73CB0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538" y="4760437"/>
            <a:ext cx="571504" cy="477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139680" progId="Equation.DSMT4">
                    <p:embed/>
                  </p:oleObj>
                </mc:Choice>
                <mc:Fallback>
                  <p:oleObj name="Equation" r:id="rId6" imgW="1648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760437"/>
                          <a:ext cx="571504" cy="4777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6">
            <a:extLst>
              <a:ext uri="{FF2B5EF4-FFF2-40B4-BE49-F238E27FC236}">
                <a16:creationId xmlns:a16="http://schemas.microsoft.com/office/drawing/2014/main" id="{BA536F97-0E7D-BC32-190E-BBFFC94663A9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00063"/>
            <a:ext cx="8286750" cy="1077912"/>
            <a:chOff x="428596" y="500042"/>
            <a:chExt cx="8286808" cy="1077218"/>
          </a:xfrm>
        </p:grpSpPr>
        <p:sp>
          <p:nvSpPr>
            <p:cNvPr id="44058" name="TextBox 8">
              <a:extLst>
                <a:ext uri="{FF2B5EF4-FFF2-40B4-BE49-F238E27FC236}">
                  <a16:creationId xmlns:a16="http://schemas.microsoft.com/office/drawing/2014/main" id="{94721BF7-3318-9EF5-E322-673554CDB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500042"/>
              <a:ext cx="828680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，且对                  都已存在满足条件的多项式          ，则由</a:t>
              </a:r>
            </a:p>
          </p:txBody>
        </p:sp>
        <p:graphicFrame>
          <p:nvGraphicFramePr>
            <p:cNvPr id="44040" name="Object 5">
              <a:extLst>
                <a:ext uri="{FF2B5EF4-FFF2-40B4-BE49-F238E27FC236}">
                  <a16:creationId xmlns:a16="http://schemas.microsoft.com/office/drawing/2014/main" id="{187B548B-72CB-B924-4AB6-7B44134BB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662" y="513313"/>
            <a:ext cx="10842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0880" imgH="177480" progId="Equation.DSMT4">
                    <p:embed/>
                  </p:oleObj>
                </mc:Choice>
                <mc:Fallback>
                  <p:oleObj name="Equation" r:id="rId8" imgW="38088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513313"/>
                          <a:ext cx="1084263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6">
              <a:extLst>
                <a:ext uri="{FF2B5EF4-FFF2-40B4-BE49-F238E27FC236}">
                  <a16:creationId xmlns:a16="http://schemas.microsoft.com/office/drawing/2014/main" id="{CD4566F7-CD52-46FE-287C-A7EFD78052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513323"/>
            <a:ext cx="16621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83920" imgH="177480" progId="Equation.DSMT4">
                    <p:embed/>
                  </p:oleObj>
                </mc:Choice>
                <mc:Fallback>
                  <p:oleObj name="Equation" r:id="rId10" imgW="58392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513323"/>
                          <a:ext cx="1662113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2" name="Object 7">
              <a:extLst>
                <a:ext uri="{FF2B5EF4-FFF2-40B4-BE49-F238E27FC236}">
                  <a16:creationId xmlns:a16="http://schemas.microsoft.com/office/drawing/2014/main" id="{97FA21F3-45CC-9C1E-7EB3-98BF289B20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1013379"/>
            <a:ext cx="804862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80" imgH="228600" progId="Equation.DSMT4">
                    <p:embed/>
                  </p:oleObj>
                </mc:Choice>
                <mc:Fallback>
                  <p:oleObj name="Equation" r:id="rId12" imgW="38088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1013379"/>
                          <a:ext cx="804862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31EA5BEF-694B-B001-8280-81632200F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1619250"/>
          <a:ext cx="5445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77960" imgH="203040" progId="Equation.DSMT4">
                  <p:embed/>
                </p:oleObj>
              </mc:Choice>
              <mc:Fallback>
                <p:oleObj name="Equation" r:id="rId14" imgW="25779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619250"/>
                        <a:ext cx="5445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8B3D090-E1FF-62E3-C612-02A7D986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976438"/>
            <a:ext cx="7858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得</a:t>
            </a: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006D144C-3C23-9591-2A8D-DA49CB117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428875"/>
          <a:ext cx="525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89040" imgH="203040" progId="Equation.DSMT4">
                  <p:embed/>
                </p:oleObj>
              </mc:Choice>
              <mc:Fallback>
                <p:oleObj name="Equation" r:id="rId16" imgW="24890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428875"/>
                        <a:ext cx="525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A2EF185B-2C4A-F002-3BF9-D03CAAB5F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2928938"/>
          <a:ext cx="4989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61960" imgH="228600" progId="Equation.DSMT4">
                  <p:embed/>
                </p:oleObj>
              </mc:Choice>
              <mc:Fallback>
                <p:oleObj name="Equation" r:id="rId18" imgW="23619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928938"/>
                        <a:ext cx="4989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4E31F115-6D53-2155-E7F2-FD5763BD6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3449638"/>
          <a:ext cx="1428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228600" progId="Equation.DSMT4">
                  <p:embed/>
                </p:oleObj>
              </mc:Choice>
              <mc:Fallback>
                <p:oleObj name="Equation" r:id="rId20" imgW="736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449638"/>
                        <a:ext cx="14287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8">
            <a:extLst>
              <a:ext uri="{FF2B5EF4-FFF2-40B4-BE49-F238E27FC236}">
                <a16:creationId xmlns:a16="http://schemas.microsoft.com/office/drawing/2014/main" id="{0196B357-669B-1FC9-2613-3502DA9919CA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286375"/>
            <a:ext cx="8143875" cy="1077913"/>
            <a:chOff x="571472" y="5286388"/>
            <a:chExt cx="8143932" cy="1077218"/>
          </a:xfrm>
        </p:grpSpPr>
        <p:sp>
          <p:nvSpPr>
            <p:cNvPr id="44057" name="TextBox 18">
              <a:extLst>
                <a:ext uri="{FF2B5EF4-FFF2-40B4-BE49-F238E27FC236}">
                  <a16:creationId xmlns:a16="http://schemas.microsoft.com/office/drawing/2014/main" id="{AB80BC24-52B4-C05E-B8C3-7429DD3C1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5286388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由数学归纳法原理知道对所有的整数       ，都存在符合要求的           。</a:t>
              </a:r>
            </a:p>
          </p:txBody>
        </p:sp>
        <p:graphicFrame>
          <p:nvGraphicFramePr>
            <p:cNvPr id="44038" name="Object 13">
              <a:extLst>
                <a:ext uri="{FF2B5EF4-FFF2-40B4-BE49-F238E27FC236}">
                  <a16:creationId xmlns:a16="http://schemas.microsoft.com/office/drawing/2014/main" id="{BEB08F07-79DB-7F12-1544-5E6411AC6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0" y="5816621"/>
            <a:ext cx="1006475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93480" imgH="228600" progId="Equation.DSMT4">
                    <p:embed/>
                  </p:oleObj>
                </mc:Choice>
                <mc:Fallback>
                  <p:oleObj name="Equation" r:id="rId22" imgW="39348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5816621"/>
                          <a:ext cx="1006475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9" name="Object 14">
              <a:extLst>
                <a:ext uri="{FF2B5EF4-FFF2-40B4-BE49-F238E27FC236}">
                  <a16:creationId xmlns:a16="http://schemas.microsoft.com/office/drawing/2014/main" id="{837BFE98-9431-73A9-1ACC-0077AC4432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15206" y="5357826"/>
            <a:ext cx="57150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880" imgH="139680" progId="Equation.DSMT4">
                    <p:embed/>
                  </p:oleObj>
                </mc:Choice>
                <mc:Fallback>
                  <p:oleObj name="Equation" r:id="rId24" imgW="164880" imgH="1396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206" y="5357826"/>
                          <a:ext cx="571500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4050" name="Picture 15" descr="机动">
            <a:extLst>
              <a:ext uri="{FF2B5EF4-FFF2-40B4-BE49-F238E27FC236}">
                <a16:creationId xmlns:a16="http://schemas.microsoft.com/office/drawing/2014/main" id="{BFC18E4B-CCC9-8A5F-C144-747E4D9A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1" name="Text Box 16">
            <a:extLst>
              <a:ext uri="{FF2B5EF4-FFF2-40B4-BE49-F238E27FC236}">
                <a16:creationId xmlns:a16="http://schemas.microsoft.com/office/drawing/2014/main" id="{C7A58D2A-84CE-A8B4-E041-BFD306C8D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405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4AFD02C-03BE-C467-E678-B6A410A8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18" descr="目录">
            <a:hlinkClick r:id="rId27" action="ppaction://hlinksldjump"/>
            <a:extLst>
              <a:ext uri="{FF2B5EF4-FFF2-40B4-BE49-F238E27FC236}">
                <a16:creationId xmlns:a16="http://schemas.microsoft.com/office/drawing/2014/main" id="{22783B5A-10A8-6142-B425-49750D63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40578D-CEC0-8BB1-BFF6-CFBB8894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6C77F3E-2C29-C246-FC9E-4672D26E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EF411D-516A-942E-D08E-88CC44DA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D56CC487-B176-29BE-D16F-9FE3D28DB445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14313"/>
            <a:ext cx="5857875" cy="1227137"/>
            <a:chOff x="571472" y="214290"/>
            <a:chExt cx="5857916" cy="1227717"/>
          </a:xfrm>
        </p:grpSpPr>
        <p:sp>
          <p:nvSpPr>
            <p:cNvPr id="45070" name="TextBox 3">
              <a:extLst>
                <a:ext uri="{FF2B5EF4-FFF2-40B4-BE49-F238E27FC236}">
                  <a16:creationId xmlns:a16="http://schemas.microsoft.com/office/drawing/2014/main" id="{67D654B7-81A5-3503-28F4-4259CA01C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14290"/>
              <a:ext cx="5000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</a:t>
              </a:r>
            </a:p>
          </p:txBody>
        </p:sp>
        <p:graphicFrame>
          <p:nvGraphicFramePr>
            <p:cNvPr id="45061" name="Object 2">
              <a:extLst>
                <a:ext uri="{FF2B5EF4-FFF2-40B4-BE49-F238E27FC236}">
                  <a16:creationId xmlns:a16="http://schemas.microsoft.com/office/drawing/2014/main" id="{D630D6BC-F77B-164C-940B-8853E09FB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2375" y="265094"/>
            <a:ext cx="53070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14600" imgH="228600" progId="Equation.DSMT4">
                    <p:embed/>
                  </p:oleObj>
                </mc:Choice>
                <mc:Fallback>
                  <p:oleObj name="Equation" r:id="rId2" imgW="25146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375" y="265094"/>
                          <a:ext cx="53070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TextBox 5">
              <a:extLst>
                <a:ext uri="{FF2B5EF4-FFF2-40B4-BE49-F238E27FC236}">
                  <a16:creationId xmlns:a16="http://schemas.microsoft.com/office/drawing/2014/main" id="{32ED6678-04D2-E0F2-C0BD-87317EB2A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857232"/>
              <a:ext cx="371477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代入原行列式，得</a:t>
              </a:r>
            </a:p>
          </p:txBody>
        </p:sp>
      </p:grp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5046CB5-48DA-01D4-C599-B17C8860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428750"/>
          <a:ext cx="629761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440" imgH="939600" progId="Equation.DSMT4">
                  <p:embed/>
                </p:oleObj>
              </mc:Choice>
              <mc:Fallback>
                <p:oleObj name="Equation" r:id="rId4" imgW="318744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428750"/>
                        <a:ext cx="6297612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1414BE0C-6939-B187-85D0-5F74A96B8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479800"/>
          <a:ext cx="68437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120" imgH="1143000" progId="Equation.DSMT4">
                  <p:embed/>
                </p:oleObj>
              </mc:Choice>
              <mc:Fallback>
                <p:oleObj name="Equation" r:id="rId6" imgW="354312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479800"/>
                        <a:ext cx="6843713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E3D6A46C-98B4-7D52-F577-630D6C4A0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5715000"/>
          <a:ext cx="4119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520" imgH="469800" progId="Equation.DSMT4">
                  <p:embed/>
                </p:oleObj>
              </mc:Choice>
              <mc:Fallback>
                <p:oleObj name="Equation" r:id="rId8" imgW="19555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5715000"/>
                        <a:ext cx="41195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3" name="Picture 15" descr="机动">
            <a:extLst>
              <a:ext uri="{FF2B5EF4-FFF2-40B4-BE49-F238E27FC236}">
                <a16:creationId xmlns:a16="http://schemas.microsoft.com/office/drawing/2014/main" id="{F1101D07-892B-0AF8-27A1-6DD72478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Text Box 16">
            <a:extLst>
              <a:ext uri="{FF2B5EF4-FFF2-40B4-BE49-F238E27FC236}">
                <a16:creationId xmlns:a16="http://schemas.microsoft.com/office/drawing/2014/main" id="{A20205E9-C503-822A-57BC-990066E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506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65933C1-BA9D-EC7D-4228-2DE2424A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87223537-5109-2F92-6047-3C15204B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9082AB-8965-2A48-7364-3B168CE9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1E931AA-DBA4-F90E-B5CB-785367FB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7A4F08-1BD9-4FBB-2BF5-637AC648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53DB3E45-E7C5-4400-A405-30E21C259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2143125"/>
          <a:ext cx="428466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482400" progId="Equation.DSMT4">
                  <p:embed/>
                </p:oleObj>
              </mc:Choice>
              <mc:Fallback>
                <p:oleObj name="Equation" r:id="rId2" imgW="17269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43125"/>
                        <a:ext cx="428466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EDFCFC-9CD2-E0B1-7BE6-B3141BBE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286000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B76E5748-6CAD-76F6-D7FE-6D46F948C13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00063"/>
            <a:ext cx="8429625" cy="1530350"/>
            <a:chOff x="428596" y="500042"/>
            <a:chExt cx="8429684" cy="1530355"/>
          </a:xfrm>
        </p:grpSpPr>
        <p:sp>
          <p:nvSpPr>
            <p:cNvPr id="46100" name="TextBox 3">
              <a:extLst>
                <a:ext uri="{FF2B5EF4-FFF2-40B4-BE49-F238E27FC236}">
                  <a16:creationId xmlns:a16="http://schemas.microsoft.com/office/drawing/2014/main" id="{2B716EFC-64CB-27FA-C9F8-05B29CB7D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500042"/>
              <a:ext cx="10715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例 </a:t>
              </a:r>
              <a:r>
                <a:rPr lang="en-US" altLang="zh-CN" b="1">
                  <a:latin typeface="Calibri" panose="020F0502020204030204" pitchFamily="34" charset="0"/>
                </a:rPr>
                <a:t>.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graphicFrame>
          <p:nvGraphicFramePr>
            <p:cNvPr id="46084" name="Object 2">
              <a:extLst>
                <a:ext uri="{FF2B5EF4-FFF2-40B4-BE49-F238E27FC236}">
                  <a16:creationId xmlns:a16="http://schemas.microsoft.com/office/drawing/2014/main" id="{0D4F39F3-2C36-69F8-5242-E3791A6803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500042"/>
            <a:ext cx="3000395" cy="632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200" imgH="228600" progId="Equation.DSMT4">
                    <p:embed/>
                  </p:oleObj>
                </mc:Choice>
                <mc:Fallback>
                  <p:oleObj name="Equation" r:id="rId4" imgW="11682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00042"/>
                          <a:ext cx="3000395" cy="632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TextBox 5">
              <a:extLst>
                <a:ext uri="{FF2B5EF4-FFF2-40B4-BE49-F238E27FC236}">
                  <a16:creationId xmlns:a16="http://schemas.microsoft.com/office/drawing/2014/main" id="{9738045C-B2F9-59AB-E21E-85D9484BE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500042"/>
              <a:ext cx="5357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设                                   ，求证：</a:t>
              </a:r>
            </a:p>
          </p:txBody>
        </p:sp>
        <p:graphicFrame>
          <p:nvGraphicFramePr>
            <p:cNvPr id="46085" name="Object 4">
              <a:extLst>
                <a:ext uri="{FF2B5EF4-FFF2-40B4-BE49-F238E27FC236}">
                  <a16:creationId xmlns:a16="http://schemas.microsoft.com/office/drawing/2014/main" id="{44B7F8F7-3418-05F8-C317-A4454AAB9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3174" y="1285860"/>
            <a:ext cx="34036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71600" imgH="279360" progId="Equation.DSMT4">
                    <p:embed/>
                  </p:oleObj>
                </mc:Choice>
                <mc:Fallback>
                  <p:oleObj name="Equation" r:id="rId6" imgW="1371600" imgH="2793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285860"/>
                          <a:ext cx="34036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2" name="TextBox 12">
              <a:extLst>
                <a:ext uri="{FF2B5EF4-FFF2-40B4-BE49-F238E27FC236}">
                  <a16:creationId xmlns:a16="http://schemas.microsoft.com/office/drawing/2014/main" id="{0BE1AF62-7AD7-1E08-B300-0D831CF0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206" y="1357298"/>
              <a:ext cx="16430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4.5.3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8A0F93-031B-6FF6-8097-04023920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2416175"/>
            <a:ext cx="164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Calibri" panose="020F0502020204030204" pitchFamily="34" charset="0"/>
              </a:rPr>
              <a:t>4.5.4</a:t>
            </a:r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）</a:t>
            </a:r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C468904C-0257-A3B2-E4D8-55D0B956358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571875"/>
            <a:ext cx="8215313" cy="2655888"/>
            <a:chOff x="714348" y="3571876"/>
            <a:chExt cx="8215370" cy="2656477"/>
          </a:xfrm>
        </p:grpSpPr>
        <p:sp>
          <p:nvSpPr>
            <p:cNvPr id="46097" name="TextBox 10">
              <a:extLst>
                <a:ext uri="{FF2B5EF4-FFF2-40B4-BE49-F238E27FC236}">
                  <a16:creationId xmlns:a16="http://schemas.microsoft.com/office/drawing/2014/main" id="{D282B3F1-2878-EF4D-CAB3-E530F3DDA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3571876"/>
              <a:ext cx="14287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在等式</a:t>
              </a:r>
            </a:p>
          </p:txBody>
        </p:sp>
        <p:graphicFrame>
          <p:nvGraphicFramePr>
            <p:cNvPr id="46083" name="Object 5">
              <a:extLst>
                <a:ext uri="{FF2B5EF4-FFF2-40B4-BE49-F238E27FC236}">
                  <a16:creationId xmlns:a16="http://schemas.microsoft.com/office/drawing/2014/main" id="{4FF4481C-0A18-3D6E-5026-D427F7F22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786" y="4357694"/>
            <a:ext cx="6478588" cy="1071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720960" imgH="482400" progId="Equation.DSMT4">
                    <p:embed/>
                  </p:oleObj>
                </mc:Choice>
                <mc:Fallback>
                  <p:oleObj name="Equation" r:id="rId8" imgW="372096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4357694"/>
                          <a:ext cx="6478588" cy="1071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8" name="TextBox 13">
              <a:extLst>
                <a:ext uri="{FF2B5EF4-FFF2-40B4-BE49-F238E27FC236}">
                  <a16:creationId xmlns:a16="http://schemas.microsoft.com/office/drawing/2014/main" id="{656E63CD-F2F8-B99E-9ABC-550D85F8D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4643446"/>
              <a:ext cx="16430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4.5.5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  <p:sp>
          <p:nvSpPr>
            <p:cNvPr id="46099" name="TextBox 15">
              <a:extLst>
                <a:ext uri="{FF2B5EF4-FFF2-40B4-BE49-F238E27FC236}">
                  <a16:creationId xmlns:a16="http://schemas.microsoft.com/office/drawing/2014/main" id="{4F400216-104A-0357-BE2E-3CA8FE601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5643578"/>
              <a:ext cx="414340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两边取行列式，并将</a:t>
              </a:r>
            </a:p>
          </p:txBody>
        </p:sp>
      </p:grpSp>
      <p:pic>
        <p:nvPicPr>
          <p:cNvPr id="46090" name="Picture 15" descr="机动">
            <a:extLst>
              <a:ext uri="{FF2B5EF4-FFF2-40B4-BE49-F238E27FC236}">
                <a16:creationId xmlns:a16="http://schemas.microsoft.com/office/drawing/2014/main" id="{76A55517-1956-2E45-4DA1-8DFE7874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 Box 16">
            <a:extLst>
              <a:ext uri="{FF2B5EF4-FFF2-40B4-BE49-F238E27FC236}">
                <a16:creationId xmlns:a16="http://schemas.microsoft.com/office/drawing/2014/main" id="{24916FA1-C7D5-6E76-5A75-66112D86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609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5DF7375-1A2E-2B34-4C20-F22B36AB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8FAA4E35-7B32-9C4F-425F-9328D865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FC48B9-60D7-4F3E-F5B3-AD7CA00B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D5818AE-F009-8851-27DF-04BDE9A3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FDBF4E-A2A8-B4C5-5E07-2719780C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819B4B63-1ABE-4585-4576-206FF6507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642938"/>
          <a:ext cx="32146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82400" progId="Equation.DSMT4">
                  <p:embed/>
                </p:oleObj>
              </mc:Choice>
              <mc:Fallback>
                <p:oleObj name="Equation" r:id="rId2" imgW="16128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642938"/>
                        <a:ext cx="32146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05E181-64B7-B0B4-8D9F-1843E0E6A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785938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代入（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4.5.5</a:t>
            </a: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），得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B004340E-0848-1F9E-3E4F-594F9425E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2427288"/>
          <a:ext cx="5807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482400" progId="Equation.DSMT4">
                  <p:embed/>
                </p:oleObj>
              </mc:Choice>
              <mc:Fallback>
                <p:oleObj name="Equation" r:id="rId4" imgW="28065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427288"/>
                        <a:ext cx="580707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944DF3-18CB-F002-65AB-44F3D9AF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43313"/>
            <a:ext cx="385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再代入（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4.5.4</a:t>
            </a: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</a:rPr>
              <a:t>）即得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E0ACF765-9081-B1CE-3F9D-CA60F1444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4373563"/>
          <a:ext cx="33321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79360" progId="Equation.DSMT4">
                  <p:embed/>
                </p:oleObj>
              </mc:Choice>
              <mc:Fallback>
                <p:oleObj name="Equation" r:id="rId6" imgW="137160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373563"/>
                        <a:ext cx="333216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EE7029-739D-F0CB-B93E-5CA76AEE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86375"/>
            <a:ext cx="785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注： </a:t>
            </a:r>
            <a:r>
              <a:rPr lang="zh-CN" altLang="en-US">
                <a:latin typeface="Calibri" panose="020F0502020204030204" pitchFamily="34" charset="0"/>
              </a:rPr>
              <a:t>（</a:t>
            </a:r>
            <a:r>
              <a:rPr lang="en-US" altLang="zh-CN">
                <a:latin typeface="Calibri" panose="020F0502020204030204" pitchFamily="34" charset="0"/>
                <a:sym typeface="Wingdings" panose="05000000000000000000" pitchFamily="2" charset="2"/>
              </a:rPr>
              <a:t>4.5.3</a:t>
            </a:r>
            <a:r>
              <a:rPr lang="zh-CN" altLang="en-US">
                <a:latin typeface="Calibri" panose="020F0502020204030204" pitchFamily="34" charset="0"/>
                <a:sym typeface="Wingdings" panose="05000000000000000000" pitchFamily="2" charset="2"/>
              </a:rPr>
              <a:t>）可以作为公式来计算行列式。</a:t>
            </a:r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47112" name="Picture 15" descr="机动">
            <a:extLst>
              <a:ext uri="{FF2B5EF4-FFF2-40B4-BE49-F238E27FC236}">
                <a16:creationId xmlns:a16="http://schemas.microsoft.com/office/drawing/2014/main" id="{EE337BD4-7D17-DEAA-D81C-4EC9CF6E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 Box 16">
            <a:extLst>
              <a:ext uri="{FF2B5EF4-FFF2-40B4-BE49-F238E27FC236}">
                <a16:creationId xmlns:a16="http://schemas.microsoft.com/office/drawing/2014/main" id="{6143C060-27B4-2D44-61CA-27B942CDE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711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4D4B752-43F4-248F-826E-DB2ED944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18" descr="目录">
            <a:hlinkClick r:id="rId10" action="ppaction://hlinksldjump"/>
            <a:extLst>
              <a:ext uri="{FF2B5EF4-FFF2-40B4-BE49-F238E27FC236}">
                <a16:creationId xmlns:a16="http://schemas.microsoft.com/office/drawing/2014/main" id="{EB10910D-23B5-2E4C-93C7-87B74659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21C97D-7E7D-2DA8-70C6-EDE57938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C2D7FB5-9848-AA01-04D1-E066AAA7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6FA20B-EF95-6EE3-72AA-5A14E028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>
            <a:extLst>
              <a:ext uri="{FF2B5EF4-FFF2-40B4-BE49-F238E27FC236}">
                <a16:creationId xmlns:a16="http://schemas.microsoft.com/office/drawing/2014/main" id="{DF48F39F-D61B-8A57-BAD8-78134C186588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85750"/>
            <a:ext cx="6557963" cy="2857500"/>
            <a:chOff x="571472" y="285728"/>
            <a:chExt cx="6557991" cy="2857520"/>
          </a:xfrm>
        </p:grpSpPr>
        <p:sp>
          <p:nvSpPr>
            <p:cNvPr id="48143" name="TextBox 3">
              <a:extLst>
                <a:ext uri="{FF2B5EF4-FFF2-40B4-BE49-F238E27FC236}">
                  <a16:creationId xmlns:a16="http://schemas.microsoft.com/office/drawing/2014/main" id="{B7E985C1-5C3F-776F-94CE-D33005D61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85728"/>
              <a:ext cx="10715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例 </a:t>
              </a:r>
              <a:r>
                <a:rPr lang="en-US" altLang="zh-CN" b="1">
                  <a:latin typeface="Calibri" panose="020F0502020204030204" pitchFamily="34" charset="0"/>
                </a:rPr>
                <a:t>4.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48144" name="TextBox 4">
              <a:extLst>
                <a:ext uri="{FF2B5EF4-FFF2-40B4-BE49-F238E27FC236}">
                  <a16:creationId xmlns:a16="http://schemas.microsoft.com/office/drawing/2014/main" id="{6F61C782-53ED-6D1F-1BE8-0C863DF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480" y="285728"/>
              <a:ext cx="51435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计算行列式</a:t>
              </a:r>
            </a:p>
          </p:txBody>
        </p:sp>
        <p:graphicFrame>
          <p:nvGraphicFramePr>
            <p:cNvPr id="48133" name="Object 3">
              <a:extLst>
                <a:ext uri="{FF2B5EF4-FFF2-40B4-BE49-F238E27FC236}">
                  <a16:creationId xmlns:a16="http://schemas.microsoft.com/office/drawing/2014/main" id="{6E729071-9209-FC43-D62C-C6BCB7223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3038" y="909635"/>
            <a:ext cx="5686425" cy="223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77960" imgH="939600" progId="Equation.DSMT4">
                    <p:embed/>
                  </p:oleObj>
                </mc:Choice>
                <mc:Fallback>
                  <p:oleObj name="Equation" r:id="rId2" imgW="2577960" imgH="939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038" y="909635"/>
                          <a:ext cx="5686425" cy="223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A863BC-70D2-E521-B828-8B1A51BFB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214688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解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56E46ACD-F412-AEAE-DF1D-0ADB51550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214688"/>
          <a:ext cx="397827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736560" progId="Equation.DSMT4">
                  <p:embed/>
                </p:oleObj>
              </mc:Choice>
              <mc:Fallback>
                <p:oleObj name="Equation" r:id="rId4" imgW="180324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214688"/>
                        <a:ext cx="3978275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639F39EA-1E42-A46C-9442-DB23B072D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786313"/>
          <a:ext cx="353060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711000" progId="Equation.DSMT4">
                  <p:embed/>
                </p:oleObj>
              </mc:Choice>
              <mc:Fallback>
                <p:oleObj name="Equation" r:id="rId6" imgW="16002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786313"/>
                        <a:ext cx="3530600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BF378555-4A02-A9E2-AAEF-156064CE1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5357813"/>
          <a:ext cx="26606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228600" progId="Equation.DSMT4">
                  <p:embed/>
                </p:oleObj>
              </mc:Choice>
              <mc:Fallback>
                <p:oleObj name="Equation" r:id="rId8" imgW="12063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357813"/>
                        <a:ext cx="26606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6" name="Picture 15" descr="机动">
            <a:extLst>
              <a:ext uri="{FF2B5EF4-FFF2-40B4-BE49-F238E27FC236}">
                <a16:creationId xmlns:a16="http://schemas.microsoft.com/office/drawing/2014/main" id="{9C77D533-DA8A-EA1C-FC55-33849CA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16">
            <a:extLst>
              <a:ext uri="{FF2B5EF4-FFF2-40B4-BE49-F238E27FC236}">
                <a16:creationId xmlns:a16="http://schemas.microsoft.com/office/drawing/2014/main" id="{F596044E-3157-78C6-397D-44DC4FC7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813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C95783C-AE71-E594-30D0-CDAD515A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17AEF4E9-E18D-7944-5821-7204C15A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822CE62-CB1B-702B-3709-362FC254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E1BBB98-83C4-5B7B-6C8D-71CBCCFF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2BB034-73D7-2A7D-3831-28F66EC2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74F47-1363-DB9F-AD18-EA9DA390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14313"/>
            <a:ext cx="80311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例 </a:t>
            </a:r>
            <a:r>
              <a:rPr lang="en-US" altLang="zh-CN" b="1" dirty="0">
                <a:latin typeface="+mj-lt"/>
              </a:rPr>
              <a:t>1   </a:t>
            </a:r>
            <a:r>
              <a:rPr lang="en-US" altLang="zh-CN" b="1" dirty="0">
                <a:latin typeface="Calibri" pitchFamily="34" charset="0"/>
              </a:rPr>
              <a:t>  </a:t>
            </a:r>
            <a:r>
              <a:rPr lang="zh-CN" altLang="en-US" dirty="0">
                <a:latin typeface="Calibri" pitchFamily="34" charset="0"/>
              </a:rPr>
              <a:t>设计适当的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，分别满足下面的条件：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E0B-6B3F-4F90-100B-AFD49F02F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28688"/>
            <a:ext cx="698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</a:rPr>
              <a:t>1. </a:t>
            </a:r>
            <a:r>
              <a:rPr lang="zh-CN" altLang="en-US" dirty="0">
                <a:latin typeface="+mj-lt"/>
              </a:rPr>
              <a:t>将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的前两行交换得到 </a:t>
            </a:r>
            <a:r>
              <a:rPr lang="en-US" altLang="zh-CN" dirty="0">
                <a:latin typeface="+mj-lt"/>
              </a:rPr>
              <a:t>AB</a:t>
            </a:r>
            <a:r>
              <a:rPr lang="zh-CN" altLang="en-US" dirty="0">
                <a:latin typeface="+mj-lt"/>
              </a:rPr>
              <a:t>；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D7B08E5-38CF-3C8B-C65E-9A6BA19E8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00188"/>
            <a:ext cx="6913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将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的第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行乘 </a:t>
            </a:r>
            <a:r>
              <a:rPr lang="el-GR" altLang="zh-CN" dirty="0">
                <a:latin typeface="+mj-lt"/>
              </a:rPr>
              <a:t>λ</a:t>
            </a:r>
            <a:r>
              <a:rPr lang="zh-CN" altLang="en-US" dirty="0">
                <a:latin typeface="+mj-lt"/>
              </a:rPr>
              <a:t>  得到</a:t>
            </a:r>
            <a:r>
              <a:rPr lang="en-US" altLang="zh-CN" dirty="0">
                <a:latin typeface="+mj-lt"/>
              </a:rPr>
              <a:t>AB</a:t>
            </a:r>
            <a:r>
              <a:rPr lang="zh-CN" altLang="en-US" dirty="0">
                <a:latin typeface="+mj-lt"/>
              </a:rPr>
              <a:t>；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6B3C660-5C43-940C-0C85-7633FDCE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71688"/>
            <a:ext cx="861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</a:rPr>
              <a:t>3. </a:t>
            </a:r>
            <a:r>
              <a:rPr lang="zh-CN" altLang="en-US" dirty="0">
                <a:latin typeface="+mn-lt"/>
              </a:rPr>
              <a:t>将</a:t>
            </a:r>
            <a:r>
              <a:rPr lang="en-US" altLang="zh-CN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行的 </a:t>
            </a:r>
            <a:r>
              <a:rPr lang="el-GR" altLang="zh-CN" dirty="0">
                <a:latin typeface="+mn-lt"/>
              </a:rPr>
              <a:t>λ</a:t>
            </a:r>
            <a:r>
              <a:rPr lang="zh-CN" altLang="en-US" dirty="0">
                <a:latin typeface="+mn-lt"/>
              </a:rPr>
              <a:t> 倍加到第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行得到</a:t>
            </a:r>
            <a:r>
              <a:rPr lang="en-US" altLang="zh-CN" dirty="0">
                <a:latin typeface="+mn-lt"/>
              </a:rPr>
              <a:t>AB</a:t>
            </a:r>
            <a:r>
              <a:rPr lang="zh-CN" altLang="en-US" dirty="0">
                <a:latin typeface="+mn-lt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54E1ED-A308-8F21-8584-5ADC7C88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844800"/>
            <a:ext cx="1511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解法  </a:t>
            </a:r>
            <a:r>
              <a:rPr lang="en-US" altLang="zh-CN" b="1" dirty="0">
                <a:latin typeface="+mj-lt"/>
              </a:rPr>
              <a:t>1</a:t>
            </a:r>
            <a:r>
              <a:rPr lang="en-US" altLang="zh-CN" b="1" dirty="0">
                <a:latin typeface="Calibri" pitchFamily="34" charset="0"/>
              </a:rPr>
              <a:t> </a:t>
            </a:r>
            <a:endParaRPr lang="zh-CN" altLang="en-US" dirty="0">
              <a:latin typeface="Calibri" pitchFamily="34" charset="0"/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214B672D-4C5B-6B2D-13BB-0CA19613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857500"/>
            <a:ext cx="6215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50A0C3E4-8CE8-8EEB-260E-33657F887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571875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1</a:t>
            </a:r>
            <a:r>
              <a:rPr lang="zh-CN" altLang="en-US">
                <a:latin typeface="Calibri" panose="020F0502020204030204" pitchFamily="34" charset="0"/>
              </a:rPr>
              <a:t>）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36C28E14-DB29-C549-7A5C-D84993258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214813"/>
          <a:ext cx="61134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214813"/>
                        <a:ext cx="61134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51DD2AB2-FC52-E3F0-243A-CC9F73F65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4786313"/>
          <a:ext cx="5837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86313"/>
                        <a:ext cx="58372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E5A404B7-806F-1CE5-5AB9-19229C7FA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357813"/>
          <a:ext cx="61325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16120" imgH="228600" progId="Equation.DSMT4">
                  <p:embed/>
                </p:oleObj>
              </mc:Choice>
              <mc:Fallback>
                <p:oleObj name="Equation" r:id="rId7" imgW="26161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357813"/>
                        <a:ext cx="61325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2B982937-ED80-82B3-98C4-FD5D1517B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6000750"/>
          <a:ext cx="2214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00750"/>
                        <a:ext cx="22145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0" name="Picture 15" descr="机动">
            <a:extLst>
              <a:ext uri="{FF2B5EF4-FFF2-40B4-BE49-F238E27FC236}">
                <a16:creationId xmlns:a16="http://schemas.microsoft.com/office/drawing/2014/main" id="{C21C87C6-E858-5B89-F1CF-3B8E41E20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981C444-4428-23EB-12B2-EC28EC78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7EF2C40-BC5B-D99C-B8C9-355C6278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EC9872-9152-8505-D607-62449588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CA7523F-ED1C-5CD2-6BE4-310BD92EB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E94244-C8AC-1C38-5154-30C7D478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" name="Text Box 16">
            <a:extLst>
              <a:ext uri="{FF2B5EF4-FFF2-40B4-BE49-F238E27FC236}">
                <a16:creationId xmlns:a16="http://schemas.microsoft.com/office/drawing/2014/main" id="{58AFE934-7C01-0679-1DDB-119027FD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0EC046C0-A816-6094-E04C-9165060FF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643313"/>
          <a:ext cx="6867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25680" imgH="228600" progId="Equation.DSMT4">
                  <p:embed/>
                </p:oleObj>
              </mc:Choice>
              <mc:Fallback>
                <p:oleObj name="Equation" r:id="rId17" imgW="24256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643313"/>
                        <a:ext cx="6867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>
            <a:extLst>
              <a:ext uri="{FF2B5EF4-FFF2-40B4-BE49-F238E27FC236}">
                <a16:creationId xmlns:a16="http://schemas.microsoft.com/office/drawing/2014/main" id="{77814176-378F-9005-3904-BFE7A911F274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1630363"/>
            <a:ext cx="6307138" cy="3013075"/>
            <a:chOff x="1050915" y="1629780"/>
            <a:chExt cx="6307167" cy="3013666"/>
          </a:xfrm>
        </p:grpSpPr>
        <p:sp>
          <p:nvSpPr>
            <p:cNvPr id="49164" name="TextBox 3">
              <a:extLst>
                <a:ext uri="{FF2B5EF4-FFF2-40B4-BE49-F238E27FC236}">
                  <a16:creationId xmlns:a16="http://schemas.microsoft.com/office/drawing/2014/main" id="{B009121A-81DF-EEDE-CE20-ABEDDE3F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915" y="1629780"/>
              <a:ext cx="10715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例 </a:t>
              </a:r>
              <a:r>
                <a:rPr lang="en-US" altLang="zh-CN" b="1">
                  <a:latin typeface="Calibri" panose="020F0502020204030204" pitchFamily="34" charset="0"/>
                </a:rPr>
                <a:t>5.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49165" name="TextBox 4">
              <a:extLst>
                <a:ext uri="{FF2B5EF4-FFF2-40B4-BE49-F238E27FC236}">
                  <a16:creationId xmlns:a16="http://schemas.microsoft.com/office/drawing/2014/main" id="{AC571D08-590E-5796-E1BB-8E29C96E0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923" y="1629780"/>
              <a:ext cx="292895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求     阶行列式</a:t>
              </a:r>
            </a:p>
          </p:txBody>
        </p:sp>
        <p:graphicFrame>
          <p:nvGraphicFramePr>
            <p:cNvPr id="49154" name="Object 2">
              <a:extLst>
                <a:ext uri="{FF2B5EF4-FFF2-40B4-BE49-F238E27FC236}">
                  <a16:creationId xmlns:a16="http://schemas.microsoft.com/office/drawing/2014/main" id="{AFB2FDC4-0C23-1BEB-01EB-0BF382F03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1930" y="1701218"/>
            <a:ext cx="420687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39680" progId="Equation.DSMT4">
                    <p:embed/>
                  </p:oleObj>
                </mc:Choice>
                <mc:Fallback>
                  <p:oleObj name="Equation" r:id="rId2" imgW="12672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930" y="1701218"/>
                          <a:ext cx="420687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5" name="Object 3">
              <a:extLst>
                <a:ext uri="{FF2B5EF4-FFF2-40B4-BE49-F238E27FC236}">
                  <a16:creationId xmlns:a16="http://schemas.microsoft.com/office/drawing/2014/main" id="{504F3D92-0A0D-A19E-AAB5-7632796950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8894" y="2409834"/>
            <a:ext cx="4929188" cy="223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939600" progId="Equation.DSMT4">
                    <p:embed/>
                  </p:oleObj>
                </mc:Choice>
                <mc:Fallback>
                  <p:oleObj name="Equation" r:id="rId4" imgW="2234880" imgH="939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94" y="2409834"/>
                          <a:ext cx="4929188" cy="2233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9157" name="Picture 15" descr="机动">
            <a:extLst>
              <a:ext uri="{FF2B5EF4-FFF2-40B4-BE49-F238E27FC236}">
                <a16:creationId xmlns:a16="http://schemas.microsoft.com/office/drawing/2014/main" id="{9C4D386C-763E-8E52-59C0-00FA9DAE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16">
            <a:extLst>
              <a:ext uri="{FF2B5EF4-FFF2-40B4-BE49-F238E27FC236}">
                <a16:creationId xmlns:a16="http://schemas.microsoft.com/office/drawing/2014/main" id="{13B9D87A-E60E-47F7-0A50-591B192C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915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145B981-5AD2-9780-7E95-2C3AAB43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8" descr="目录">
            <a:hlinkClick r:id="rId8" action="ppaction://hlinksldjump"/>
            <a:extLst>
              <a:ext uri="{FF2B5EF4-FFF2-40B4-BE49-F238E27FC236}">
                <a16:creationId xmlns:a16="http://schemas.microsoft.com/office/drawing/2014/main" id="{68BA62E8-7018-8F2E-9E32-BDB2FE34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662BB0-F523-2F52-4055-C10F88A6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974ABC3-9458-9F7C-29A2-7F85E96A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491843-EBCB-2B9A-9B71-45BB5173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B3FEF0-F9D5-6459-4A4F-551092E4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4313"/>
            <a:ext cx="642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解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D5F16D9-3C63-FED0-0BFF-71661D8A8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00063"/>
          <a:ext cx="5210175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965160" progId="Equation.DSMT4">
                  <p:embed/>
                </p:oleObj>
              </mc:Choice>
              <mc:Fallback>
                <p:oleObj name="Equation" r:id="rId2" imgW="236196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0063"/>
                        <a:ext cx="5210175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E3CC29D5-3D1D-EDAC-D535-A14380CDE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2286000"/>
          <a:ext cx="62753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965160" progId="Equation.DSMT4">
                  <p:embed/>
                </p:oleObj>
              </mc:Choice>
              <mc:Fallback>
                <p:oleObj name="Equation" r:id="rId4" imgW="284472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286000"/>
                        <a:ext cx="62753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50271220-2D94-AB5D-C0E9-843833A06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143375"/>
          <a:ext cx="35718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888840" progId="Equation.DSMT4">
                  <p:embed/>
                </p:oleObj>
              </mc:Choice>
              <mc:Fallback>
                <p:oleObj name="Equation" r:id="rId6" imgW="15872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143375"/>
                        <a:ext cx="3571875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7CD503D3-FF3C-11F1-DA63-792BC5522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857875"/>
          <a:ext cx="50006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280" imgH="457200" progId="Equation.DSMT4">
                  <p:embed/>
                </p:oleObj>
              </mc:Choice>
              <mc:Fallback>
                <p:oleObj name="Equation" r:id="rId8" imgW="22222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857875"/>
                        <a:ext cx="50006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3" name="Picture 15" descr="机动">
            <a:extLst>
              <a:ext uri="{FF2B5EF4-FFF2-40B4-BE49-F238E27FC236}">
                <a16:creationId xmlns:a16="http://schemas.microsoft.com/office/drawing/2014/main" id="{7D2C3224-E8B0-B60D-4966-63776928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Text Box 16">
            <a:extLst>
              <a:ext uri="{FF2B5EF4-FFF2-40B4-BE49-F238E27FC236}">
                <a16:creationId xmlns:a16="http://schemas.microsoft.com/office/drawing/2014/main" id="{8EE1586E-AD85-C498-819F-457D0C5B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018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9D16377-FFAC-AB92-FE0B-E49E8DA7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B84C8314-9A7C-46C1-CD6C-90C1751F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3ADD8D-900A-F9AD-35F5-CA1DEB64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273B32B-8ED7-EE45-9ABB-C56CCDF3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937640-1235-DB26-C31F-8AC13F31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624FC-AA56-645B-F9A1-0D296815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85750"/>
            <a:ext cx="6643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2.</a:t>
            </a:r>
            <a:r>
              <a:rPr lang="zh-CN" altLang="en-US">
                <a:latin typeface="Calibri" panose="020F0502020204030204" pitchFamily="34" charset="0"/>
              </a:rPr>
              <a:t>乘积为方阵的矩阵乘积的行列式</a:t>
            </a:r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64124D78-0CFC-91B2-BD38-EB44F48805DB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869950"/>
            <a:ext cx="7643812" cy="1925638"/>
            <a:chOff x="785786" y="870503"/>
            <a:chExt cx="7643866" cy="1925085"/>
          </a:xfrm>
        </p:grpSpPr>
        <p:graphicFrame>
          <p:nvGraphicFramePr>
            <p:cNvPr id="51205" name="Object 2">
              <a:extLst>
                <a:ext uri="{FF2B5EF4-FFF2-40B4-BE49-F238E27FC236}">
                  <a16:creationId xmlns:a16="http://schemas.microsoft.com/office/drawing/2014/main" id="{AD8F586B-81FA-229F-6A2E-15DA2AEDC1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70" y="870503"/>
            <a:ext cx="3000395" cy="632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200" imgH="228600" progId="Equation.DSMT4">
                    <p:embed/>
                  </p:oleObj>
                </mc:Choice>
                <mc:Fallback>
                  <p:oleObj name="Equation" r:id="rId2" imgW="11682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870503"/>
                          <a:ext cx="3000395" cy="632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2" name="TextBox 4">
              <a:extLst>
                <a:ext uri="{FF2B5EF4-FFF2-40B4-BE49-F238E27FC236}">
                  <a16:creationId xmlns:a16="http://schemas.microsoft.com/office/drawing/2014/main" id="{2EE66F16-608A-002E-3925-8A4316A0E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870503"/>
              <a:ext cx="75724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对任意                                 ，虽然          不一</a:t>
              </a:r>
            </a:p>
          </p:txBody>
        </p:sp>
        <p:graphicFrame>
          <p:nvGraphicFramePr>
            <p:cNvPr id="51206" name="Object 3">
              <a:extLst>
                <a:ext uri="{FF2B5EF4-FFF2-40B4-BE49-F238E27FC236}">
                  <a16:creationId xmlns:a16="http://schemas.microsoft.com/office/drawing/2014/main" id="{76988E37-94D6-521D-4EB2-2A1FDA11B7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32568" y="936612"/>
            <a:ext cx="782638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560" imgH="203040" progId="Equation.DSMT4">
                    <p:embed/>
                  </p:oleObj>
                </mc:Choice>
                <mc:Fallback>
                  <p:oleObj name="Equation" r:id="rId4" imgW="3045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2568" y="936612"/>
                          <a:ext cx="782638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矩形 6">
              <a:extLst>
                <a:ext uri="{FF2B5EF4-FFF2-40B4-BE49-F238E27FC236}">
                  <a16:creationId xmlns:a16="http://schemas.microsoft.com/office/drawing/2014/main" id="{3DA3E1F2-4DD4-4607-EACF-F123EE1D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1500174"/>
              <a:ext cx="76438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定是方阵，但        是     阶方阵，下面研究</a:t>
              </a:r>
            </a:p>
          </p:txBody>
        </p:sp>
        <p:sp>
          <p:nvSpPr>
            <p:cNvPr id="51224" name="TextBox 7">
              <a:extLst>
                <a:ext uri="{FF2B5EF4-FFF2-40B4-BE49-F238E27FC236}">
                  <a16:creationId xmlns:a16="http://schemas.microsoft.com/office/drawing/2014/main" id="{6E5DF940-1176-F48F-5FE5-A97BDD56E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2143116"/>
              <a:ext cx="59293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它的行列式         与          的关系。</a:t>
              </a:r>
            </a:p>
          </p:txBody>
        </p:sp>
        <p:graphicFrame>
          <p:nvGraphicFramePr>
            <p:cNvPr id="51207" name="Object 4">
              <a:extLst>
                <a:ext uri="{FF2B5EF4-FFF2-40B4-BE49-F238E27FC236}">
                  <a16:creationId xmlns:a16="http://schemas.microsoft.com/office/drawing/2014/main" id="{5331288F-97AA-69D8-BAD7-C83AB5627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9428" y="2222495"/>
            <a:ext cx="782638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203040" progId="Equation.DSMT4">
                    <p:embed/>
                  </p:oleObj>
                </mc:Choice>
                <mc:Fallback>
                  <p:oleObj name="Equation" r:id="rId6" imgW="30456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428" y="2222495"/>
                          <a:ext cx="782638" cy="56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6">
              <a:extLst>
                <a:ext uri="{FF2B5EF4-FFF2-40B4-BE49-F238E27FC236}">
                  <a16:creationId xmlns:a16="http://schemas.microsoft.com/office/drawing/2014/main" id="{048B30A0-E19E-EEAA-BFFF-44D019DA8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1213" y="1552575"/>
            <a:ext cx="65246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164880" progId="Equation.DSMT4">
                    <p:embed/>
                  </p:oleObj>
                </mc:Choice>
                <mc:Fallback>
                  <p:oleObj name="Equation" r:id="rId8" imgW="25380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3" y="1552575"/>
                          <a:ext cx="65246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7">
              <a:extLst>
                <a:ext uri="{FF2B5EF4-FFF2-40B4-BE49-F238E27FC236}">
                  <a16:creationId xmlns:a16="http://schemas.microsoft.com/office/drawing/2014/main" id="{A9E7CAC3-EEAE-2D6A-F903-B1E1BEA09A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562" y="1643050"/>
            <a:ext cx="325437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643050"/>
                          <a:ext cx="325437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Object 8">
              <a:extLst>
                <a:ext uri="{FF2B5EF4-FFF2-40B4-BE49-F238E27FC236}">
                  <a16:creationId xmlns:a16="http://schemas.microsoft.com/office/drawing/2014/main" id="{FC1529B8-2E9F-12A4-1DF5-D85F42DFB0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6725" y="2092325"/>
            <a:ext cx="782638" cy="703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560" imgH="253800" progId="Equation.DSMT4">
                    <p:embed/>
                  </p:oleObj>
                </mc:Choice>
                <mc:Fallback>
                  <p:oleObj name="Equation" r:id="rId12" imgW="30456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725" y="2092325"/>
                          <a:ext cx="782638" cy="703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7">
            <a:extLst>
              <a:ext uri="{FF2B5EF4-FFF2-40B4-BE49-F238E27FC236}">
                <a16:creationId xmlns:a16="http://schemas.microsoft.com/office/drawing/2014/main" id="{944AB58E-EA86-684D-6CC0-4E5D285EFCDD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916238"/>
            <a:ext cx="7429500" cy="1076325"/>
            <a:chOff x="928662" y="2915663"/>
            <a:chExt cx="7429552" cy="1077218"/>
          </a:xfrm>
        </p:grpSpPr>
        <p:graphicFrame>
          <p:nvGraphicFramePr>
            <p:cNvPr id="51203" name="Object 11">
              <a:extLst>
                <a:ext uri="{FF2B5EF4-FFF2-40B4-BE49-F238E27FC236}">
                  <a16:creationId xmlns:a16="http://schemas.microsoft.com/office/drawing/2014/main" id="{85142012-D7CF-4D8F-A1DA-FC2C0B653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03" y="2915663"/>
            <a:ext cx="207866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10891" imgH="241195" progId="Equation.DSMT4">
                    <p:embed/>
                  </p:oleObj>
                </mc:Choice>
                <mc:Fallback>
                  <p:oleObj name="Equation" r:id="rId14" imgW="710891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3" y="2915663"/>
                          <a:ext cx="2078665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1" name="TextBox 20">
              <a:extLst>
                <a:ext uri="{FF2B5EF4-FFF2-40B4-BE49-F238E27FC236}">
                  <a16:creationId xmlns:a16="http://schemas.microsoft.com/office/drawing/2014/main" id="{2D1B9538-B5B6-80B3-0050-0D6F54EFE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2915663"/>
              <a:ext cx="742955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           ，将     的每一行作为一块，写成分块形式                      </a:t>
              </a:r>
            </a:p>
          </p:txBody>
        </p:sp>
        <p:graphicFrame>
          <p:nvGraphicFramePr>
            <p:cNvPr id="51204" name="Object 13">
              <a:extLst>
                <a:ext uri="{FF2B5EF4-FFF2-40B4-BE49-F238E27FC236}">
                  <a16:creationId xmlns:a16="http://schemas.microsoft.com/office/drawing/2014/main" id="{B35AC732-D8CE-F4BB-B928-7467FE803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2970812"/>
            <a:ext cx="428628" cy="45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970812"/>
                          <a:ext cx="428628" cy="458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id="{D2C747E9-C387-3E8E-F0CB-2FDD2E92F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4071938"/>
          <a:ext cx="15001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4680" imgH="939600" progId="Equation.DSMT4">
                  <p:embed/>
                </p:oleObj>
              </mc:Choice>
              <mc:Fallback>
                <p:oleObj name="Equation" r:id="rId18" imgW="634680" imgH="93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071938"/>
                        <a:ext cx="1500187" cy="222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4" name="Picture 15" descr="机动">
            <a:extLst>
              <a:ext uri="{FF2B5EF4-FFF2-40B4-BE49-F238E27FC236}">
                <a16:creationId xmlns:a16="http://schemas.microsoft.com/office/drawing/2014/main" id="{93089BB1-EEA0-8B0D-CD79-4585BD0C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5" name="Text Box 16">
            <a:extLst>
              <a:ext uri="{FF2B5EF4-FFF2-40B4-BE49-F238E27FC236}">
                <a16:creationId xmlns:a16="http://schemas.microsoft.com/office/drawing/2014/main" id="{65A1E1F4-8A8C-BB3F-BA84-F07E56962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21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E517A47-9C9B-1497-B075-20AC7693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7" name="Picture 18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5222A220-70D5-3438-96A3-A08F4512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8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3E2BCD-CE12-ED84-BDBA-985020A36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1BA190F-A799-0AE9-310C-367EF9718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0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46563A-DE03-BC4F-199D-A406EAE6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5" name="Picture 15" descr="机动">
            <a:extLst>
              <a:ext uri="{FF2B5EF4-FFF2-40B4-BE49-F238E27FC236}">
                <a16:creationId xmlns:a16="http://schemas.microsoft.com/office/drawing/2014/main" id="{D91AA9BC-1268-F5BF-A307-59BBC5E1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Text Box 16">
            <a:extLst>
              <a:ext uri="{FF2B5EF4-FFF2-40B4-BE49-F238E27FC236}">
                <a16:creationId xmlns:a16="http://schemas.microsoft.com/office/drawing/2014/main" id="{38194BB2-9D82-847F-57CD-7E433157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223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916B648-D387-A44F-E0AD-B16C8878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8" name="Picture 18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1B820A35-1C04-681C-22B2-91414A6C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8E24037-ABAB-D4A3-F0DB-D7C3D8B8C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A16111B-D091-36ED-E322-0518BEE8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12B4AE-C56B-D332-E0E8-8DC5587B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3">
            <a:extLst>
              <a:ext uri="{FF2B5EF4-FFF2-40B4-BE49-F238E27FC236}">
                <a16:creationId xmlns:a16="http://schemas.microsoft.com/office/drawing/2014/main" id="{EC6A01F3-C0D4-080B-11E4-0B3B751FCCE5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249363"/>
            <a:ext cx="8501063" cy="3595687"/>
            <a:chOff x="285720" y="428604"/>
            <a:chExt cx="8501122" cy="3596643"/>
          </a:xfrm>
        </p:grpSpPr>
        <p:sp>
          <p:nvSpPr>
            <p:cNvPr id="52244" name="TextBox 5">
              <a:extLst>
                <a:ext uri="{FF2B5EF4-FFF2-40B4-BE49-F238E27FC236}">
                  <a16:creationId xmlns:a16="http://schemas.microsoft.com/office/drawing/2014/main" id="{3198BEDB-99DF-3BB8-5413-E8C3984D8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428604"/>
              <a:ext cx="82153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一般地，对任意矩阵     ，以及正整数</a:t>
              </a:r>
            </a:p>
          </p:txBody>
        </p:sp>
        <p:graphicFrame>
          <p:nvGraphicFramePr>
            <p:cNvPr id="52226" name="Object 3">
              <a:extLst>
                <a:ext uri="{FF2B5EF4-FFF2-40B4-BE49-F238E27FC236}">
                  <a16:creationId xmlns:a16="http://schemas.microsoft.com/office/drawing/2014/main" id="{A57FCDEE-E06E-C143-6896-8702C802D9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6096" y="488940"/>
            <a:ext cx="405904" cy="439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096" y="488940"/>
                          <a:ext cx="405904" cy="439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7" name="Object 4">
              <a:extLst>
                <a:ext uri="{FF2B5EF4-FFF2-40B4-BE49-F238E27FC236}">
                  <a16:creationId xmlns:a16="http://schemas.microsoft.com/office/drawing/2014/main" id="{302E0449-4CA8-A0AF-BE73-ADDFD83BE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2330" y="500042"/>
            <a:ext cx="164306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76240" imgH="228600" progId="Equation.DSMT4">
                    <p:embed/>
                  </p:oleObj>
                </mc:Choice>
                <mc:Fallback>
                  <p:oleObj name="Equation" r:id="rId11" imgW="87624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330" y="500042"/>
                          <a:ext cx="1643062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8" name="Object 5">
              <a:extLst>
                <a:ext uri="{FF2B5EF4-FFF2-40B4-BE49-F238E27FC236}">
                  <a16:creationId xmlns:a16="http://schemas.microsoft.com/office/drawing/2014/main" id="{6A015B35-DD8D-84A9-7565-F4FA42783C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139" y="1071563"/>
            <a:ext cx="146365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90360" imgH="228600" progId="Equation.DSMT4">
                    <p:embed/>
                  </p:oleObj>
                </mc:Choice>
                <mc:Fallback>
                  <p:oleObj name="Equation" r:id="rId13" imgW="9903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39" y="1071563"/>
                          <a:ext cx="146365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TextBox 9">
              <a:extLst>
                <a:ext uri="{FF2B5EF4-FFF2-40B4-BE49-F238E27FC236}">
                  <a16:creationId xmlns:a16="http://schemas.microsoft.com/office/drawing/2014/main" id="{82DCDA02-B9AD-F87A-DF08-9C045C1B4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000108"/>
              <a:ext cx="85011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</a:t>
              </a:r>
              <a:r>
                <a:rPr lang="zh-CN" altLang="en-US">
                  <a:latin typeface="Calibri" panose="020F0502020204030204" pitchFamily="34" charset="0"/>
                </a:rPr>
                <a:t>，我们将     的第             行和第</a:t>
              </a:r>
            </a:p>
          </p:txBody>
        </p:sp>
        <p:graphicFrame>
          <p:nvGraphicFramePr>
            <p:cNvPr id="52229" name="Object 6">
              <a:extLst>
                <a:ext uri="{FF2B5EF4-FFF2-40B4-BE49-F238E27FC236}">
                  <a16:creationId xmlns:a16="http://schemas.microsoft.com/office/drawing/2014/main" id="{2DC8F2A9-03D0-59B1-5122-6F6B034E8F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8" y="1060436"/>
            <a:ext cx="4064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1060436"/>
                          <a:ext cx="40640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0" name="Object 7">
              <a:extLst>
                <a:ext uri="{FF2B5EF4-FFF2-40B4-BE49-F238E27FC236}">
                  <a16:creationId xmlns:a16="http://schemas.microsoft.com/office/drawing/2014/main" id="{10D51E70-AD40-F543-4ABC-1A6AF018D9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7752" y="1071563"/>
            <a:ext cx="11430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09480" imgH="228600" progId="Equation.DSMT4">
                    <p:embed/>
                  </p:oleObj>
                </mc:Choice>
                <mc:Fallback>
                  <p:oleObj name="Equation" r:id="rId17" imgW="60948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1071563"/>
                          <a:ext cx="11430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1" name="Object 8">
              <a:extLst>
                <a:ext uri="{FF2B5EF4-FFF2-40B4-BE49-F238E27FC236}">
                  <a16:creationId xmlns:a16="http://schemas.microsoft.com/office/drawing/2014/main" id="{DB12EA0B-0DFB-C8D4-1813-AE6B250A4D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10466" y="1071563"/>
            <a:ext cx="13335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11000" imgH="228600" progId="Equation.DSMT4">
                    <p:embed/>
                  </p:oleObj>
                </mc:Choice>
                <mc:Fallback>
                  <p:oleObj name="Equation" r:id="rId19" imgW="7110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0466" y="1071563"/>
                          <a:ext cx="13335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6" name="TextBox 13">
              <a:extLst>
                <a:ext uri="{FF2B5EF4-FFF2-40B4-BE49-F238E27FC236}">
                  <a16:creationId xmlns:a16="http://schemas.microsoft.com/office/drawing/2014/main" id="{C1A91409-2946-B6F5-881E-83B4CCA6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1643050"/>
              <a:ext cx="82868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列交叉位置的元组成的行列式称为     的一个</a:t>
              </a:r>
            </a:p>
          </p:txBody>
        </p:sp>
        <p:sp>
          <p:nvSpPr>
            <p:cNvPr id="52247" name="TextBox 14">
              <a:extLst>
                <a:ext uri="{FF2B5EF4-FFF2-40B4-BE49-F238E27FC236}">
                  <a16:creationId xmlns:a16="http://schemas.microsoft.com/office/drawing/2014/main" id="{7B04DC47-5AF9-356C-3D00-C076B9501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214554"/>
              <a:ext cx="45720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Calibri" panose="020F0502020204030204" pitchFamily="34" charset="0"/>
                </a:rPr>
                <a:t>阶</a:t>
              </a:r>
              <a:r>
                <a:rPr lang="zh-CN" altLang="en-US" b="1">
                  <a:solidFill>
                    <a:srgbClr val="FFFF00"/>
                  </a:solidFill>
                  <a:latin typeface="Calibri" panose="020F0502020204030204" pitchFamily="34" charset="0"/>
                </a:rPr>
                <a:t>子式（</a:t>
              </a:r>
              <a:r>
                <a:rPr lang="en-US" altLang="zh-CN" b="1">
                  <a:solidFill>
                    <a:srgbClr val="FFFF00"/>
                  </a:solidFill>
                  <a:latin typeface="Calibri" panose="020F0502020204030204" pitchFamily="34" charset="0"/>
                </a:rPr>
                <a:t>minor</a:t>
              </a:r>
              <a:r>
                <a:rPr lang="zh-CN" altLang="en-US" b="1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  <a:r>
                <a:rPr lang="zh-CN" altLang="en-US" b="1">
                  <a:solidFill>
                    <a:schemeClr val="bg1"/>
                  </a:solidFill>
                  <a:latin typeface="Calibri" panose="020F0502020204030204" pitchFamily="34" charset="0"/>
                </a:rPr>
                <a:t>，记作</a:t>
              </a:r>
            </a:p>
          </p:txBody>
        </p:sp>
        <p:graphicFrame>
          <p:nvGraphicFramePr>
            <p:cNvPr id="52232" name="Object 9">
              <a:extLst>
                <a:ext uri="{FF2B5EF4-FFF2-40B4-BE49-F238E27FC236}">
                  <a16:creationId xmlns:a16="http://schemas.microsoft.com/office/drawing/2014/main" id="{E0A064F7-2140-7C7A-819A-301D8A1AC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5801" y="2866927"/>
            <a:ext cx="2987249" cy="1158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44520" imgH="482400" progId="Equation.DSMT4">
                    <p:embed/>
                  </p:oleObj>
                </mc:Choice>
                <mc:Fallback>
                  <p:oleObj name="Equation" r:id="rId21" imgW="1244520" imgH="48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801" y="2866927"/>
                          <a:ext cx="2987249" cy="1158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11">
              <a:extLst>
                <a:ext uri="{FF2B5EF4-FFF2-40B4-BE49-F238E27FC236}">
                  <a16:creationId xmlns:a16="http://schemas.microsoft.com/office/drawing/2014/main" id="{0AB775AE-BBFD-382C-8FA4-2EF5EB7E62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4492" y="1714488"/>
            <a:ext cx="4064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2280" imgH="164880" progId="Equation.DSMT4">
                    <p:embed/>
                  </p:oleObj>
                </mc:Choice>
                <mc:Fallback>
                  <p:oleObj name="Equation" r:id="rId23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4492" y="1714488"/>
                          <a:ext cx="40640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2">
              <a:extLst>
                <a:ext uri="{FF2B5EF4-FFF2-40B4-BE49-F238E27FC236}">
                  <a16:creationId xmlns:a16="http://schemas.microsoft.com/office/drawing/2014/main" id="{16BAA3FA-56BB-5C4A-F158-C0D023B0E7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7550" y="1747838"/>
            <a:ext cx="3048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120" imgH="139680" progId="Equation.DSMT4">
                    <p:embed/>
                  </p:oleObj>
                </mc:Choice>
                <mc:Fallback>
                  <p:oleObj name="Equation" r:id="rId24" imgW="114120" imgH="139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7550" y="1747838"/>
                          <a:ext cx="304800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E55E44-2CF0-B514-9699-20EC3009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85750"/>
            <a:ext cx="6643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C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乘积为方阵的矩阵乘积的行列式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F630A-9226-56C5-5143-176EC2E3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42875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FF00"/>
                </a:solidFill>
                <a:latin typeface="+mj-lt"/>
              </a:rPr>
              <a:t>定理</a:t>
            </a:r>
            <a:r>
              <a:rPr lang="zh-CN" altLang="en-US" dirty="0">
                <a:latin typeface="+mj-lt"/>
              </a:rPr>
              <a:t>（</a:t>
            </a:r>
            <a:r>
              <a:rPr lang="en-US" altLang="zh-CN" dirty="0" err="1">
                <a:latin typeface="+mj-lt"/>
              </a:rPr>
              <a:t>Binet</a:t>
            </a:r>
            <a:r>
              <a:rPr lang="en-US" altLang="zh-CN" dirty="0">
                <a:latin typeface="+mj-lt"/>
              </a:rPr>
              <a:t>- Cauchy</a:t>
            </a:r>
            <a:r>
              <a:rPr lang="zh-CN" altLang="en-US" dirty="0">
                <a:latin typeface="+mj-lt"/>
              </a:rPr>
              <a:t>公式）</a:t>
            </a:r>
          </a:p>
        </p:txBody>
      </p:sp>
      <p:grpSp>
        <p:nvGrpSpPr>
          <p:cNvPr id="2" name="组合 34">
            <a:extLst>
              <a:ext uri="{FF2B5EF4-FFF2-40B4-BE49-F238E27FC236}">
                <a16:creationId xmlns:a16="http://schemas.microsoft.com/office/drawing/2014/main" id="{DF108E4B-45AE-9DF8-1731-37491C29AF76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285875"/>
            <a:ext cx="5214937" cy="584200"/>
            <a:chOff x="928662" y="1285860"/>
            <a:chExt cx="5214974" cy="585350"/>
          </a:xfrm>
        </p:grpSpPr>
        <p:graphicFrame>
          <p:nvGraphicFramePr>
            <p:cNvPr id="53258" name="Object 4">
              <a:extLst>
                <a:ext uri="{FF2B5EF4-FFF2-40B4-BE49-F238E27FC236}">
                  <a16:creationId xmlns:a16="http://schemas.microsoft.com/office/drawing/2014/main" id="{7910AEF5-4D4D-8A27-E98F-908D9635FE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380" y="1306502"/>
            <a:ext cx="114300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0560" imgH="253800" progId="Equation.DSMT4">
                    <p:embed/>
                  </p:oleObj>
                </mc:Choice>
                <mc:Fallback>
                  <p:oleObj name="Equation" r:id="rId2" imgW="52056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80" y="1306502"/>
                          <a:ext cx="1143000" cy="550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TextBox 8">
              <a:extLst>
                <a:ext uri="{FF2B5EF4-FFF2-40B4-BE49-F238E27FC236}">
                  <a16:creationId xmlns:a16="http://schemas.microsoft.com/office/drawing/2014/main" id="{5D774117-F8F2-AD39-AEC6-C7C7737E3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1285860"/>
              <a:ext cx="5214974" cy="58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n-lt"/>
                </a:rPr>
                <a:t>（</a:t>
              </a:r>
              <a:r>
                <a:rPr lang="en-US" altLang="zh-CN" dirty="0">
                  <a:latin typeface="+mn-lt"/>
                </a:rPr>
                <a:t>1</a:t>
              </a:r>
              <a:r>
                <a:rPr lang="zh-CN" altLang="en-US" dirty="0">
                  <a:latin typeface="+mn-lt"/>
                </a:rPr>
                <a:t>）当</a:t>
              </a:r>
              <a:r>
                <a:rPr lang="en-US" altLang="zh-CN" i="1" dirty="0">
                  <a:latin typeface="+mn-lt"/>
                </a:rPr>
                <a:t>n&gt;m</a:t>
              </a:r>
              <a:r>
                <a:rPr lang="zh-CN" altLang="en-US" dirty="0">
                  <a:latin typeface="+mn-lt"/>
                </a:rPr>
                <a:t> 时，           。</a:t>
              </a:r>
            </a:p>
          </p:txBody>
        </p:sp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D268FB4D-F143-89E6-4855-98F910391B66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857375"/>
            <a:ext cx="5214937" cy="584200"/>
            <a:chOff x="928662" y="1857363"/>
            <a:chExt cx="5214974" cy="585350"/>
          </a:xfrm>
        </p:grpSpPr>
        <p:graphicFrame>
          <p:nvGraphicFramePr>
            <p:cNvPr id="53257" name="Object 6">
              <a:extLst>
                <a:ext uri="{FF2B5EF4-FFF2-40B4-BE49-F238E27FC236}">
                  <a16:creationId xmlns:a16="http://schemas.microsoft.com/office/drawing/2014/main" id="{5A95F483-72F5-F9B6-10BA-475ED9FFAE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2263" y="1878008"/>
            <a:ext cx="1897062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63280" imgH="253800" progId="Equation.DSMT4">
                    <p:embed/>
                  </p:oleObj>
                </mc:Choice>
                <mc:Fallback>
                  <p:oleObj name="Equation" r:id="rId4" imgW="86328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263" y="1878008"/>
                          <a:ext cx="1897062" cy="550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TextBox 11">
              <a:extLst>
                <a:ext uri="{FF2B5EF4-FFF2-40B4-BE49-F238E27FC236}">
                  <a16:creationId xmlns:a16="http://schemas.microsoft.com/office/drawing/2014/main" id="{D52B78C4-CF22-B1EA-F832-6E37C697A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1857363"/>
              <a:ext cx="5214974" cy="58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n-lt"/>
                </a:rPr>
                <a:t>（</a:t>
              </a:r>
              <a:r>
                <a:rPr lang="en-US" altLang="zh-CN" dirty="0">
                  <a:latin typeface="+mn-lt"/>
                </a:rPr>
                <a:t>2</a:t>
              </a:r>
              <a:r>
                <a:rPr lang="zh-CN" altLang="en-US" dirty="0">
                  <a:latin typeface="+mn-lt"/>
                </a:rPr>
                <a:t>）当</a:t>
              </a:r>
              <a:r>
                <a:rPr lang="en-US" altLang="zh-CN" i="1" dirty="0">
                  <a:latin typeface="+mn-lt"/>
                </a:rPr>
                <a:t>n=m</a:t>
              </a:r>
              <a:r>
                <a:rPr lang="zh-CN" altLang="en-US" dirty="0"/>
                <a:t> 时</a:t>
              </a:r>
              <a:r>
                <a:rPr lang="zh-CN" altLang="en-US" dirty="0">
                  <a:latin typeface="+mn-lt"/>
                </a:rPr>
                <a:t>，                 。</a:t>
              </a:r>
            </a:p>
          </p:txBody>
        </p:sp>
      </p:grpSp>
      <p:grpSp>
        <p:nvGrpSpPr>
          <p:cNvPr id="5" name="组合 36">
            <a:extLst>
              <a:ext uri="{FF2B5EF4-FFF2-40B4-BE49-F238E27FC236}">
                <a16:creationId xmlns:a16="http://schemas.microsoft.com/office/drawing/2014/main" id="{C5F267D5-BE04-D7CE-8C84-EF0F8B8ACCE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428875"/>
            <a:ext cx="6929437" cy="1476375"/>
            <a:chOff x="928662" y="2428868"/>
            <a:chExt cx="6929439" cy="1476379"/>
          </a:xfrm>
        </p:grpSpPr>
        <p:sp>
          <p:nvSpPr>
            <p:cNvPr id="30751" name="TextBox 14">
              <a:extLst>
                <a:ext uri="{FF2B5EF4-FFF2-40B4-BE49-F238E27FC236}">
                  <a16:creationId xmlns:a16="http://schemas.microsoft.com/office/drawing/2014/main" id="{03991699-B96B-628A-D89C-52F5FD0DA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2428868"/>
              <a:ext cx="3286126" cy="584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j-lt"/>
                </a:rPr>
                <a:t>（</a:t>
              </a:r>
              <a:r>
                <a:rPr lang="en-US" altLang="zh-CN" dirty="0">
                  <a:latin typeface="+mj-lt"/>
                </a:rPr>
                <a:t>3</a:t>
              </a:r>
              <a:r>
                <a:rPr lang="zh-CN" altLang="en-US" dirty="0">
                  <a:latin typeface="+mj-lt"/>
                </a:rPr>
                <a:t>）当</a:t>
              </a:r>
              <a:r>
                <a:rPr lang="en-US" altLang="zh-CN" i="1" dirty="0">
                  <a:latin typeface="+mj-lt"/>
                </a:rPr>
                <a:t>n&lt;m</a:t>
              </a:r>
              <a:r>
                <a:rPr lang="zh-CN" altLang="en-US" dirty="0">
                  <a:latin typeface="+mj-lt"/>
                </a:rPr>
                <a:t> 时，</a:t>
              </a:r>
            </a:p>
          </p:txBody>
        </p:sp>
        <p:graphicFrame>
          <p:nvGraphicFramePr>
            <p:cNvPr id="53256" name="Object 9">
              <a:extLst>
                <a:ext uri="{FF2B5EF4-FFF2-40B4-BE49-F238E27FC236}">
                  <a16:creationId xmlns:a16="http://schemas.microsoft.com/office/drawing/2014/main" id="{338769E1-D6E2-A1A2-1F72-182FC61333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2976" y="3000372"/>
            <a:ext cx="6715125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81280" imgH="482400" progId="Equation.DSMT4">
                    <p:embed/>
                  </p:oleObj>
                </mc:Choice>
                <mc:Fallback>
                  <p:oleObj name="Equation" r:id="rId6" imgW="3581280" imgH="48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3000372"/>
                          <a:ext cx="6715125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33">
            <a:extLst>
              <a:ext uri="{FF2B5EF4-FFF2-40B4-BE49-F238E27FC236}">
                <a16:creationId xmlns:a16="http://schemas.microsoft.com/office/drawing/2014/main" id="{3EFF360A-0A4E-0C69-76F9-F7D21756C94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738188"/>
            <a:ext cx="4643438" cy="631825"/>
            <a:chOff x="1142976" y="738000"/>
            <a:chExt cx="4643470" cy="632569"/>
          </a:xfrm>
        </p:grpSpPr>
        <p:graphicFrame>
          <p:nvGraphicFramePr>
            <p:cNvPr id="53255" name="Object 10">
              <a:extLst>
                <a:ext uri="{FF2B5EF4-FFF2-40B4-BE49-F238E27FC236}">
                  <a16:creationId xmlns:a16="http://schemas.microsoft.com/office/drawing/2014/main" id="{3AF91CF9-05A7-E3EC-99F5-791A070BD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738000"/>
            <a:ext cx="3000395" cy="632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68200" imgH="228600" progId="Equation.DSMT4">
                    <p:embed/>
                  </p:oleObj>
                </mc:Choice>
                <mc:Fallback>
                  <p:oleObj name="Equation" r:id="rId8" imgW="11682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738000"/>
                          <a:ext cx="3000395" cy="632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5" name="TextBox 17">
              <a:extLst>
                <a:ext uri="{FF2B5EF4-FFF2-40B4-BE49-F238E27FC236}">
                  <a16:creationId xmlns:a16="http://schemas.microsoft.com/office/drawing/2014/main" id="{098F9ABC-F88A-CBFE-5B0B-405DDC201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976" y="738000"/>
              <a:ext cx="46434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                     ，则</a:t>
              </a:r>
            </a:p>
          </p:txBody>
        </p:sp>
      </p:grpSp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30B6F91B-C695-AF88-8EDE-FA7A5DDD8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310188"/>
          <a:ext cx="79295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49480" imgH="482400" progId="Equation.DSMT4">
                  <p:embed/>
                </p:oleObj>
              </mc:Choice>
              <mc:Fallback>
                <p:oleObj name="Equation" r:id="rId10" imgW="47494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310188"/>
                        <a:ext cx="79295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7">
            <a:extLst>
              <a:ext uri="{FF2B5EF4-FFF2-40B4-BE49-F238E27FC236}">
                <a16:creationId xmlns:a16="http://schemas.microsoft.com/office/drawing/2014/main" id="{5AFDE438-3AB2-79D2-24B4-90D639831AB8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4071938"/>
            <a:ext cx="8429625" cy="1169987"/>
            <a:chOff x="142844" y="4071942"/>
            <a:chExt cx="8429684" cy="1169550"/>
          </a:xfrm>
        </p:grpSpPr>
        <p:sp>
          <p:nvSpPr>
            <p:cNvPr id="53272" name="TextBox 18">
              <a:extLst>
                <a:ext uri="{FF2B5EF4-FFF2-40B4-BE49-F238E27FC236}">
                  <a16:creationId xmlns:a16="http://schemas.microsoft.com/office/drawing/2014/main" id="{3B53063A-D41C-D0BF-2883-D66EC25C7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4071942"/>
              <a:ext cx="18573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Calibri" panose="020F0502020204030204" pitchFamily="34" charset="0"/>
                </a:rPr>
                <a:t>推论</a:t>
              </a:r>
            </a:p>
          </p:txBody>
        </p:sp>
        <p:graphicFrame>
          <p:nvGraphicFramePr>
            <p:cNvPr id="53251" name="Object 12">
              <a:extLst>
                <a:ext uri="{FF2B5EF4-FFF2-40B4-BE49-F238E27FC236}">
                  <a16:creationId xmlns:a16="http://schemas.microsoft.com/office/drawing/2014/main" id="{48FFDF2E-801E-165D-8956-E1F63E037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4137" y="4094635"/>
            <a:ext cx="3000395" cy="632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68200" imgH="228600" progId="Equation.DSMT4">
                    <p:embed/>
                  </p:oleObj>
                </mc:Choice>
                <mc:Fallback>
                  <p:oleObj name="Equation" r:id="rId12" imgW="11682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137" y="4094635"/>
                          <a:ext cx="3000395" cy="632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3" name="TextBox 21">
              <a:extLst>
                <a:ext uri="{FF2B5EF4-FFF2-40B4-BE49-F238E27FC236}">
                  <a16:creationId xmlns:a16="http://schemas.microsoft.com/office/drawing/2014/main" id="{0FE1ADB7-A0E5-6E82-00C4-A3C388911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217" y="4085213"/>
              <a:ext cx="685804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</a:t>
              </a:r>
              <a:r>
                <a:rPr lang="en-US" altLang="zh-CN">
                  <a:latin typeface="Calibri" panose="020F0502020204030204" pitchFamily="34" charset="0"/>
                </a:rPr>
                <a:t>	</a:t>
              </a:r>
              <a:r>
                <a:rPr lang="zh-CN" altLang="en-US">
                  <a:latin typeface="Calibri" panose="020F0502020204030204" pitchFamily="34" charset="0"/>
                </a:rPr>
                <a:t>                      ，正整数</a:t>
              </a:r>
            </a:p>
          </p:txBody>
        </p:sp>
        <p:graphicFrame>
          <p:nvGraphicFramePr>
            <p:cNvPr id="53252" name="Object 13">
              <a:extLst>
                <a:ext uri="{FF2B5EF4-FFF2-40B4-BE49-F238E27FC236}">
                  <a16:creationId xmlns:a16="http://schemas.microsoft.com/office/drawing/2014/main" id="{FE92DAD5-D1AA-155C-1ED5-43D764D982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2706" y="4204279"/>
            <a:ext cx="16430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76240" imgH="203040" progId="Equation.DSMT4">
                    <p:embed/>
                  </p:oleObj>
                </mc:Choice>
                <mc:Fallback>
                  <p:oleObj name="Equation" r:id="rId13" imgW="87624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706" y="4204279"/>
                          <a:ext cx="16430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" name="Object 14">
              <a:extLst>
                <a:ext uri="{FF2B5EF4-FFF2-40B4-BE49-F238E27FC236}">
                  <a16:creationId xmlns:a16="http://schemas.microsoft.com/office/drawing/2014/main" id="{6652DB6A-E4C1-0D43-8FAC-D57587779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8667" y="4709309"/>
            <a:ext cx="24765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20480" imgH="228600" progId="Equation.DSMT4">
                    <p:embed/>
                  </p:oleObj>
                </mc:Choice>
                <mc:Fallback>
                  <p:oleObj name="Equation" r:id="rId15" imgW="132048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667" y="4709309"/>
                          <a:ext cx="24765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4" name="Object 15">
              <a:extLst>
                <a:ext uri="{FF2B5EF4-FFF2-40B4-BE49-F238E27FC236}">
                  <a16:creationId xmlns:a16="http://schemas.microsoft.com/office/drawing/2014/main" id="{4ED47A94-4664-EA8D-BCC1-F6F313751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3958" y="4728170"/>
            <a:ext cx="26670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22360" imgH="228600" progId="Equation.DSMT4">
                    <p:embed/>
                  </p:oleObj>
                </mc:Choice>
                <mc:Fallback>
                  <p:oleObj name="Equation" r:id="rId17" imgW="142236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958" y="4728170"/>
                          <a:ext cx="26670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4" name="TextBox 25">
              <a:extLst>
                <a:ext uri="{FF2B5EF4-FFF2-40B4-BE49-F238E27FC236}">
                  <a16:creationId xmlns:a16="http://schemas.microsoft.com/office/drawing/2014/main" id="{A5B0DDBA-F553-9A6C-19F9-5193F3C7A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4656717"/>
              <a:ext cx="66437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           </a:t>
              </a:r>
              <a:r>
                <a:rPr lang="zh-CN" altLang="en-US">
                  <a:latin typeface="Calibri" panose="020F0502020204030204" pitchFamily="34" charset="0"/>
                </a:rPr>
                <a:t>，                            ，则</a:t>
              </a:r>
            </a:p>
          </p:txBody>
        </p:sp>
      </p:grpSp>
      <p:pic>
        <p:nvPicPr>
          <p:cNvPr id="53265" name="Picture 15" descr="机动">
            <a:extLst>
              <a:ext uri="{FF2B5EF4-FFF2-40B4-BE49-F238E27FC236}">
                <a16:creationId xmlns:a16="http://schemas.microsoft.com/office/drawing/2014/main" id="{3A56D429-0534-A83F-0E06-F5B7FCB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Text Box 16">
            <a:extLst>
              <a:ext uri="{FF2B5EF4-FFF2-40B4-BE49-F238E27FC236}">
                <a16:creationId xmlns:a16="http://schemas.microsoft.com/office/drawing/2014/main" id="{F9517F00-7C01-E72F-9FED-03F69622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326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5B29BC5-4735-A460-F4BB-B7E51FC7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8" name="Picture 18" descr="目录">
            <a:hlinkClick r:id="rId21" action="ppaction://hlinksldjump"/>
            <a:extLst>
              <a:ext uri="{FF2B5EF4-FFF2-40B4-BE49-F238E27FC236}">
                <a16:creationId xmlns:a16="http://schemas.microsoft.com/office/drawing/2014/main" id="{2FB72E4E-12C8-F264-4A90-3180BA27B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139C4D-43D0-66AC-97F1-6DAB52FE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930E992-83BC-FED9-9D44-5403BB65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4159FC-38EF-3C64-4676-E1D1F2D2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6B17C5-D5FE-1E01-37D5-4E541010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6215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Calibri" pitchFamily="34" charset="0"/>
              </a:rPr>
              <a:t>定理</a:t>
            </a:r>
            <a:r>
              <a:rPr lang="zh-CN" altLang="en-US" b="1" dirty="0">
                <a:latin typeface="+mj-lt"/>
              </a:rPr>
              <a:t>（</a:t>
            </a:r>
            <a:r>
              <a:rPr lang="en-US" altLang="zh-CN" b="1" dirty="0">
                <a:latin typeface="+mj-lt"/>
              </a:rPr>
              <a:t>1</a:t>
            </a:r>
            <a:r>
              <a:rPr lang="zh-CN" altLang="en-US" b="1" dirty="0">
                <a:latin typeface="+mj-lt"/>
              </a:rPr>
              <a:t>）</a:t>
            </a:r>
            <a:r>
              <a:rPr lang="zh-CN" altLang="en-US" b="1" dirty="0">
                <a:latin typeface="Calibri" pitchFamily="34" charset="0"/>
              </a:rPr>
              <a:t>证明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4790D-ACB8-8E5D-69D2-18BC4663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28688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证法</a:t>
            </a:r>
            <a:r>
              <a:rPr lang="en-US" altLang="zh-CN" b="1">
                <a:latin typeface="Calibri" panose="020F0502020204030204" pitchFamily="34" charset="0"/>
              </a:rPr>
              <a:t>1</a:t>
            </a:r>
            <a:endParaRPr lang="zh-CN" altLang="en-US" b="1">
              <a:latin typeface="Calibri" panose="020F0502020204030204" pitchFamily="34" charset="0"/>
            </a:endParaRPr>
          </a:p>
        </p:txBody>
      </p:sp>
      <p:grpSp>
        <p:nvGrpSpPr>
          <p:cNvPr id="2" name="组合 27">
            <a:extLst>
              <a:ext uri="{FF2B5EF4-FFF2-40B4-BE49-F238E27FC236}">
                <a16:creationId xmlns:a16="http://schemas.microsoft.com/office/drawing/2014/main" id="{00B589BB-F75E-ED33-218F-7DDA2D556EC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928688"/>
            <a:ext cx="8215313" cy="2220912"/>
            <a:chOff x="428596" y="928670"/>
            <a:chExt cx="8215370" cy="2220226"/>
          </a:xfrm>
        </p:grpSpPr>
        <p:sp>
          <p:nvSpPr>
            <p:cNvPr id="54297" name="TextBox 5">
              <a:extLst>
                <a:ext uri="{FF2B5EF4-FFF2-40B4-BE49-F238E27FC236}">
                  <a16:creationId xmlns:a16="http://schemas.microsoft.com/office/drawing/2014/main" id="{AC9DC7B5-639A-70AD-B6C7-8267C8BEA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42" y="928670"/>
              <a:ext cx="69294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  时，将    右边添上             </a:t>
              </a:r>
            </a:p>
          </p:txBody>
        </p:sp>
        <p:graphicFrame>
          <p:nvGraphicFramePr>
            <p:cNvPr id="54276" name="Object 2">
              <a:extLst>
                <a:ext uri="{FF2B5EF4-FFF2-40B4-BE49-F238E27FC236}">
                  <a16:creationId xmlns:a16="http://schemas.microsoft.com/office/drawing/2014/main" id="{FCF3D1DE-1F70-B630-B08F-C620E9C7E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08" y="1071546"/>
            <a:ext cx="11049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480" imgH="139680" progId="Equation.DSMT4">
                    <p:embed/>
                  </p:oleObj>
                </mc:Choice>
                <mc:Fallback>
                  <p:oleObj name="Equation" r:id="rId2" imgW="393480" imgH="139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1071546"/>
                          <a:ext cx="110490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" name="Object 3">
              <a:extLst>
                <a:ext uri="{FF2B5EF4-FFF2-40B4-BE49-F238E27FC236}">
                  <a16:creationId xmlns:a16="http://schemas.microsoft.com/office/drawing/2014/main" id="{8290CADA-83C7-FA4E-4C87-8E17A41872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124" y="988999"/>
            <a:ext cx="40640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124" y="988999"/>
                          <a:ext cx="406400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4">
              <a:extLst>
                <a:ext uri="{FF2B5EF4-FFF2-40B4-BE49-F238E27FC236}">
                  <a16:creationId xmlns:a16="http://schemas.microsoft.com/office/drawing/2014/main" id="{5A37F1A5-E7DC-8187-C0CA-E1ACEEA3D7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38" y="1555750"/>
            <a:ext cx="4064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77480" progId="Equation.DSMT4">
                    <p:embed/>
                  </p:oleObj>
                </mc:Choice>
                <mc:Fallback>
                  <p:oleObj name="Equation" r:id="rId6" imgW="15228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38" y="1555750"/>
                          <a:ext cx="4064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5">
              <a:extLst>
                <a:ext uri="{FF2B5EF4-FFF2-40B4-BE49-F238E27FC236}">
                  <a16:creationId xmlns:a16="http://schemas.microsoft.com/office/drawing/2014/main" id="{783881EE-0EE9-33EC-924D-77A204BED2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1313" y="958836"/>
            <a:ext cx="1795463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2840" imgH="203040" progId="Equation.DSMT4">
                    <p:embed/>
                  </p:oleObj>
                </mc:Choice>
                <mc:Fallback>
                  <p:oleObj name="Equation" r:id="rId8" imgW="67284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1313" y="958836"/>
                          <a:ext cx="1795463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TextBox 10">
              <a:extLst>
                <a:ext uri="{FF2B5EF4-FFF2-40B4-BE49-F238E27FC236}">
                  <a16:creationId xmlns:a16="http://schemas.microsoft.com/office/drawing/2014/main" id="{59C07D6A-F628-BA34-1EDD-AF4A67DFD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1500174"/>
              <a:ext cx="82153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零矩阵      成为     阶方阵              ，    下边添上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54299" name="矩形 11">
              <a:extLst>
                <a:ext uri="{FF2B5EF4-FFF2-40B4-BE49-F238E27FC236}">
                  <a16:creationId xmlns:a16="http://schemas.microsoft.com/office/drawing/2014/main" id="{EEBB97AB-458E-E3F4-9C7D-5C9FE2DC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4" y="2071678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 </a:t>
              </a:r>
              <a:r>
                <a:rPr lang="zh-CN" altLang="en-US">
                  <a:latin typeface="Calibri" panose="020F0502020204030204" pitchFamily="34" charset="0"/>
                </a:rPr>
                <a:t>零矩阵成为</a:t>
              </a:r>
              <a:r>
                <a:rPr lang="en-US" altLang="zh-CN">
                  <a:latin typeface="Calibri" panose="020F0502020204030204" pitchFamily="34" charset="0"/>
                </a:rPr>
                <a:t>     </a:t>
              </a:r>
              <a:r>
                <a:rPr lang="zh-CN" altLang="en-US">
                  <a:latin typeface="Calibri" panose="020F0502020204030204" pitchFamily="34" charset="0"/>
                </a:rPr>
                <a:t>阶方阵         ，则由分块运算知               </a:t>
              </a:r>
              <a:r>
                <a:rPr lang="en-US" altLang="zh-CN">
                  <a:latin typeface="Calibri" panose="020F0502020204030204" pitchFamily="34" charset="0"/>
                </a:rPr>
                <a:t>   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54280" name="Object 6">
              <a:extLst>
                <a:ext uri="{FF2B5EF4-FFF2-40B4-BE49-F238E27FC236}">
                  <a16:creationId xmlns:a16="http://schemas.microsoft.com/office/drawing/2014/main" id="{412DECC8-A1F8-BD79-C732-E02B8AA7E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314" y="1557073"/>
            <a:ext cx="1000132" cy="484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203040" progId="Equation.DSMT4">
                    <p:embed/>
                  </p:oleObj>
                </mc:Choice>
                <mc:Fallback>
                  <p:oleObj name="Equation" r:id="rId10" imgW="41904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1557073"/>
                          <a:ext cx="1000132" cy="484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7">
              <a:extLst>
                <a:ext uri="{FF2B5EF4-FFF2-40B4-BE49-F238E27FC236}">
                  <a16:creationId xmlns:a16="http://schemas.microsoft.com/office/drawing/2014/main" id="{CCD2BBE3-09E3-FB12-9202-0C9C98B0D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5150" y="1604963"/>
            <a:ext cx="3381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150" y="1604963"/>
                          <a:ext cx="3381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9">
              <a:extLst>
                <a:ext uri="{FF2B5EF4-FFF2-40B4-BE49-F238E27FC236}">
                  <a16:creationId xmlns:a16="http://schemas.microsoft.com/office/drawing/2014/main" id="{D42B315E-60D0-0BF2-02CD-60580D087F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9388" y="1571613"/>
            <a:ext cx="40640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88" y="1571613"/>
                          <a:ext cx="40640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0">
              <a:extLst>
                <a:ext uri="{FF2B5EF4-FFF2-40B4-BE49-F238E27FC236}">
                  <a16:creationId xmlns:a16="http://schemas.microsoft.com/office/drawing/2014/main" id="{F29F15CE-E2B2-5A9E-A328-5C0F3641F2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522" y="2101844"/>
            <a:ext cx="179546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72840" imgH="203040" progId="Equation.DSMT4">
                    <p:embed/>
                  </p:oleObj>
                </mc:Choice>
                <mc:Fallback>
                  <p:oleObj name="Equation" r:id="rId16" imgW="67284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22" y="2101844"/>
                          <a:ext cx="1795462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1">
              <a:extLst>
                <a:ext uri="{FF2B5EF4-FFF2-40B4-BE49-F238E27FC236}">
                  <a16:creationId xmlns:a16="http://schemas.microsoft.com/office/drawing/2014/main" id="{0BB440D4-3AE8-937C-BFD1-E945F35523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248" y="2214554"/>
            <a:ext cx="3381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2214554"/>
                          <a:ext cx="3381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12">
              <a:extLst>
                <a:ext uri="{FF2B5EF4-FFF2-40B4-BE49-F238E27FC236}">
                  <a16:creationId xmlns:a16="http://schemas.microsoft.com/office/drawing/2014/main" id="{0BC0BE35-9329-ADEF-AB0D-B2CEFD441D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0760" y="2000240"/>
            <a:ext cx="914413" cy="1000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560" imgH="457200" progId="Equation.DSMT4">
                    <p:embed/>
                  </p:oleObj>
                </mc:Choice>
                <mc:Fallback>
                  <p:oleObj name="Equation" r:id="rId20" imgW="304560" imgH="45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2000240"/>
                          <a:ext cx="914413" cy="1000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7" name="Object 13">
            <a:extLst>
              <a:ext uri="{FF2B5EF4-FFF2-40B4-BE49-F238E27FC236}">
                <a16:creationId xmlns:a16="http://schemas.microsoft.com/office/drawing/2014/main" id="{4C248230-0E5D-8486-99B7-76C783607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000375"/>
          <a:ext cx="39401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50960" imgH="457200" progId="Equation.DSMT4">
                  <p:embed/>
                </p:oleObj>
              </mc:Choice>
              <mc:Fallback>
                <p:oleObj name="Equation" r:id="rId22" imgW="165096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000375"/>
                        <a:ext cx="39401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B714CB-92A9-110D-3F9E-875BA6BCE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000500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因而</a:t>
            </a:r>
          </a:p>
        </p:txBody>
      </p:sp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62448783-2FCA-41D2-42D0-6639E4AC4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3" y="4181475"/>
          <a:ext cx="539591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60440" imgH="965160" progId="Equation.DSMT4">
                  <p:embed/>
                </p:oleObj>
              </mc:Choice>
              <mc:Fallback>
                <p:oleObj name="Equation" r:id="rId24" imgW="2260440" imgH="965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181475"/>
                        <a:ext cx="5395912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90" name="Picture 15" descr="机动">
            <a:extLst>
              <a:ext uri="{FF2B5EF4-FFF2-40B4-BE49-F238E27FC236}">
                <a16:creationId xmlns:a16="http://schemas.microsoft.com/office/drawing/2014/main" id="{32273870-D7E0-D4D8-7DB4-6CC18FFE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Text Box 16">
            <a:extLst>
              <a:ext uri="{FF2B5EF4-FFF2-40B4-BE49-F238E27FC236}">
                <a16:creationId xmlns:a16="http://schemas.microsoft.com/office/drawing/2014/main" id="{F5EC7041-7C70-FEC3-A095-D2C9C60F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429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7FAAC3A-0EE3-1BDE-FBAE-2083956F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3" name="Picture 18" descr="目录">
            <a:hlinkClick r:id="rId28" action="ppaction://hlinksldjump"/>
            <a:extLst>
              <a:ext uri="{FF2B5EF4-FFF2-40B4-BE49-F238E27FC236}">
                <a16:creationId xmlns:a16="http://schemas.microsoft.com/office/drawing/2014/main" id="{64A6129A-70D1-9684-7969-B38537BF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89E9D0-41B8-3B4B-DDEE-87180A4E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E428DB8-623C-FBB9-279D-26691CAC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884549-AF42-62CB-7461-B3047E65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>
            <a:extLst>
              <a:ext uri="{FF2B5EF4-FFF2-40B4-BE49-F238E27FC236}">
                <a16:creationId xmlns:a16="http://schemas.microsoft.com/office/drawing/2014/main" id="{8E425D1C-82EE-C2C7-CDAA-7360D5D42CE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28625"/>
            <a:ext cx="8501063" cy="1701800"/>
            <a:chOff x="428596" y="428604"/>
            <a:chExt cx="8501122" cy="1701821"/>
          </a:xfrm>
        </p:grpSpPr>
        <p:sp>
          <p:nvSpPr>
            <p:cNvPr id="55325" name="TextBox 10">
              <a:extLst>
                <a:ext uri="{FF2B5EF4-FFF2-40B4-BE49-F238E27FC236}">
                  <a16:creationId xmlns:a16="http://schemas.microsoft.com/office/drawing/2014/main" id="{14A9632B-152D-EAFB-5B19-5C2BDE7F7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000108"/>
              <a:ext cx="842968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 时这    个线性组合一定线性相关。行列式        的各行线性相关，行列式                。</a:t>
              </a:r>
            </a:p>
          </p:txBody>
        </p:sp>
        <p:grpSp>
          <p:nvGrpSpPr>
            <p:cNvPr id="55326" name="组合 21">
              <a:extLst>
                <a:ext uri="{FF2B5EF4-FFF2-40B4-BE49-F238E27FC236}">
                  <a16:creationId xmlns:a16="http://schemas.microsoft.com/office/drawing/2014/main" id="{2ADAC548-5E97-CD24-1DC2-CAC15D346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596" y="428604"/>
              <a:ext cx="8358246" cy="1701821"/>
              <a:chOff x="428596" y="428604"/>
              <a:chExt cx="8358246" cy="1701821"/>
            </a:xfrm>
          </p:grpSpPr>
          <p:sp>
            <p:nvSpPr>
              <p:cNvPr id="55327" name="TextBox 3">
                <a:extLst>
                  <a:ext uri="{FF2B5EF4-FFF2-40B4-BE49-F238E27FC236}">
                    <a16:creationId xmlns:a16="http://schemas.microsoft.com/office/drawing/2014/main" id="{E96F9239-2285-A5A1-C921-A2D71A618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96" y="428604"/>
                <a:ext cx="1285884" cy="584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Calibri" panose="020F0502020204030204" pitchFamily="34" charset="0"/>
                  </a:rPr>
                  <a:t>证法</a:t>
                </a:r>
                <a:r>
                  <a:rPr lang="en-US" altLang="zh-CN" b="1">
                    <a:latin typeface="Calibri" panose="020F0502020204030204" pitchFamily="34" charset="0"/>
                  </a:rPr>
                  <a:t>2</a:t>
                </a:r>
                <a:endParaRPr lang="zh-CN" altLang="en-US" b="1">
                  <a:latin typeface="Calibri" panose="020F0502020204030204" pitchFamily="34" charset="0"/>
                </a:endParaRPr>
              </a:p>
            </p:txBody>
          </p:sp>
          <p:sp>
            <p:nvSpPr>
              <p:cNvPr id="55328" name="TextBox 4">
                <a:extLst>
                  <a:ext uri="{FF2B5EF4-FFF2-40B4-BE49-F238E27FC236}">
                    <a16:creationId xmlns:a16="http://schemas.microsoft.com/office/drawing/2014/main" id="{DA6F9E07-CFF9-14EE-6CEB-688C39B89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4480" y="428604"/>
                <a:ext cx="707236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Calibri" panose="020F0502020204030204" pitchFamily="34" charset="0"/>
                  </a:rPr>
                  <a:t>        </a:t>
                </a:r>
                <a:r>
                  <a:rPr lang="zh-CN" altLang="en-US">
                    <a:latin typeface="Calibri" panose="020F0502020204030204" pitchFamily="34" charset="0"/>
                  </a:rPr>
                  <a:t>的     行都是      的     行的线性组合，</a:t>
                </a:r>
              </a:p>
            </p:txBody>
          </p:sp>
          <p:graphicFrame>
            <p:nvGraphicFramePr>
              <p:cNvPr id="55303" name="Object 2">
                <a:extLst>
                  <a:ext uri="{FF2B5EF4-FFF2-40B4-BE49-F238E27FC236}">
                    <a16:creationId xmlns:a16="http://schemas.microsoft.com/office/drawing/2014/main" id="{BB50E091-AE41-5040-E4BF-33D74BDA43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0100" y="1142984"/>
              <a:ext cx="1104900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93480" imgH="139680" progId="Equation.DSMT4">
                      <p:embed/>
                    </p:oleObj>
                  </mc:Choice>
                  <mc:Fallback>
                    <p:oleObj name="Equation" r:id="rId2" imgW="393480" imgH="1396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1142984"/>
                            <a:ext cx="1104900" cy="387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4" name="Object 3">
                <a:extLst>
                  <a:ext uri="{FF2B5EF4-FFF2-40B4-BE49-F238E27FC236}">
                    <a16:creationId xmlns:a16="http://schemas.microsoft.com/office/drawing/2014/main" id="{05A41FB3-C57B-50B5-28D9-E0CF4D7DBC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93875" y="500063"/>
              <a:ext cx="677863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53800" imgH="164880" progId="Equation.DSMT4">
                      <p:embed/>
                    </p:oleObj>
                  </mc:Choice>
                  <mc:Fallback>
                    <p:oleObj name="Equation" r:id="rId4" imgW="253800" imgH="16488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875" y="500063"/>
                            <a:ext cx="677863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5" name="Object 4">
                <a:extLst>
                  <a:ext uri="{FF2B5EF4-FFF2-40B4-BE49-F238E27FC236}">
                    <a16:creationId xmlns:a16="http://schemas.microsoft.com/office/drawing/2014/main" id="{BFFA2CAE-651C-C606-CDE3-055B5FF300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4975" y="557195"/>
              <a:ext cx="44132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4880" imgH="139680" progId="Equation.DSMT4">
                      <p:embed/>
                    </p:oleObj>
                  </mc:Choice>
                  <mc:Fallback>
                    <p:oleObj name="Equation" r:id="rId6" imgW="164880" imgH="13968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4975" y="557195"/>
                            <a:ext cx="441325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6" name="Object 5">
                <a:extLst>
                  <a:ext uri="{FF2B5EF4-FFF2-40B4-BE49-F238E27FC236}">
                    <a16:creationId xmlns:a16="http://schemas.microsoft.com/office/drawing/2014/main" id="{525F268F-1326-53C2-ADBA-5900FAAC60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94363" y="571500"/>
              <a:ext cx="33813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26720" imgH="139680" progId="Equation.DSMT4">
                      <p:embed/>
                    </p:oleObj>
                  </mc:Choice>
                  <mc:Fallback>
                    <p:oleObj name="Equation" r:id="rId8" imgW="126720" imgH="13968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4363" y="571500"/>
                            <a:ext cx="338137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7" name="Object 6">
                <a:extLst>
                  <a:ext uri="{FF2B5EF4-FFF2-40B4-BE49-F238E27FC236}">
                    <a16:creationId xmlns:a16="http://schemas.microsoft.com/office/drawing/2014/main" id="{3BFE4046-9D17-BF1D-E0A7-DA2640ADAC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2338" y="466725"/>
              <a:ext cx="4064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52280" imgH="164880" progId="Equation.DSMT4">
                      <p:embed/>
                    </p:oleObj>
                  </mc:Choice>
                  <mc:Fallback>
                    <p:oleObj name="Equation" r:id="rId10" imgW="152280" imgH="16488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2338" y="466725"/>
                            <a:ext cx="4064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8" name="Object 7">
                <a:extLst>
                  <a:ext uri="{FF2B5EF4-FFF2-40B4-BE49-F238E27FC236}">
                    <a16:creationId xmlns:a16="http://schemas.microsoft.com/office/drawing/2014/main" id="{1BE358EE-4949-7B98-CE68-05A87A0636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57488" y="1128699"/>
              <a:ext cx="33813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26720" imgH="139680" progId="Equation.DSMT4">
                      <p:embed/>
                    </p:oleObj>
                  </mc:Choice>
                  <mc:Fallback>
                    <p:oleObj name="Equation" r:id="rId12" imgW="126720" imgH="13968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7488" y="1128699"/>
                            <a:ext cx="338137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9" name="Object 8">
                <a:extLst>
                  <a:ext uri="{FF2B5EF4-FFF2-40B4-BE49-F238E27FC236}">
                    <a16:creationId xmlns:a16="http://schemas.microsoft.com/office/drawing/2014/main" id="{9E77ABD4-4E04-4DDE-E4E6-C47D7572DC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01746" y="1454150"/>
              <a:ext cx="812800" cy="676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04560" imgH="253800" progId="Equation.DSMT4">
                      <p:embed/>
                    </p:oleObj>
                  </mc:Choice>
                  <mc:Fallback>
                    <p:oleObj name="Equation" r:id="rId14" imgW="304560" imgH="2538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1746" y="1454150"/>
                            <a:ext cx="812800" cy="676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10" name="Object 10">
                <a:extLst>
                  <a:ext uri="{FF2B5EF4-FFF2-40B4-BE49-F238E27FC236}">
                    <a16:creationId xmlns:a16="http://schemas.microsoft.com/office/drawing/2014/main" id="{BF3AE99B-2703-95AA-97A0-89C04423AB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84987" y="1428750"/>
              <a:ext cx="1387475" cy="676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520560" imgH="253800" progId="Equation.DSMT4">
                      <p:embed/>
                    </p:oleObj>
                  </mc:Choice>
                  <mc:Fallback>
                    <p:oleObj name="Equation" r:id="rId16" imgW="520560" imgH="2538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4987" y="1428750"/>
                            <a:ext cx="1387475" cy="676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22">
            <a:extLst>
              <a:ext uri="{FF2B5EF4-FFF2-40B4-BE49-F238E27FC236}">
                <a16:creationId xmlns:a16="http://schemas.microsoft.com/office/drawing/2014/main" id="{8248DBDD-E442-4EE7-F3E8-2DD88F5E8B4C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143125"/>
            <a:ext cx="8001000" cy="3306763"/>
            <a:chOff x="642910" y="2143116"/>
            <a:chExt cx="8001056" cy="3306772"/>
          </a:xfrm>
        </p:grpSpPr>
        <p:sp>
          <p:nvSpPr>
            <p:cNvPr id="55322" name="TextBox 15">
              <a:extLst>
                <a:ext uri="{FF2B5EF4-FFF2-40B4-BE49-F238E27FC236}">
                  <a16:creationId xmlns:a16="http://schemas.microsoft.com/office/drawing/2014/main" id="{4127A5DB-6ED4-024B-70EA-8F539E925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143116"/>
              <a:ext cx="9286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例</a:t>
              </a:r>
              <a:r>
                <a:rPr lang="en-US" altLang="zh-CN" b="1">
                  <a:latin typeface="Calibri" panose="020F0502020204030204" pitchFamily="34" charset="0"/>
                </a:rPr>
                <a:t>6</a:t>
              </a: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55323" name="TextBox 16">
              <a:extLst>
                <a:ext uri="{FF2B5EF4-FFF2-40B4-BE49-F238E27FC236}">
                  <a16:creationId xmlns:a16="http://schemas.microsoft.com/office/drawing/2014/main" id="{55435A29-A3F5-77F8-2FAC-E20672E54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143116"/>
              <a:ext cx="792961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利用行列式证明</a:t>
              </a:r>
              <a:r>
                <a:rPr lang="en-US" altLang="zh-CN">
                  <a:latin typeface="Calibri" panose="020F0502020204030204" pitchFamily="34" charset="0"/>
                </a:rPr>
                <a:t>Cauchy-Schwarz</a:t>
              </a:r>
              <a:r>
                <a:rPr lang="zh-CN" altLang="en-US">
                  <a:latin typeface="Calibri" panose="020F0502020204030204" pitchFamily="34" charset="0"/>
                </a:rPr>
                <a:t>不等式：对任意实数                         ，不等式</a:t>
              </a:r>
            </a:p>
          </p:txBody>
        </p:sp>
        <p:graphicFrame>
          <p:nvGraphicFramePr>
            <p:cNvPr id="55300" name="Object 11">
              <a:extLst>
                <a:ext uri="{FF2B5EF4-FFF2-40B4-BE49-F238E27FC236}">
                  <a16:creationId xmlns:a16="http://schemas.microsoft.com/office/drawing/2014/main" id="{6314100D-BC0D-DCBF-35F3-2293826B9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0029" y="2643182"/>
            <a:ext cx="2403475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01440" imgH="228600" progId="Equation.DSMT4">
                    <p:embed/>
                  </p:oleObj>
                </mc:Choice>
                <mc:Fallback>
                  <p:oleObj name="Equation" r:id="rId18" imgW="90144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029" y="2643182"/>
                          <a:ext cx="2403475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1" name="Object 12">
              <a:extLst>
                <a:ext uri="{FF2B5EF4-FFF2-40B4-BE49-F238E27FC236}">
                  <a16:creationId xmlns:a16="http://schemas.microsoft.com/office/drawing/2014/main" id="{C5ECEDE3-A750-4F0C-B564-B337056E57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8662" y="3214686"/>
            <a:ext cx="7715304" cy="1143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01640" imgH="482400" progId="Equation.DSMT4">
                    <p:embed/>
                  </p:oleObj>
                </mc:Choice>
                <mc:Fallback>
                  <p:oleObj name="Equation" r:id="rId20" imgW="2501640" imgH="4824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3214686"/>
                          <a:ext cx="7715304" cy="1143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4" name="TextBox 19">
              <a:extLst>
                <a:ext uri="{FF2B5EF4-FFF2-40B4-BE49-F238E27FC236}">
                  <a16:creationId xmlns:a16="http://schemas.microsoft.com/office/drawing/2014/main" id="{DE5CCE98-F6AD-AF64-0671-67CC97712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4572008"/>
              <a:ext cx="35719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等号成立当且仅当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55302" name="Object 13">
              <a:extLst>
                <a:ext uri="{FF2B5EF4-FFF2-40B4-BE49-F238E27FC236}">
                  <a16:creationId xmlns:a16="http://schemas.microsoft.com/office/drawing/2014/main" id="{8E4DB2A1-7C81-2591-8479-C53E78DE9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248" y="4407923"/>
            <a:ext cx="2673365" cy="1041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04840" imgH="431640" progId="Equation.DSMT4">
                    <p:embed/>
                  </p:oleObj>
                </mc:Choice>
                <mc:Fallback>
                  <p:oleObj name="Equation" r:id="rId22" imgW="1104840" imgH="431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4407923"/>
                          <a:ext cx="2673365" cy="10419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3">
            <a:extLst>
              <a:ext uri="{FF2B5EF4-FFF2-40B4-BE49-F238E27FC236}">
                <a16:creationId xmlns:a16="http://schemas.microsoft.com/office/drawing/2014/main" id="{5B13D003-234A-F3C2-04EB-9BC6E03B4958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5422900"/>
            <a:ext cx="7786687" cy="1077913"/>
            <a:chOff x="785786" y="5423616"/>
            <a:chExt cx="7786742" cy="1077218"/>
          </a:xfrm>
        </p:grpSpPr>
        <p:sp>
          <p:nvSpPr>
            <p:cNvPr id="55321" name="矩形 20">
              <a:extLst>
                <a:ext uri="{FF2B5EF4-FFF2-40B4-BE49-F238E27FC236}">
                  <a16:creationId xmlns:a16="http://schemas.microsoft.com/office/drawing/2014/main" id="{B2843A8E-74EB-2FB8-110A-473E8E77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5423616"/>
              <a:ext cx="778674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这里约定：如果某个          ，则认为            符合要求。</a:t>
              </a:r>
            </a:p>
          </p:txBody>
        </p:sp>
        <p:graphicFrame>
          <p:nvGraphicFramePr>
            <p:cNvPr id="55298" name="Object 14">
              <a:extLst>
                <a:ext uri="{FF2B5EF4-FFF2-40B4-BE49-F238E27FC236}">
                  <a16:creationId xmlns:a16="http://schemas.microsoft.com/office/drawing/2014/main" id="{DA6A2479-85CB-F38F-31EF-9FE14DF2D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749" y="5429264"/>
            <a:ext cx="952507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80880" imgH="228600" progId="Equation.DSMT4">
                    <p:embed/>
                  </p:oleObj>
                </mc:Choice>
                <mc:Fallback>
                  <p:oleObj name="Equation" r:id="rId24" imgW="38088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49" y="5429264"/>
                          <a:ext cx="952507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9" name="Object 15">
              <a:extLst>
                <a:ext uri="{FF2B5EF4-FFF2-40B4-BE49-F238E27FC236}">
                  <a16:creationId xmlns:a16="http://schemas.microsoft.com/office/drawing/2014/main" id="{3D1FDC7D-C18E-0A67-A16D-92321F785D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56438" y="5429250"/>
            <a:ext cx="984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93480" imgH="228600" progId="Equation.DSMT4">
                    <p:embed/>
                  </p:oleObj>
                </mc:Choice>
                <mc:Fallback>
                  <p:oleObj name="Equation" r:id="rId26" imgW="3934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6438" y="5429250"/>
                          <a:ext cx="9842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5314" name="Picture 15" descr="机动">
            <a:extLst>
              <a:ext uri="{FF2B5EF4-FFF2-40B4-BE49-F238E27FC236}">
                <a16:creationId xmlns:a16="http://schemas.microsoft.com/office/drawing/2014/main" id="{4BABFD5D-F4BC-9B1B-F232-EC395775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5" name="Text Box 16">
            <a:extLst>
              <a:ext uri="{FF2B5EF4-FFF2-40B4-BE49-F238E27FC236}">
                <a16:creationId xmlns:a16="http://schemas.microsoft.com/office/drawing/2014/main" id="{F03C6730-77ED-B1BB-D2B4-682A2BCD0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531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DC289A1-8EF6-497D-CFC9-DA70EFD6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7" name="Picture 18" descr="目录">
            <a:hlinkClick r:id="rId30" action="ppaction://hlinksldjump"/>
            <a:extLst>
              <a:ext uri="{FF2B5EF4-FFF2-40B4-BE49-F238E27FC236}">
                <a16:creationId xmlns:a16="http://schemas.microsoft.com/office/drawing/2014/main" id="{926D9E58-52F1-A992-0A19-2EDEE3DA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8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05CBFD-D3AD-A821-36C3-016DEE26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F921F50-74C1-D004-BCFA-5C1ED633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20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4DCF1F-CF34-5E5F-17D4-5AC75D82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06FF9B-13F4-4825-B600-D60155169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2857500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一方面</a:t>
            </a: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73C42E71-5433-6059-6958-EEFADEC6325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28625"/>
            <a:ext cx="8286750" cy="1928813"/>
            <a:chOff x="428596" y="428604"/>
            <a:chExt cx="8286808" cy="1928826"/>
          </a:xfrm>
        </p:grpSpPr>
        <p:sp>
          <p:nvSpPr>
            <p:cNvPr id="56337" name="TextBox 3">
              <a:extLst>
                <a:ext uri="{FF2B5EF4-FFF2-40B4-BE49-F238E27FC236}">
                  <a16:creationId xmlns:a16="http://schemas.microsoft.com/office/drawing/2014/main" id="{3B586E13-4012-81EA-5F1B-E29CD5ACC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428604"/>
              <a:ext cx="10715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证明</a:t>
              </a:r>
            </a:p>
          </p:txBody>
        </p:sp>
        <p:graphicFrame>
          <p:nvGraphicFramePr>
            <p:cNvPr id="56323" name="Object 2">
              <a:extLst>
                <a:ext uri="{FF2B5EF4-FFF2-40B4-BE49-F238E27FC236}">
                  <a16:creationId xmlns:a16="http://schemas.microsoft.com/office/drawing/2014/main" id="{4C6C1E6F-5909-251B-0552-CD318E77C0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70" y="500042"/>
            <a:ext cx="84613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160" imgH="177480" progId="Equation.DSMT4">
                    <p:embed/>
                  </p:oleObj>
                </mc:Choice>
                <mc:Fallback>
                  <p:oleObj name="Equation" r:id="rId2" imgW="31716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500042"/>
                          <a:ext cx="846138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TextBox 6">
              <a:extLst>
                <a:ext uri="{FF2B5EF4-FFF2-40B4-BE49-F238E27FC236}">
                  <a16:creationId xmlns:a16="http://schemas.microsoft.com/office/drawing/2014/main" id="{A1238F69-A213-1F88-E900-CA501487F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428604"/>
              <a:ext cx="26432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取          矩阵</a:t>
              </a:r>
            </a:p>
          </p:txBody>
        </p:sp>
        <p:graphicFrame>
          <p:nvGraphicFramePr>
            <p:cNvPr id="56324" name="Object 3">
              <a:extLst>
                <a:ext uri="{FF2B5EF4-FFF2-40B4-BE49-F238E27FC236}">
                  <a16:creationId xmlns:a16="http://schemas.microsoft.com/office/drawing/2014/main" id="{E0A1F909-5167-D940-7F98-3F26102A2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984" y="1071555"/>
            <a:ext cx="3760787" cy="12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09400" imgH="482400" progId="Equation.DSMT4">
                    <p:embed/>
                  </p:oleObj>
                </mc:Choice>
                <mc:Fallback>
                  <p:oleObj name="Equation" r:id="rId4" imgW="1409400" imgH="482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1071555"/>
                          <a:ext cx="3760787" cy="1285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9" name="TextBox 10">
              <a:extLst>
                <a:ext uri="{FF2B5EF4-FFF2-40B4-BE49-F238E27FC236}">
                  <a16:creationId xmlns:a16="http://schemas.microsoft.com/office/drawing/2014/main" id="{D81EF4C4-CFEC-E500-AD1F-080120631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636" y="1416036"/>
              <a:ext cx="2571768" cy="57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，考虑        。</a:t>
              </a:r>
            </a:p>
          </p:txBody>
        </p:sp>
        <p:graphicFrame>
          <p:nvGraphicFramePr>
            <p:cNvPr id="56325" name="Object 5">
              <a:extLst>
                <a:ext uri="{FF2B5EF4-FFF2-40B4-BE49-F238E27FC236}">
                  <a16:creationId xmlns:a16="http://schemas.microsoft.com/office/drawing/2014/main" id="{2AE5624B-B9FD-FE62-D90E-36AD536709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2572" y="1428736"/>
            <a:ext cx="885642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120" imgH="253800" progId="Equation.DSMT4">
                    <p:embed/>
                  </p:oleObj>
                </mc:Choice>
                <mc:Fallback>
                  <p:oleObj name="Equation" r:id="rId6" imgW="33012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2572" y="1428736"/>
                          <a:ext cx="885642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0">
            <a:extLst>
              <a:ext uri="{FF2B5EF4-FFF2-40B4-BE49-F238E27FC236}">
                <a16:creationId xmlns:a16="http://schemas.microsoft.com/office/drawing/2014/main" id="{4C3922DA-6C3A-875D-CAA3-6071E7BC475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141663"/>
            <a:ext cx="5786437" cy="2546350"/>
            <a:chOff x="2500298" y="3143248"/>
            <a:chExt cx="5786478" cy="2546350"/>
          </a:xfrm>
        </p:grpSpPr>
        <p:graphicFrame>
          <p:nvGraphicFramePr>
            <p:cNvPr id="56322" name="Object 4">
              <a:extLst>
                <a:ext uri="{FF2B5EF4-FFF2-40B4-BE49-F238E27FC236}">
                  <a16:creationId xmlns:a16="http://schemas.microsoft.com/office/drawing/2014/main" id="{14900A1E-3584-FE40-9668-9D23A0CAAE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298" y="3143248"/>
            <a:ext cx="3857625" cy="2546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14320" imgH="1346040" progId="Equation.DSMT4">
                    <p:embed/>
                  </p:oleObj>
                </mc:Choice>
                <mc:Fallback>
                  <p:oleObj name="Equation" r:id="rId8" imgW="1714320" imgH="1346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3143248"/>
                          <a:ext cx="3857625" cy="2546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6" name="TextBox 13">
              <a:extLst>
                <a:ext uri="{FF2B5EF4-FFF2-40B4-BE49-F238E27FC236}">
                  <a16:creationId xmlns:a16="http://schemas.microsoft.com/office/drawing/2014/main" id="{153D6854-EC98-B8F8-620E-9429F3810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02" y="4571998"/>
              <a:ext cx="1643074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4.5.13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pic>
        <p:nvPicPr>
          <p:cNvPr id="56329" name="Picture 15" descr="机动">
            <a:extLst>
              <a:ext uri="{FF2B5EF4-FFF2-40B4-BE49-F238E27FC236}">
                <a16:creationId xmlns:a16="http://schemas.microsoft.com/office/drawing/2014/main" id="{959ADAB7-7ECC-BDB8-C8AB-057D3E61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Text Box 16">
            <a:extLst>
              <a:ext uri="{FF2B5EF4-FFF2-40B4-BE49-F238E27FC236}">
                <a16:creationId xmlns:a16="http://schemas.microsoft.com/office/drawing/2014/main" id="{AF6A5BFC-BD12-F7B0-5AFF-846EE702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633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EF62EE-EF7C-3868-AB23-9DA142C3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5FB415E0-CA72-4503-A767-8EE688534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157240-8FB9-74D9-CC4B-BD265AAC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EC7826A-AA8F-DF4F-15A2-2D0481ED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CC845D-75B0-87D3-B049-7F59453D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D63F9B-BCCF-3E4E-75AE-E56DAC4A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另一方面，由</a:t>
            </a:r>
            <a:r>
              <a:rPr lang="en-US" altLang="zh-CN">
                <a:latin typeface="Calibri" panose="020F0502020204030204" pitchFamily="34" charset="0"/>
              </a:rPr>
              <a:t>Binet-Cauchy</a:t>
            </a:r>
            <a:r>
              <a:rPr lang="zh-CN" altLang="en-US">
                <a:latin typeface="Calibri" panose="020F0502020204030204" pitchFamily="34" charset="0"/>
              </a:rPr>
              <a:t>公式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2901A8F3-05BD-6D6E-9AD7-D48216C97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13" y="1143000"/>
          <a:ext cx="42862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482400" progId="Equation.DSMT4">
                  <p:embed/>
                </p:oleObj>
              </mc:Choice>
              <mc:Fallback>
                <p:oleObj name="Equation" r:id="rId2" imgW="22860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1143000"/>
                        <a:ext cx="42862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D2D837DB-3A21-812C-B6BF-7FC13FE23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214563"/>
          <a:ext cx="3143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533160" progId="Equation.DSMT4">
                  <p:embed/>
                </p:oleObj>
              </mc:Choice>
              <mc:Fallback>
                <p:oleObj name="Equation" r:id="rId4" imgW="167616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214563"/>
                        <a:ext cx="3143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8A66888D-BD4E-A2F7-881B-C3852AD29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262313"/>
          <a:ext cx="26431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558720" progId="Equation.DSMT4">
                  <p:embed/>
                </p:oleObj>
              </mc:Choice>
              <mc:Fallback>
                <p:oleObj name="Equation" r:id="rId6" imgW="140940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262313"/>
                        <a:ext cx="26431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263DD3-0975-0367-6558-43B95C20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3571875"/>
            <a:ext cx="2395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Calibri" panose="020F0502020204030204" pitchFamily="34" charset="0"/>
              </a:rPr>
              <a:t>4.5.14</a:t>
            </a:r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DAA59-B97A-D285-ECFF-48B567DB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429125"/>
            <a:ext cx="5643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将（</a:t>
            </a:r>
            <a:r>
              <a:rPr lang="en-US" altLang="zh-CN">
                <a:latin typeface="Calibri" panose="020F0502020204030204" pitchFamily="34" charset="0"/>
              </a:rPr>
              <a:t>4.5.13</a:t>
            </a:r>
            <a:r>
              <a:rPr lang="zh-CN" altLang="en-US">
                <a:latin typeface="Calibri" panose="020F0502020204030204" pitchFamily="34" charset="0"/>
              </a:rPr>
              <a:t>）代入（</a:t>
            </a:r>
            <a:r>
              <a:rPr lang="en-US" altLang="zh-CN">
                <a:latin typeface="Calibri" panose="020F0502020204030204" pitchFamily="34" charset="0"/>
              </a:rPr>
              <a:t>4.5.14</a:t>
            </a:r>
            <a:r>
              <a:rPr lang="zh-CN" altLang="en-US">
                <a:latin typeface="Calibri" panose="020F0502020204030204" pitchFamily="34" charset="0"/>
              </a:rPr>
              <a:t>）得</a:t>
            </a:r>
          </a:p>
        </p:txBody>
      </p:sp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C4C7B66C-B838-285C-78F2-283B5092C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72063"/>
          <a:ext cx="4114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431640" progId="Equation.DSMT4">
                  <p:embed/>
                </p:oleObj>
              </mc:Choice>
              <mc:Fallback>
                <p:oleObj name="Equation" r:id="rId8" imgW="1828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72063"/>
                        <a:ext cx="4114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3" name="Picture 15" descr="机动">
            <a:extLst>
              <a:ext uri="{FF2B5EF4-FFF2-40B4-BE49-F238E27FC236}">
                <a16:creationId xmlns:a16="http://schemas.microsoft.com/office/drawing/2014/main" id="{F7794DF4-88F4-2EAE-8B3C-1B314AA6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6">
            <a:extLst>
              <a:ext uri="{FF2B5EF4-FFF2-40B4-BE49-F238E27FC236}">
                <a16:creationId xmlns:a16="http://schemas.microsoft.com/office/drawing/2014/main" id="{D2BC1BA1-2E31-71CC-F649-3D95F14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735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D4E97CE-183C-D78B-A1BF-56BE5ACF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B795CA31-B851-7BCC-C7DF-09DEA9D6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D09F3D-F766-1533-705C-9BBCBD48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D88405C-D1D0-8F4A-1D37-45DBCDE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9D032F-A2BC-6AD5-F57E-80381F8C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AE4403E8-2F8A-DBDA-A657-B621D9D20321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28625"/>
            <a:ext cx="5657850" cy="1727200"/>
            <a:chOff x="571472" y="428604"/>
            <a:chExt cx="5657864" cy="1727783"/>
          </a:xfrm>
        </p:grpSpPr>
        <p:sp>
          <p:nvSpPr>
            <p:cNvPr id="58393" name="TextBox 3">
              <a:extLst>
                <a:ext uri="{FF2B5EF4-FFF2-40B4-BE49-F238E27FC236}">
                  <a16:creationId xmlns:a16="http://schemas.microsoft.com/office/drawing/2014/main" id="{AEC84FD6-D145-98E7-E8BE-9151E79F5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428604"/>
              <a:ext cx="6429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即</a:t>
              </a:r>
            </a:p>
          </p:txBody>
        </p:sp>
        <p:graphicFrame>
          <p:nvGraphicFramePr>
            <p:cNvPr id="58380" name="Object 2">
              <a:extLst>
                <a:ext uri="{FF2B5EF4-FFF2-40B4-BE49-F238E27FC236}">
                  <a16:creationId xmlns:a16="http://schemas.microsoft.com/office/drawing/2014/main" id="{AA7891B3-F554-4FC0-CB67-1A0D0231B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1736" y="642918"/>
            <a:ext cx="3657600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25400" imgH="431640" progId="Equation.DSMT4">
                    <p:embed/>
                  </p:oleObj>
                </mc:Choice>
                <mc:Fallback>
                  <p:oleObj name="Equation" r:id="rId2" imgW="1625400" imgH="4316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642918"/>
                          <a:ext cx="3657600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4" name="TextBox 6">
              <a:extLst>
                <a:ext uri="{FF2B5EF4-FFF2-40B4-BE49-F238E27FC236}">
                  <a16:creationId xmlns:a16="http://schemas.microsoft.com/office/drawing/2014/main" id="{49F77D8F-EA5D-900B-9ACF-BA825D25E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1571612"/>
              <a:ext cx="24288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如所欲证。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270899-544D-DA5B-71BC-7604FD67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43125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等号成立当且仅当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3" name="组合 11">
            <a:extLst>
              <a:ext uri="{FF2B5EF4-FFF2-40B4-BE49-F238E27FC236}">
                <a16:creationId xmlns:a16="http://schemas.microsoft.com/office/drawing/2014/main" id="{0AF4121A-0750-6DC1-5A32-D51CF4FBD533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738438"/>
            <a:ext cx="3286125" cy="1047750"/>
            <a:chOff x="1000100" y="2643182"/>
            <a:chExt cx="3286130" cy="1047750"/>
          </a:xfrm>
        </p:grpSpPr>
        <p:graphicFrame>
          <p:nvGraphicFramePr>
            <p:cNvPr id="58378" name="Object 3">
              <a:extLst>
                <a:ext uri="{FF2B5EF4-FFF2-40B4-BE49-F238E27FC236}">
                  <a16:creationId xmlns:a16="http://schemas.microsoft.com/office/drawing/2014/main" id="{E97707DC-ED95-1B3F-EECF-90AD15150E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00" y="2928934"/>
            <a:ext cx="6191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253800" progId="Equation.DSMT4">
                    <p:embed/>
                  </p:oleObj>
                </mc:Choice>
                <mc:Fallback>
                  <p:oleObj name="Equation" r:id="rId4" imgW="33012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928934"/>
                          <a:ext cx="61912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9" name="Object 4">
              <a:extLst>
                <a:ext uri="{FF2B5EF4-FFF2-40B4-BE49-F238E27FC236}">
                  <a16:creationId xmlns:a16="http://schemas.microsoft.com/office/drawing/2014/main" id="{0FD692A0-3972-F090-E5C5-1B0C6106E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3042" y="2643182"/>
            <a:ext cx="2643188" cy="1047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09400" imgH="558720" progId="Equation.DSMT4">
                    <p:embed/>
                  </p:oleObj>
                </mc:Choice>
                <mc:Fallback>
                  <p:oleObj name="Equation" r:id="rId6" imgW="1409400" imgH="558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2643182"/>
                          <a:ext cx="2643188" cy="1047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8825827F-F95E-60B8-0F76-EAEE4CDF57FC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714625"/>
            <a:ext cx="3643312" cy="1000125"/>
            <a:chOff x="5214942" y="2571744"/>
            <a:chExt cx="3643338" cy="1000125"/>
          </a:xfrm>
        </p:grpSpPr>
        <p:graphicFrame>
          <p:nvGraphicFramePr>
            <p:cNvPr id="58376" name="Object 5">
              <a:extLst>
                <a:ext uri="{FF2B5EF4-FFF2-40B4-BE49-F238E27FC236}">
                  <a16:creationId xmlns:a16="http://schemas.microsoft.com/office/drawing/2014/main" id="{60D4E1C4-2DE7-43EB-EEA0-CAA37EFC0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4942" y="2571744"/>
            <a:ext cx="1500188" cy="100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533160" progId="Equation.DSMT4">
                    <p:embed/>
                  </p:oleObj>
                </mc:Choice>
                <mc:Fallback>
                  <p:oleObj name="Equation" r:id="rId8" imgW="799920" imgH="5331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42" y="2571744"/>
                          <a:ext cx="1500188" cy="1000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7" name="Object 6">
              <a:extLst>
                <a:ext uri="{FF2B5EF4-FFF2-40B4-BE49-F238E27FC236}">
                  <a16:creationId xmlns:a16="http://schemas.microsoft.com/office/drawing/2014/main" id="{01437EDD-A978-698E-7A28-98DEF3EEAA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58016" y="2643182"/>
            <a:ext cx="2000264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83920" imgH="215640" progId="Equation.DSMT4">
                    <p:embed/>
                  </p:oleObj>
                </mc:Choice>
                <mc:Fallback>
                  <p:oleObj name="Equation" r:id="rId10" imgW="58392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16" y="2643182"/>
                          <a:ext cx="2000264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A05D74A2-2915-010C-7089-C6D4CA845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214813"/>
          <a:ext cx="5064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640" imgH="152280" progId="Equation.DSMT4">
                  <p:embed/>
                </p:oleObj>
              </mc:Choice>
              <mc:Fallback>
                <p:oleObj name="Equation" r:id="rId12" imgW="215640" imgH="152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214813"/>
                        <a:ext cx="50641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65B3D654-0101-5291-EAAF-827FF78E6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3071813"/>
          <a:ext cx="5064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152280" progId="Equation.DSMT4">
                  <p:embed/>
                </p:oleObj>
              </mc:Choice>
              <mc:Fallback>
                <p:oleObj name="Equation" r:id="rId14" imgW="215640" imgH="152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071813"/>
                        <a:ext cx="5064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9">
            <a:extLst>
              <a:ext uri="{FF2B5EF4-FFF2-40B4-BE49-F238E27FC236}">
                <a16:creationId xmlns:a16="http://schemas.microsoft.com/office/drawing/2014/main" id="{B05808AE-EFD5-31F8-10BD-E41FB06CBB1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3868738"/>
            <a:ext cx="3429000" cy="1163637"/>
            <a:chOff x="1428728" y="3868738"/>
            <a:chExt cx="3429010" cy="1163637"/>
          </a:xfrm>
        </p:grpSpPr>
        <p:graphicFrame>
          <p:nvGraphicFramePr>
            <p:cNvPr id="58374" name="Object 9">
              <a:extLst>
                <a:ext uri="{FF2B5EF4-FFF2-40B4-BE49-F238E27FC236}">
                  <a16:creationId xmlns:a16="http://schemas.microsoft.com/office/drawing/2014/main" id="{8D46CDB5-2055-21B7-AC69-644BB7991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3868738"/>
            <a:ext cx="1412875" cy="1163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83920" imgH="482400" progId="Equation.DSMT4">
                    <p:embed/>
                  </p:oleObj>
                </mc:Choice>
                <mc:Fallback>
                  <p:oleObj name="Equation" r:id="rId15" imgW="583920" imgH="48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3868738"/>
                          <a:ext cx="1412875" cy="1163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5" name="Object 10">
              <a:extLst>
                <a:ext uri="{FF2B5EF4-FFF2-40B4-BE49-F238E27FC236}">
                  <a16:creationId xmlns:a16="http://schemas.microsoft.com/office/drawing/2014/main" id="{CF44BCC3-B17B-245F-A6F8-9E841CF4F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488" y="4000504"/>
            <a:ext cx="2000250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83920" imgH="215640" progId="Equation.DSMT4">
                    <p:embed/>
                  </p:oleObj>
                </mc:Choice>
                <mc:Fallback>
                  <p:oleObj name="Equation" r:id="rId17" imgW="583920" imgH="215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4000504"/>
                          <a:ext cx="2000250" cy="735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id="{65AEF74C-A8E9-17A7-B9C2-3655C60A9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286250"/>
          <a:ext cx="5064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152280" progId="Equation.DSMT4">
                  <p:embed/>
                </p:oleObj>
              </mc:Choice>
              <mc:Fallback>
                <p:oleObj name="Equation" r:id="rId18" imgW="215640" imgH="152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86250"/>
                        <a:ext cx="5064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F17C2359-D2CD-F9D8-54C8-46B75BDE9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3959225"/>
          <a:ext cx="26733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04840" imgH="431640" progId="Equation.DSMT4">
                  <p:embed/>
                </p:oleObj>
              </mc:Choice>
              <mc:Fallback>
                <p:oleObj name="Equation" r:id="rId19" imgW="11048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959225"/>
                        <a:ext cx="26733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86" name="Picture 15" descr="机动">
            <a:extLst>
              <a:ext uri="{FF2B5EF4-FFF2-40B4-BE49-F238E27FC236}">
                <a16:creationId xmlns:a16="http://schemas.microsoft.com/office/drawing/2014/main" id="{78EA4651-0AFE-8701-ADA2-87907073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7" name="Text Box 16">
            <a:extLst>
              <a:ext uri="{FF2B5EF4-FFF2-40B4-BE49-F238E27FC236}">
                <a16:creationId xmlns:a16="http://schemas.microsoft.com/office/drawing/2014/main" id="{843E3A54-3FDD-4E73-AD49-73427947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838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203E0DE-D25A-EFF2-75E7-BD465753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18" descr="目录">
            <a:hlinkClick r:id="rId23" action="ppaction://hlinksldjump"/>
            <a:extLst>
              <a:ext uri="{FF2B5EF4-FFF2-40B4-BE49-F238E27FC236}">
                <a16:creationId xmlns:a16="http://schemas.microsoft.com/office/drawing/2014/main" id="{0A729756-72A9-A0DF-46F9-D5BC6860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19" descr="上一页">
            <a:hlinkClick r:id="rId23" action="ppaction://hlinksldjump"/>
            <a:extLst>
              <a:ext uri="{FF2B5EF4-FFF2-40B4-BE49-F238E27FC236}">
                <a16:creationId xmlns:a16="http://schemas.microsoft.com/office/drawing/2014/main" id="{49307CFE-4672-EEA5-01FF-172771DF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05E83CB-7FE7-F1E4-C007-570F7F13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21" descr="下一页">
            <a:hlinkClick r:id="rId27" action="ppaction://hlinksldjump"/>
            <a:extLst>
              <a:ext uri="{FF2B5EF4-FFF2-40B4-BE49-F238E27FC236}">
                <a16:creationId xmlns:a16="http://schemas.microsoft.com/office/drawing/2014/main" id="{FD53B1F0-0238-3E59-451B-23C4ADC9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Box 5">
            <a:extLst>
              <a:ext uri="{FF2B5EF4-FFF2-40B4-BE49-F238E27FC236}">
                <a16:creationId xmlns:a16="http://schemas.microsoft.com/office/drawing/2014/main" id="{865BF137-17B3-6D25-C314-7080095B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58188" y="1285875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其余各行依次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47D68BA-E970-364C-AB7C-742D9981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0FFD0FF4-FECE-8F23-9D2C-C9650715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129" name="Rectangle 10">
            <a:extLst>
              <a:ext uri="{FF2B5EF4-FFF2-40B4-BE49-F238E27FC236}">
                <a16:creationId xmlns:a16="http://schemas.microsoft.com/office/drawing/2014/main" id="{CB2BDF29-D0AD-1D3B-B5BC-1E14EFD6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130" name="Rectangle 11">
            <a:extLst>
              <a:ext uri="{FF2B5EF4-FFF2-40B4-BE49-F238E27FC236}">
                <a16:creationId xmlns:a16="http://schemas.microsoft.com/office/drawing/2014/main" id="{37148035-C9B6-0B7F-561E-FADCBB4E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131" name="Rectangle 13">
            <a:extLst>
              <a:ext uri="{FF2B5EF4-FFF2-40B4-BE49-F238E27FC236}">
                <a16:creationId xmlns:a16="http://schemas.microsoft.com/office/drawing/2014/main" id="{E8D4EF3C-0AE7-0E8C-A17E-AA7E7E35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41C0E-7D26-A4C6-5558-59400C3C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999163"/>
            <a:ext cx="2776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符合要求。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7626A38D-13D8-D99D-0450-0285DE1C1F0A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428750"/>
            <a:ext cx="8810625" cy="1441450"/>
            <a:chOff x="357158" y="1428736"/>
            <a:chExt cx="8810484" cy="1442031"/>
          </a:xfrm>
        </p:grpSpPr>
        <p:graphicFrame>
          <p:nvGraphicFramePr>
            <p:cNvPr id="5123" name="Object 6">
              <a:extLst>
                <a:ext uri="{FF2B5EF4-FFF2-40B4-BE49-F238E27FC236}">
                  <a16:creationId xmlns:a16="http://schemas.microsoft.com/office/drawing/2014/main" id="{F62A10B7-3836-194D-EB0E-67206179B2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116" y="1428736"/>
            <a:ext cx="1744662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228600" progId="Equation.DSMT4">
                    <p:embed/>
                  </p:oleObj>
                </mc:Choice>
                <mc:Fallback>
                  <p:oleObj name="Equation" r:id="rId2" imgW="5331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1428736"/>
                          <a:ext cx="1744662" cy="742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9">
              <a:extLst>
                <a:ext uri="{FF2B5EF4-FFF2-40B4-BE49-F238E27FC236}">
                  <a16:creationId xmlns:a16="http://schemas.microsoft.com/office/drawing/2014/main" id="{7A6FEC22-81A4-017A-0C6E-BF160466CC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9246" y="1428736"/>
            <a:ext cx="4572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28600" progId="Equation.DSMT4">
                    <p:embed/>
                  </p:oleObj>
                </mc:Choice>
                <mc:Fallback>
                  <p:oleObj name="Equation" r:id="rId4" imgW="1396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246" y="1428736"/>
                          <a:ext cx="457200" cy="742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TextBox 15">
              <a:extLst>
                <a:ext uri="{FF2B5EF4-FFF2-40B4-BE49-F238E27FC236}">
                  <a16:creationId xmlns:a16="http://schemas.microsoft.com/office/drawing/2014/main" id="{AFA104F3-6537-FAEB-CCA1-9B217BD59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1500174"/>
              <a:ext cx="38576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其余各行依次为</a:t>
              </a:r>
            </a:p>
          </p:txBody>
        </p:sp>
        <p:sp>
          <p:nvSpPr>
            <p:cNvPr id="5143" name="TextBox 16">
              <a:extLst>
                <a:ext uri="{FF2B5EF4-FFF2-40B4-BE49-F238E27FC236}">
                  <a16:creationId xmlns:a16="http://schemas.microsoft.com/office/drawing/2014/main" id="{2514592E-69DA-771B-5A86-ACD67ABFB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285992"/>
              <a:ext cx="842968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其余分量为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0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的数组向量），则</a:t>
              </a:r>
            </a:p>
          </p:txBody>
        </p:sp>
        <p:sp>
          <p:nvSpPr>
            <p:cNvPr id="5144" name="矩形 20">
              <a:extLst>
                <a:ext uri="{FF2B5EF4-FFF2-40B4-BE49-F238E27FC236}">
                  <a16:creationId xmlns:a16="http://schemas.microsoft.com/office/drawing/2014/main" id="{7A8A4475-C3EC-76A5-B92A-DC8E0283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314" y="1571612"/>
              <a:ext cx="43813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      为第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     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分量为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1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，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5125" name="Object 14">
              <a:extLst>
                <a:ext uri="{FF2B5EF4-FFF2-40B4-BE49-F238E27FC236}">
                  <a16:creationId xmlns:a16="http://schemas.microsoft.com/office/drawing/2014/main" id="{F756A2A1-E6CB-5EAF-484F-C5F545025D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6238" y="1603375"/>
            <a:ext cx="2921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64880" progId="Equation.DSMT4">
                    <p:embed/>
                  </p:oleObj>
                </mc:Choice>
                <mc:Fallback>
                  <p:oleObj name="Equation" r:id="rId6" imgW="8856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6238" y="1603375"/>
                          <a:ext cx="292100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34" name="Picture 15" descr="机动">
            <a:extLst>
              <a:ext uri="{FF2B5EF4-FFF2-40B4-BE49-F238E27FC236}">
                <a16:creationId xmlns:a16="http://schemas.microsoft.com/office/drawing/2014/main" id="{69030DA1-4E5C-78F7-F16B-22DEB526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3B217F9-3818-2ED4-3F85-0F0DB72D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764A00-E8B5-92AB-0C12-7244FFDE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E1ABD9-E59C-1825-4A06-200186D6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4E46469-211C-0CAC-CC5F-17A1AD9D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EF12A6-704F-89D5-B723-72E58E65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" name="Text Box 16">
            <a:extLst>
              <a:ext uri="{FF2B5EF4-FFF2-40B4-BE49-F238E27FC236}">
                <a16:creationId xmlns:a16="http://schemas.microsoft.com/office/drawing/2014/main" id="{B34C160C-FC78-AB78-5E46-F5875A9D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5141" name="TextBox 24">
            <a:extLst>
              <a:ext uri="{FF2B5EF4-FFF2-40B4-BE49-F238E27FC236}">
                <a16:creationId xmlns:a16="http://schemas.microsoft.com/office/drawing/2014/main" id="{C0D0AB89-7515-E6FC-2B24-6092301F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88963"/>
            <a:ext cx="8372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取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chemeClr val="tx2"/>
                </a:solidFill>
              </a:rPr>
              <a:t>的前两行为 </a:t>
            </a:r>
            <a:r>
              <a:rPr lang="en-US" altLang="zh-CN">
                <a:solidFill>
                  <a:schemeClr val="tx2"/>
                </a:solidFill>
              </a:rPr>
              <a:t>(0,1,0,…,0),  (1,0,0,…,0),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8AE191B9-B804-6233-24AD-3D7FC4CEC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921000"/>
          <a:ext cx="3640138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2360" imgH="1143000" progId="Equation.DSMT4">
                  <p:embed/>
                </p:oleObj>
              </mc:Choice>
              <mc:Fallback>
                <p:oleObj name="Equation" r:id="rId14" imgW="1422360" imgH="1143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921000"/>
                        <a:ext cx="3640138" cy="318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2" name="组合 64">
            <a:extLst>
              <a:ext uri="{FF2B5EF4-FFF2-40B4-BE49-F238E27FC236}">
                <a16:creationId xmlns:a16="http://schemas.microsoft.com/office/drawing/2014/main" id="{E79CC185-19BF-0186-A35F-988B6C1C94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808038"/>
            <a:chOff x="0" y="0"/>
            <a:chExt cx="9144000" cy="807908"/>
          </a:xfrm>
        </p:grpSpPr>
        <p:sp>
          <p:nvSpPr>
            <p:cNvPr id="59419" name="TextBox 3">
              <a:extLst>
                <a:ext uri="{FF2B5EF4-FFF2-40B4-BE49-F238E27FC236}">
                  <a16:creationId xmlns:a16="http://schemas.microsoft.com/office/drawing/2014/main" id="{FB5B78F9-28E7-C331-2BB4-301AED896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85728"/>
              <a:ext cx="1285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0" name="Text Box 27">
              <a:extLst>
                <a:ext uri="{FF2B5EF4-FFF2-40B4-BE49-F238E27FC236}">
                  <a16:creationId xmlns:a16="http://schemas.microsoft.com/office/drawing/2014/main" id="{08862979-690F-AD3C-5F22-0D2DB9F7E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6" y="223133"/>
              <a:ext cx="18261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秩与相抵</a:t>
              </a:r>
            </a:p>
          </p:txBody>
        </p:sp>
        <p:sp>
          <p:nvSpPr>
            <p:cNvPr id="59421" name="Rectangle 1087">
              <a:extLst>
                <a:ext uri="{FF2B5EF4-FFF2-40B4-BE49-F238E27FC236}">
                  <a16:creationId xmlns:a16="http://schemas.microsoft.com/office/drawing/2014/main" id="{50CEDDAE-52A9-CB53-CEEA-519F2CC6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2" name="Rectangle 1089">
              <a:extLst>
                <a:ext uri="{FF2B5EF4-FFF2-40B4-BE49-F238E27FC236}">
                  <a16:creationId xmlns:a16="http://schemas.microsoft.com/office/drawing/2014/main" id="{3F5F36C5-7A4E-8D88-1B77-8E8AB3EF2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3" name="Rectangle 1091">
              <a:extLst>
                <a:ext uri="{FF2B5EF4-FFF2-40B4-BE49-F238E27FC236}">
                  <a16:creationId xmlns:a16="http://schemas.microsoft.com/office/drawing/2014/main" id="{DBCDCD68-31DF-C63B-F211-8BBD88AC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4" name="Rectangle 1093">
              <a:extLst>
                <a:ext uri="{FF2B5EF4-FFF2-40B4-BE49-F238E27FC236}">
                  <a16:creationId xmlns:a16="http://schemas.microsoft.com/office/drawing/2014/main" id="{704D10DA-AEFC-8100-900E-BEAD3A84B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5" name="Rectangle 1095">
              <a:extLst>
                <a:ext uri="{FF2B5EF4-FFF2-40B4-BE49-F238E27FC236}">
                  <a16:creationId xmlns:a16="http://schemas.microsoft.com/office/drawing/2014/main" id="{34831A40-0D2C-C737-1A38-649D890C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6" name="Rectangle 1099">
              <a:extLst>
                <a:ext uri="{FF2B5EF4-FFF2-40B4-BE49-F238E27FC236}">
                  <a16:creationId xmlns:a16="http://schemas.microsoft.com/office/drawing/2014/main" id="{6DD9FEAC-133D-B373-482F-90CBC638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7" name="Rectangle 1101">
              <a:extLst>
                <a:ext uri="{FF2B5EF4-FFF2-40B4-BE49-F238E27FC236}">
                  <a16:creationId xmlns:a16="http://schemas.microsoft.com/office/drawing/2014/main" id="{830D551B-23A8-2BA4-A466-CC50BAC80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8" name="Rectangle 10">
              <a:extLst>
                <a:ext uri="{FF2B5EF4-FFF2-40B4-BE49-F238E27FC236}">
                  <a16:creationId xmlns:a16="http://schemas.microsoft.com/office/drawing/2014/main" id="{51ECD01D-656F-8482-4439-C717AB328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29" name="Rectangle 12">
              <a:extLst>
                <a:ext uri="{FF2B5EF4-FFF2-40B4-BE49-F238E27FC236}">
                  <a16:creationId xmlns:a16="http://schemas.microsoft.com/office/drawing/2014/main" id="{1FDE7493-D9DA-7F4F-CDDF-90B5C867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0" name="Rectangle 14">
              <a:extLst>
                <a:ext uri="{FF2B5EF4-FFF2-40B4-BE49-F238E27FC236}">
                  <a16:creationId xmlns:a16="http://schemas.microsoft.com/office/drawing/2014/main" id="{2FF6A80E-F10B-153D-BC91-6A5423E8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1" name="Rectangle 16">
              <a:extLst>
                <a:ext uri="{FF2B5EF4-FFF2-40B4-BE49-F238E27FC236}">
                  <a16:creationId xmlns:a16="http://schemas.microsoft.com/office/drawing/2014/main" id="{FCA772FC-0AAE-7425-C89C-67C9203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2" name="Rectangle 18">
              <a:extLst>
                <a:ext uri="{FF2B5EF4-FFF2-40B4-BE49-F238E27FC236}">
                  <a16:creationId xmlns:a16="http://schemas.microsoft.com/office/drawing/2014/main" id="{237447F3-0114-5539-63C9-1094FD7F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3" name="Rectangle 21">
              <a:extLst>
                <a:ext uri="{FF2B5EF4-FFF2-40B4-BE49-F238E27FC236}">
                  <a16:creationId xmlns:a16="http://schemas.microsoft.com/office/drawing/2014/main" id="{90D1A382-05C4-52C2-FA9C-344C61F3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4" name="Rectangle 24">
              <a:extLst>
                <a:ext uri="{FF2B5EF4-FFF2-40B4-BE49-F238E27FC236}">
                  <a16:creationId xmlns:a16="http://schemas.microsoft.com/office/drawing/2014/main" id="{2D93FB27-B3F3-796A-6D4B-8B83A9760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5" name="Rectangle 26">
              <a:extLst>
                <a:ext uri="{FF2B5EF4-FFF2-40B4-BE49-F238E27FC236}">
                  <a16:creationId xmlns:a16="http://schemas.microsoft.com/office/drawing/2014/main" id="{7F902445-26FC-8D9F-3A2F-5A1839AD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6" name="Rectangle 29">
              <a:extLst>
                <a:ext uri="{FF2B5EF4-FFF2-40B4-BE49-F238E27FC236}">
                  <a16:creationId xmlns:a16="http://schemas.microsoft.com/office/drawing/2014/main" id="{E001D1D4-051D-1B85-CA1D-B7719D56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9437" name="Rectangle 31">
              <a:extLst>
                <a:ext uri="{FF2B5EF4-FFF2-40B4-BE49-F238E27FC236}">
                  <a16:creationId xmlns:a16="http://schemas.microsoft.com/office/drawing/2014/main" id="{E623BB8E-0652-0E76-BF44-D00CC2934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054" name="TextBox 27">
            <a:extLst>
              <a:ext uri="{FF2B5EF4-FFF2-40B4-BE49-F238E27FC236}">
                <a16:creationId xmlns:a16="http://schemas.microsoft.com/office/drawing/2014/main" id="{A16D3ED4-9CB6-B6E9-7B9D-3705D353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838200"/>
            <a:ext cx="8572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</a:rPr>
              <a:t>        我们知道 ，对于任意</a:t>
            </a:r>
            <a:r>
              <a:rPr lang="en-US" altLang="zh-CN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 阶方阵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 ，行列式</a:t>
            </a:r>
            <a:r>
              <a:rPr lang="en-US" altLang="zh-CN" dirty="0">
                <a:latin typeface="+mn-lt"/>
              </a:rPr>
              <a:t>|A| ≠0          A</a:t>
            </a:r>
            <a:r>
              <a:rPr lang="zh-CN" altLang="en-US" dirty="0">
                <a:latin typeface="+mn-lt"/>
              </a:rPr>
              <a:t>的各行（列）线性无关           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的行秩和列秩都是</a:t>
            </a:r>
            <a:r>
              <a:rPr lang="en-US" altLang="zh-CN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。</a:t>
            </a:r>
          </a:p>
        </p:txBody>
      </p:sp>
      <p:grpSp>
        <p:nvGrpSpPr>
          <p:cNvPr id="3" name="组合 52">
            <a:extLst>
              <a:ext uri="{FF2B5EF4-FFF2-40B4-BE49-F238E27FC236}">
                <a16:creationId xmlns:a16="http://schemas.microsoft.com/office/drawing/2014/main" id="{0A9CE212-4C59-38B9-B04A-E6CAED7A8C29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2895600"/>
            <a:ext cx="8429625" cy="2513013"/>
            <a:chOff x="428596" y="3857628"/>
            <a:chExt cx="8429684" cy="2513601"/>
          </a:xfrm>
        </p:grpSpPr>
        <p:sp>
          <p:nvSpPr>
            <p:cNvPr id="1049" name="TextBox 34">
              <a:extLst>
                <a:ext uri="{FF2B5EF4-FFF2-40B4-BE49-F238E27FC236}">
                  <a16:creationId xmlns:a16="http://schemas.microsoft.com/office/drawing/2014/main" id="{3E7DB36C-22B1-60D4-E55E-E16FDE883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3" y="3857628"/>
              <a:ext cx="1928825" cy="58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n-lt"/>
                </a:rPr>
                <a:t>定理：</a:t>
              </a:r>
            </a:p>
          </p:txBody>
        </p:sp>
        <p:sp>
          <p:nvSpPr>
            <p:cNvPr id="59415" name="TextBox 35">
              <a:extLst>
                <a:ext uri="{FF2B5EF4-FFF2-40B4-BE49-F238E27FC236}">
                  <a16:creationId xmlns:a16="http://schemas.microsoft.com/office/drawing/2014/main" id="{A8185061-8C3E-8C92-8E47-167FB406F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050" y="3857628"/>
              <a:ext cx="60722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是正整数，            矩阵    含有</a:t>
              </a:r>
            </a:p>
          </p:txBody>
        </p:sp>
        <p:graphicFrame>
          <p:nvGraphicFramePr>
            <p:cNvPr id="59394" name="Object 6">
              <a:extLst>
                <a:ext uri="{FF2B5EF4-FFF2-40B4-BE49-F238E27FC236}">
                  <a16:creationId xmlns:a16="http://schemas.microsoft.com/office/drawing/2014/main" id="{C9A2F8C2-2915-80EE-8E9E-B4E328057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5650" y="3965572"/>
            <a:ext cx="4635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120" imgH="126720" progId="Equation.DSMT4">
                    <p:embed/>
                  </p:oleObj>
                </mc:Choice>
                <mc:Fallback>
                  <p:oleObj name="Equation" r:id="rId2" imgW="114120" imgH="126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650" y="3965572"/>
                          <a:ext cx="4635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5" name="Object 7">
              <a:extLst>
                <a:ext uri="{FF2B5EF4-FFF2-40B4-BE49-F238E27FC236}">
                  <a16:creationId xmlns:a16="http://schemas.microsoft.com/office/drawing/2014/main" id="{58741988-DC35-726C-B50F-E560FC4C3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818" y="3948119"/>
            <a:ext cx="14446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139680" progId="Equation.DSMT4">
                    <p:embed/>
                  </p:oleObj>
                </mc:Choice>
                <mc:Fallback>
                  <p:oleObj name="Equation" r:id="rId4" imgW="3553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3948119"/>
                          <a:ext cx="14446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6" name="Object 8">
              <a:extLst>
                <a:ext uri="{FF2B5EF4-FFF2-40B4-BE49-F238E27FC236}">
                  <a16:creationId xmlns:a16="http://schemas.microsoft.com/office/drawing/2014/main" id="{92730739-7972-98B1-E964-22114DEEE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9520" y="3857628"/>
            <a:ext cx="5508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20" y="3857628"/>
                          <a:ext cx="5508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6" name="TextBox 40">
              <a:extLst>
                <a:ext uri="{FF2B5EF4-FFF2-40B4-BE49-F238E27FC236}">
                  <a16:creationId xmlns:a16="http://schemas.microsoft.com/office/drawing/2014/main" id="{C436F7FF-F0FB-0067-268C-E636B7170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4500570"/>
              <a:ext cx="842968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阶非零子式，不含         阶非零子式，则</a:t>
              </a:r>
            </a:p>
          </p:txBody>
        </p:sp>
        <p:graphicFrame>
          <p:nvGraphicFramePr>
            <p:cNvPr id="59397" name="Object 9">
              <a:extLst>
                <a:ext uri="{FF2B5EF4-FFF2-40B4-BE49-F238E27FC236}">
                  <a16:creationId xmlns:a16="http://schemas.microsoft.com/office/drawing/2014/main" id="{B9194BCF-BFE1-15E2-3499-A91A57DE69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9426" y="4572008"/>
            <a:ext cx="4635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26720" progId="Equation.DSMT4">
                    <p:embed/>
                  </p:oleObj>
                </mc:Choice>
                <mc:Fallback>
                  <p:oleObj name="Equation" r:id="rId8" imgW="114120" imgH="1267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426" y="4572008"/>
                          <a:ext cx="4635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8" name="Object 10">
              <a:extLst>
                <a:ext uri="{FF2B5EF4-FFF2-40B4-BE49-F238E27FC236}">
                  <a16:creationId xmlns:a16="http://schemas.microsoft.com/office/drawing/2014/main" id="{CB0E53C0-17E5-1FBD-A91E-064DC83418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7678" y="4500570"/>
            <a:ext cx="957264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4560" imgH="164880" progId="Equation.DSMT4">
                    <p:embed/>
                  </p:oleObj>
                </mc:Choice>
                <mc:Fallback>
                  <p:oleObj name="Equation" r:id="rId9" imgW="30456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8" y="4500570"/>
                          <a:ext cx="957264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7" name="TextBox 42">
              <a:extLst>
                <a:ext uri="{FF2B5EF4-FFF2-40B4-BE49-F238E27FC236}">
                  <a16:creationId xmlns:a16="http://schemas.microsoft.com/office/drawing/2014/main" id="{D7913038-3CC7-733B-ED80-902D8686A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143512"/>
              <a:ext cx="80724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的行秩和列秩都是      ，    是       的非零子式</a:t>
              </a:r>
            </a:p>
          </p:txBody>
        </p:sp>
        <p:sp>
          <p:nvSpPr>
            <p:cNvPr id="59418" name="矩形 43">
              <a:extLst>
                <a:ext uri="{FF2B5EF4-FFF2-40B4-BE49-F238E27FC236}">
                  <a16:creationId xmlns:a16="http://schemas.microsoft.com/office/drawing/2014/main" id="{9EF312E9-E29B-F652-C96F-D8F1D1D2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10" y="5786454"/>
              <a:ext cx="26468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的最高次数。</a:t>
              </a:r>
            </a:p>
          </p:txBody>
        </p:sp>
        <p:graphicFrame>
          <p:nvGraphicFramePr>
            <p:cNvPr id="59399" name="Object 11">
              <a:extLst>
                <a:ext uri="{FF2B5EF4-FFF2-40B4-BE49-F238E27FC236}">
                  <a16:creationId xmlns:a16="http://schemas.microsoft.com/office/drawing/2014/main" id="{A4768BA0-819E-1567-1023-8E6FBA991F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5574" y="5270515"/>
            <a:ext cx="46355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574" y="5270515"/>
                          <a:ext cx="463550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12">
              <a:extLst>
                <a:ext uri="{FF2B5EF4-FFF2-40B4-BE49-F238E27FC236}">
                  <a16:creationId xmlns:a16="http://schemas.microsoft.com/office/drawing/2014/main" id="{F04E52AA-D5DC-BDD2-9C5D-790EE282C0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2830" y="5270515"/>
            <a:ext cx="46355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20" imgH="126720" progId="Equation.DSMT4">
                    <p:embed/>
                  </p:oleObj>
                </mc:Choice>
                <mc:Fallback>
                  <p:oleObj name="Equation" r:id="rId12" imgW="114120" imgH="1267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830" y="5270515"/>
                          <a:ext cx="463550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1" name="Object 13">
              <a:extLst>
                <a:ext uri="{FF2B5EF4-FFF2-40B4-BE49-F238E27FC236}">
                  <a16:creationId xmlns:a16="http://schemas.microsoft.com/office/drawing/2014/main" id="{B050D0B2-0EF6-41E2-060A-6DEBE54D89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6446" y="5143512"/>
            <a:ext cx="5508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5143512"/>
                          <a:ext cx="550863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9405" name="Picture 15" descr="机动">
            <a:extLst>
              <a:ext uri="{FF2B5EF4-FFF2-40B4-BE49-F238E27FC236}">
                <a16:creationId xmlns:a16="http://schemas.microsoft.com/office/drawing/2014/main" id="{6C62E5DB-44E4-2510-1540-9E77384D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6" name="Text Box 16">
            <a:extLst>
              <a:ext uri="{FF2B5EF4-FFF2-40B4-BE49-F238E27FC236}">
                <a16:creationId xmlns:a16="http://schemas.microsoft.com/office/drawing/2014/main" id="{021EBD14-5362-A334-40F5-87108BD4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940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FC47D73-4BA3-30C0-208D-23EFD30F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8" name="Picture 18" descr="目录">
            <a:hlinkClick r:id="rId16" action="ppaction://hlinksldjump"/>
            <a:extLst>
              <a:ext uri="{FF2B5EF4-FFF2-40B4-BE49-F238E27FC236}">
                <a16:creationId xmlns:a16="http://schemas.microsoft.com/office/drawing/2014/main" id="{C0A18772-6718-D9E1-29FA-AEC58E13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4ADDC1-5348-4974-1804-C90600F9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3343035-9A77-C39F-DB14-7984F4D4C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F8C8EC-1462-824C-2A44-6FBC3D85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2" name="左右箭头 52">
            <a:extLst>
              <a:ext uri="{FF2B5EF4-FFF2-40B4-BE49-F238E27FC236}">
                <a16:creationId xmlns:a16="http://schemas.microsoft.com/office/drawing/2014/main" id="{3B16FEDD-39DD-41EA-B9CE-DEF3712C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536700"/>
            <a:ext cx="819150" cy="234950"/>
          </a:xfrm>
          <a:prstGeom prst="leftRightArrow">
            <a:avLst>
              <a:gd name="adj1" fmla="val 50000"/>
              <a:gd name="adj2" fmla="val 5008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13" name="左右箭头 53">
            <a:extLst>
              <a:ext uri="{FF2B5EF4-FFF2-40B4-BE49-F238E27FC236}">
                <a16:creationId xmlns:a16="http://schemas.microsoft.com/office/drawing/2014/main" id="{D00284F5-21E1-7264-37AC-5703E64F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1519238"/>
            <a:ext cx="819150" cy="234950"/>
          </a:xfrm>
          <a:prstGeom prst="leftRightArrow">
            <a:avLst>
              <a:gd name="adj1" fmla="val 50000"/>
              <a:gd name="adj2" fmla="val 5008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3A0A1-959D-6CB8-1655-0155D72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71500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2" name="组合 27">
            <a:extLst>
              <a:ext uri="{FF2B5EF4-FFF2-40B4-BE49-F238E27FC236}">
                <a16:creationId xmlns:a16="http://schemas.microsoft.com/office/drawing/2014/main" id="{790BCDCB-7BA0-4AB7-E908-B1FD3929DE50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571500"/>
            <a:ext cx="3905250" cy="1547813"/>
            <a:chOff x="1857356" y="571480"/>
            <a:chExt cx="3905258" cy="1547817"/>
          </a:xfrm>
        </p:grpSpPr>
        <p:graphicFrame>
          <p:nvGraphicFramePr>
            <p:cNvPr id="60429" name="Object 2">
              <a:extLst>
                <a:ext uri="{FF2B5EF4-FFF2-40B4-BE49-F238E27FC236}">
                  <a16:creationId xmlns:a16="http://schemas.microsoft.com/office/drawing/2014/main" id="{FB03F2ED-9352-523E-4A26-5D1473F55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364" y="1214422"/>
            <a:ext cx="2762250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73120" imgH="482400" progId="Equation.DSMT4">
                    <p:embed/>
                  </p:oleObj>
                </mc:Choice>
                <mc:Fallback>
                  <p:oleObj name="Equation" r:id="rId2" imgW="147312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1214422"/>
                          <a:ext cx="2762250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3">
              <a:extLst>
                <a:ext uri="{FF2B5EF4-FFF2-40B4-BE49-F238E27FC236}">
                  <a16:creationId xmlns:a16="http://schemas.microsoft.com/office/drawing/2014/main" id="{4925730B-C3DC-9CC4-48D1-76D9E3D3D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571480"/>
            <a:ext cx="5508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571480"/>
                          <a:ext cx="550863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4">
              <a:extLst>
                <a:ext uri="{FF2B5EF4-FFF2-40B4-BE49-F238E27FC236}">
                  <a16:creationId xmlns:a16="http://schemas.microsoft.com/office/drawing/2014/main" id="{838710EC-4B50-FF1D-39E2-62CFC92210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4202" y="698483"/>
            <a:ext cx="46355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26720" progId="Equation.DSMT4">
                    <p:embed/>
                  </p:oleObj>
                </mc:Choice>
                <mc:Fallback>
                  <p:oleObj name="Equation" r:id="rId6" imgW="114120" imgH="126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202" y="698483"/>
                          <a:ext cx="463550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EE61F7-F156-9265-B2E6-54DC48104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8800"/>
            <a:ext cx="500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中含有某个    阶子式</a:t>
            </a:r>
          </a:p>
        </p:txBody>
      </p:sp>
      <p:grpSp>
        <p:nvGrpSpPr>
          <p:cNvPr id="3" name="组合 28">
            <a:extLst>
              <a:ext uri="{FF2B5EF4-FFF2-40B4-BE49-F238E27FC236}">
                <a16:creationId xmlns:a16="http://schemas.microsoft.com/office/drawing/2014/main" id="{2CFE526B-B80C-E065-BC76-2658E228775A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2071688"/>
            <a:ext cx="7929563" cy="1816100"/>
            <a:chOff x="857224" y="2071678"/>
            <a:chExt cx="7929618" cy="1815446"/>
          </a:xfrm>
        </p:grpSpPr>
        <p:sp>
          <p:nvSpPr>
            <p:cNvPr id="60446" name="TextBox 9">
              <a:extLst>
                <a:ext uri="{FF2B5EF4-FFF2-40B4-BE49-F238E27FC236}">
                  <a16:creationId xmlns:a16="http://schemas.microsoft.com/office/drawing/2014/main" id="{AC4F37DC-3728-6BD0-D5BB-39CE64F4F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2071678"/>
              <a:ext cx="7929618" cy="181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先证明   的列秩等于   ，为此，我们证明     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的第                列组成列向量组的极大线性无关组。    </a:t>
              </a:r>
            </a:p>
          </p:txBody>
        </p:sp>
        <p:graphicFrame>
          <p:nvGraphicFramePr>
            <p:cNvPr id="60425" name="Object 5">
              <a:extLst>
                <a:ext uri="{FF2B5EF4-FFF2-40B4-BE49-F238E27FC236}">
                  <a16:creationId xmlns:a16="http://schemas.microsoft.com/office/drawing/2014/main" id="{259F2459-0ADA-F6AB-ACC5-FCBD81EC2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70" y="2087556"/>
            <a:ext cx="5508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087556"/>
                          <a:ext cx="550863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6">
              <a:extLst>
                <a:ext uri="{FF2B5EF4-FFF2-40B4-BE49-F238E27FC236}">
                  <a16:creationId xmlns:a16="http://schemas.microsoft.com/office/drawing/2014/main" id="{3F2218FF-C734-C9A6-0631-1D052CD34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124" y="2198681"/>
            <a:ext cx="46355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124" y="2198681"/>
                          <a:ext cx="463550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7">
              <a:extLst>
                <a:ext uri="{FF2B5EF4-FFF2-40B4-BE49-F238E27FC236}">
                  <a16:creationId xmlns:a16="http://schemas.microsoft.com/office/drawing/2014/main" id="{5AB25082-AA00-7DBE-C7C1-6430674F1F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7447" y="2827849"/>
            <a:ext cx="1333500" cy="479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11000" imgH="228600" progId="Equation.DSMT4">
                    <p:embed/>
                  </p:oleObj>
                </mc:Choice>
                <mc:Fallback>
                  <p:oleObj name="Equation" r:id="rId10" imgW="7110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447" y="2827849"/>
                          <a:ext cx="1333500" cy="479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8">
              <a:extLst>
                <a:ext uri="{FF2B5EF4-FFF2-40B4-BE49-F238E27FC236}">
                  <a16:creationId xmlns:a16="http://schemas.microsoft.com/office/drawing/2014/main" id="{B479D27B-9E7D-CFF5-959D-667DD8C37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50227" y="2071678"/>
            <a:ext cx="5508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0227" y="2071678"/>
                          <a:ext cx="5508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9">
            <a:extLst>
              <a:ext uri="{FF2B5EF4-FFF2-40B4-BE49-F238E27FC236}">
                <a16:creationId xmlns:a16="http://schemas.microsoft.com/office/drawing/2014/main" id="{3653580B-C842-7213-359F-F906D52ABC60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3867150"/>
            <a:ext cx="7715250" cy="2578100"/>
            <a:chOff x="928662" y="3452819"/>
            <a:chExt cx="7715304" cy="2577885"/>
          </a:xfrm>
        </p:grpSpPr>
        <p:sp>
          <p:nvSpPr>
            <p:cNvPr id="60444" name="TextBox 14">
              <a:extLst>
                <a:ext uri="{FF2B5EF4-FFF2-40B4-BE49-F238E27FC236}">
                  <a16:creationId xmlns:a16="http://schemas.microsoft.com/office/drawing/2014/main" id="{8976219B-2E24-A088-D26D-250A15493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42" y="3643314"/>
              <a:ext cx="7000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非零子式                        的各列是线性无</a:t>
              </a:r>
            </a:p>
          </p:txBody>
        </p:sp>
        <p:sp>
          <p:nvSpPr>
            <p:cNvPr id="60445" name="TextBox 15">
              <a:extLst>
                <a:ext uri="{FF2B5EF4-FFF2-40B4-BE49-F238E27FC236}">
                  <a16:creationId xmlns:a16="http://schemas.microsoft.com/office/drawing/2014/main" id="{345B8E7B-178B-1033-1B7C-ACCC705C6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4214818"/>
              <a:ext cx="7643867" cy="181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关的     维列向量。因此将这些列向量添加若干分量得到      的第              列                   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组成        中的线性无关向量组       。</a:t>
              </a:r>
            </a:p>
          </p:txBody>
        </p:sp>
        <p:graphicFrame>
          <p:nvGraphicFramePr>
            <p:cNvPr id="60418" name="Object 9">
              <a:extLst>
                <a:ext uri="{FF2B5EF4-FFF2-40B4-BE49-F238E27FC236}">
                  <a16:creationId xmlns:a16="http://schemas.microsoft.com/office/drawing/2014/main" id="{93E9AD58-EC32-5034-2C3B-7A65DEA94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8992" y="3452819"/>
            <a:ext cx="2119312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30040" imgH="482400" progId="Equation.DSMT4">
                    <p:embed/>
                  </p:oleObj>
                </mc:Choice>
                <mc:Fallback>
                  <p:oleObj name="Equation" r:id="rId13" imgW="1130040" imgH="48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3452819"/>
                          <a:ext cx="2119312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19" name="Object 10">
              <a:extLst>
                <a:ext uri="{FF2B5EF4-FFF2-40B4-BE49-F238E27FC236}">
                  <a16:creationId xmlns:a16="http://schemas.microsoft.com/office/drawing/2014/main" id="{9D7B4C31-196A-80A0-DCC7-29992ED884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2434" y="4341822"/>
            <a:ext cx="4635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434" y="4341822"/>
                          <a:ext cx="4635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0" name="Object 11">
              <a:extLst>
                <a:ext uri="{FF2B5EF4-FFF2-40B4-BE49-F238E27FC236}">
                  <a16:creationId xmlns:a16="http://schemas.microsoft.com/office/drawing/2014/main" id="{6D3B1E1B-DFB7-5E69-C23C-5DF20FAFE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8992" y="4714884"/>
            <a:ext cx="5508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4714884"/>
                          <a:ext cx="5508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" name="Object 12">
              <a:extLst>
                <a:ext uri="{FF2B5EF4-FFF2-40B4-BE49-F238E27FC236}">
                  <a16:creationId xmlns:a16="http://schemas.microsoft.com/office/drawing/2014/main" id="{8CDA4593-7E7D-C8D7-572E-3945202DD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314" y="4786325"/>
            <a:ext cx="13335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11000" imgH="228600" progId="Equation.DSMT4">
                    <p:embed/>
                  </p:oleObj>
                </mc:Choice>
                <mc:Fallback>
                  <p:oleObj name="Equation" r:id="rId17" imgW="7110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4786325"/>
                          <a:ext cx="13335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13">
              <a:extLst>
                <a:ext uri="{FF2B5EF4-FFF2-40B4-BE49-F238E27FC236}">
                  <a16:creationId xmlns:a16="http://schemas.microsoft.com/office/drawing/2014/main" id="{941ACCCF-961E-9698-81FC-EEC9DA578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89700" y="4775200"/>
            <a:ext cx="1738313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27000" imgH="241200" progId="Equation.DSMT4">
                    <p:embed/>
                  </p:oleObj>
                </mc:Choice>
                <mc:Fallback>
                  <p:oleObj name="Equation" r:id="rId19" imgW="92700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9700" y="4775200"/>
                          <a:ext cx="1738313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14">
              <a:extLst>
                <a:ext uri="{FF2B5EF4-FFF2-40B4-BE49-F238E27FC236}">
                  <a16:creationId xmlns:a16="http://schemas.microsoft.com/office/drawing/2014/main" id="{ECB5487C-94D6-0A1C-BF74-D308364CA1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5286388"/>
            <a:ext cx="685806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560" imgH="190440" progId="Equation.DSMT4">
                    <p:embed/>
                  </p:oleObj>
                </mc:Choice>
                <mc:Fallback>
                  <p:oleObj name="Equation" r:id="rId21" imgW="304560" imgH="1904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5286388"/>
                          <a:ext cx="685806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15">
              <a:extLst>
                <a:ext uri="{FF2B5EF4-FFF2-40B4-BE49-F238E27FC236}">
                  <a16:creationId xmlns:a16="http://schemas.microsoft.com/office/drawing/2014/main" id="{79D9B2C4-481A-2DA5-400F-F44CFBB9B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8729" y="5276632"/>
            <a:ext cx="577849" cy="53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8729" y="5276632"/>
                          <a:ext cx="577849" cy="538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0437" name="Picture 15" descr="机动">
            <a:extLst>
              <a:ext uri="{FF2B5EF4-FFF2-40B4-BE49-F238E27FC236}">
                <a16:creationId xmlns:a16="http://schemas.microsoft.com/office/drawing/2014/main" id="{C22E9C42-8A82-9447-36D0-A1FE5B72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8" name="Text Box 16">
            <a:extLst>
              <a:ext uri="{FF2B5EF4-FFF2-40B4-BE49-F238E27FC236}">
                <a16:creationId xmlns:a16="http://schemas.microsoft.com/office/drawing/2014/main" id="{1A84171B-B5FA-8423-9B81-885100B4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043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D2F0DA3-76A8-532F-E7BE-3F7A501C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0" name="Picture 18" descr="目录">
            <a:hlinkClick r:id="rId27" action="ppaction://hlinksldjump"/>
            <a:extLst>
              <a:ext uri="{FF2B5EF4-FFF2-40B4-BE49-F238E27FC236}">
                <a16:creationId xmlns:a16="http://schemas.microsoft.com/office/drawing/2014/main" id="{28CEDC31-5A84-7246-2BC9-F6861090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8FD291-8FBF-F854-B08D-1302AD62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032F77D-A1EE-07F9-2BC3-EE9E02BC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29759-8601-DD0A-030D-33446AB05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F3A94E44-89C4-9154-754A-E39D9658159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216025"/>
            <a:ext cx="7715250" cy="1570038"/>
            <a:chOff x="571472" y="1216398"/>
            <a:chExt cx="7715304" cy="1569660"/>
          </a:xfrm>
        </p:grpSpPr>
        <p:graphicFrame>
          <p:nvGraphicFramePr>
            <p:cNvPr id="61447" name="Object 2">
              <a:extLst>
                <a:ext uri="{FF2B5EF4-FFF2-40B4-BE49-F238E27FC236}">
                  <a16:creationId xmlns:a16="http://schemas.microsoft.com/office/drawing/2014/main" id="{2C625559-035A-71B5-4E6D-7B47800A0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578" y="1261046"/>
            <a:ext cx="500066" cy="439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1261046"/>
                          <a:ext cx="500066" cy="439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8" name="Object 3">
              <a:extLst>
                <a:ext uri="{FF2B5EF4-FFF2-40B4-BE49-F238E27FC236}">
                  <a16:creationId xmlns:a16="http://schemas.microsoft.com/office/drawing/2014/main" id="{D7A6A995-676E-6E26-12F6-C25C524AC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984" y="1359274"/>
            <a:ext cx="857256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20" imgH="139680" progId="Equation.DSMT4">
                    <p:embed/>
                  </p:oleObj>
                </mc:Choice>
                <mc:Fallback>
                  <p:oleObj name="Equation" r:id="rId4" imgW="342720" imgH="139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1359274"/>
                          <a:ext cx="857256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0" name="TextBox 5">
              <a:extLst>
                <a:ext uri="{FF2B5EF4-FFF2-40B4-BE49-F238E27FC236}">
                  <a16:creationId xmlns:a16="http://schemas.microsoft.com/office/drawing/2014/main" id="{1D723A56-8E29-EE22-95AD-E61ACCAD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1216398"/>
              <a:ext cx="771530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如果         ，这     个列向量就是      的全体列向量，当然是列向量组的极大线性无关无关组。</a:t>
              </a:r>
            </a:p>
          </p:txBody>
        </p:sp>
        <p:graphicFrame>
          <p:nvGraphicFramePr>
            <p:cNvPr id="61449" name="Object 5">
              <a:extLst>
                <a:ext uri="{FF2B5EF4-FFF2-40B4-BE49-F238E27FC236}">
                  <a16:creationId xmlns:a16="http://schemas.microsoft.com/office/drawing/2014/main" id="{EA079D93-D746-44D8-DD2B-A1797ED722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7012" y="1359274"/>
            <a:ext cx="4635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26720" progId="Equation.DSMT4">
                    <p:embed/>
                  </p:oleObj>
                </mc:Choice>
                <mc:Fallback>
                  <p:oleObj name="Equation" r:id="rId6" imgW="114120" imgH="1267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012" y="1359274"/>
                          <a:ext cx="463550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1">
            <a:extLst>
              <a:ext uri="{FF2B5EF4-FFF2-40B4-BE49-F238E27FC236}">
                <a16:creationId xmlns:a16="http://schemas.microsoft.com/office/drawing/2014/main" id="{6430A9A9-01FD-BF9C-6D74-DEE98D10A99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944813"/>
            <a:ext cx="7585075" cy="2308225"/>
            <a:chOff x="642910" y="2944813"/>
            <a:chExt cx="7585103" cy="2308258"/>
          </a:xfrm>
        </p:grpSpPr>
        <p:sp>
          <p:nvSpPr>
            <p:cNvPr id="61459" name="TextBox 8">
              <a:extLst>
                <a:ext uri="{FF2B5EF4-FFF2-40B4-BE49-F238E27FC236}">
                  <a16:creationId xmlns:a16="http://schemas.microsoft.com/office/drawing/2014/main" id="{5E5E2D18-0B5C-2AA9-70F3-86066328A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944813"/>
              <a:ext cx="7500990" cy="230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设          ，往证：向量组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添加</a:t>
              </a:r>
              <a:r>
                <a:rPr lang="en-US" altLang="zh-CN">
                  <a:latin typeface="Calibri" panose="020F0502020204030204" pitchFamily="34" charset="0"/>
                </a:rPr>
                <a:t>A</a:t>
              </a:r>
              <a:r>
                <a:rPr lang="zh-CN" altLang="en-US">
                  <a:latin typeface="Calibri" panose="020F0502020204030204" pitchFamily="34" charset="0"/>
                </a:rPr>
                <a:t>   的任何一列                             得到的向量组                               线性相关，从而       是</a:t>
              </a:r>
              <a:r>
                <a:rPr lang="en-US" altLang="zh-CN">
                  <a:latin typeface="Calibri" panose="020F0502020204030204" pitchFamily="34" charset="0"/>
                </a:rPr>
                <a:t>A</a:t>
              </a:r>
              <a:r>
                <a:rPr lang="zh-CN" altLang="en-US">
                  <a:latin typeface="Calibri" panose="020F0502020204030204" pitchFamily="34" charset="0"/>
                </a:rPr>
                <a:t>的列向量组的极大线性无关组。</a:t>
              </a:r>
            </a:p>
          </p:txBody>
        </p:sp>
        <p:graphicFrame>
          <p:nvGraphicFramePr>
            <p:cNvPr id="61442" name="Object 7">
              <a:extLst>
                <a:ext uri="{FF2B5EF4-FFF2-40B4-BE49-F238E27FC236}">
                  <a16:creationId xmlns:a16="http://schemas.microsoft.com/office/drawing/2014/main" id="{3FFE34F0-7698-CF22-94A5-AA571B9F4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3087689"/>
            <a:ext cx="819146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139680" progId="Equation.DSMT4">
                    <p:embed/>
                  </p:oleObj>
                </mc:Choice>
                <mc:Fallback>
                  <p:oleObj name="Equation" r:id="rId8" imgW="3427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3087689"/>
                          <a:ext cx="819146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3" name="Object 8">
              <a:extLst>
                <a:ext uri="{FF2B5EF4-FFF2-40B4-BE49-F238E27FC236}">
                  <a16:creationId xmlns:a16="http://schemas.microsoft.com/office/drawing/2014/main" id="{17F03B59-DFDC-9D24-205C-284781258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3888" y="3016250"/>
            <a:ext cx="252412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46040" imgH="241200" progId="Equation.DSMT4">
                    <p:embed/>
                  </p:oleObj>
                </mc:Choice>
                <mc:Fallback>
                  <p:oleObj name="Equation" r:id="rId10" imgW="1346040" imgH="241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3888" y="3016250"/>
                          <a:ext cx="2524125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4" name="Object 9">
              <a:extLst>
                <a:ext uri="{FF2B5EF4-FFF2-40B4-BE49-F238E27FC236}">
                  <a16:creationId xmlns:a16="http://schemas.microsoft.com/office/drawing/2014/main" id="{7902937D-1D7A-9FF7-DD08-4A13E50427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974" y="3746023"/>
            <a:ext cx="2500313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33440" imgH="241200" progId="Equation.DSMT4">
                    <p:embed/>
                  </p:oleObj>
                </mc:Choice>
                <mc:Fallback>
                  <p:oleObj name="Equation" r:id="rId12" imgW="133344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974" y="3746023"/>
                          <a:ext cx="2500313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5" name="Object 10">
              <a:extLst>
                <a:ext uri="{FF2B5EF4-FFF2-40B4-BE49-F238E27FC236}">
                  <a16:creationId xmlns:a16="http://schemas.microsoft.com/office/drawing/2014/main" id="{0BAF8E90-E00D-AD67-A87F-CC1625F91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0043" y="4217311"/>
            <a:ext cx="290512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49080" imgH="241200" progId="Equation.DSMT4">
                    <p:embed/>
                  </p:oleObj>
                </mc:Choice>
                <mc:Fallback>
                  <p:oleObj name="Equation" r:id="rId14" imgW="154908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043" y="4217311"/>
                          <a:ext cx="2905125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Object 11">
              <a:extLst>
                <a:ext uri="{FF2B5EF4-FFF2-40B4-BE49-F238E27FC236}">
                  <a16:creationId xmlns:a16="http://schemas.microsoft.com/office/drawing/2014/main" id="{521D2BFF-FA01-BC1A-3F35-8F0EC881F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3995" y="4245593"/>
            <a:ext cx="471616" cy="492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3995" y="4245593"/>
                          <a:ext cx="471616" cy="492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452" name="Picture 15" descr="机动">
            <a:extLst>
              <a:ext uri="{FF2B5EF4-FFF2-40B4-BE49-F238E27FC236}">
                <a16:creationId xmlns:a16="http://schemas.microsoft.com/office/drawing/2014/main" id="{1AC41A1B-F054-047E-5610-6C289D962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3" name="Text Box 16">
            <a:extLst>
              <a:ext uri="{FF2B5EF4-FFF2-40B4-BE49-F238E27FC236}">
                <a16:creationId xmlns:a16="http://schemas.microsoft.com/office/drawing/2014/main" id="{3655EA0D-36A6-8172-819C-0D23EF03A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45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EB700C0-C6FF-96AA-A50C-A09F4D0F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5" name="Picture 18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5314BA1F-D89B-994F-307E-4DFB1FF3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8A6DEB-9D9F-2A36-A9CF-940928B41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ACDD992-F510-ECE7-1983-46F2A572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9AA8B0-9262-B103-848E-590BB69D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>
            <a:extLst>
              <a:ext uri="{FF2B5EF4-FFF2-40B4-BE49-F238E27FC236}">
                <a16:creationId xmlns:a16="http://schemas.microsoft.com/office/drawing/2014/main" id="{D50D19B3-CB57-CAA4-3BAA-59E572E1A1CD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85750"/>
            <a:ext cx="7143750" cy="584200"/>
            <a:chOff x="714348" y="285728"/>
            <a:chExt cx="7143800" cy="584775"/>
          </a:xfrm>
        </p:grpSpPr>
        <p:sp>
          <p:nvSpPr>
            <p:cNvPr id="62487" name="TextBox 3">
              <a:extLst>
                <a:ext uri="{FF2B5EF4-FFF2-40B4-BE49-F238E27FC236}">
                  <a16:creationId xmlns:a16="http://schemas.microsoft.com/office/drawing/2014/main" id="{B855F64A-EF6E-B618-B60B-C1ED8870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285728"/>
              <a:ext cx="7143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对任意                ，考虑           阶行列式           </a:t>
              </a:r>
            </a:p>
          </p:txBody>
        </p:sp>
        <p:graphicFrame>
          <p:nvGraphicFramePr>
            <p:cNvPr id="62474" name="Object 2">
              <a:extLst>
                <a:ext uri="{FF2B5EF4-FFF2-40B4-BE49-F238E27FC236}">
                  <a16:creationId xmlns:a16="http://schemas.microsoft.com/office/drawing/2014/main" id="{FCD958EC-0F02-BFD6-E265-E84887AB99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6307" y="285728"/>
            <a:ext cx="9572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560" imgH="164880" progId="Equation.DSMT4">
                    <p:embed/>
                  </p:oleObj>
                </mc:Choice>
                <mc:Fallback>
                  <p:oleObj name="Equation" r:id="rId2" imgW="30456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307" y="285728"/>
                          <a:ext cx="9572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5" name="Object 3">
              <a:extLst>
                <a:ext uri="{FF2B5EF4-FFF2-40B4-BE49-F238E27FC236}">
                  <a16:creationId xmlns:a16="http://schemas.microsoft.com/office/drawing/2014/main" id="{4F14DA09-F851-0A00-C8C1-44C15A439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3745" y="336532"/>
            <a:ext cx="1365247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1320" imgH="177480" progId="Equation.DSMT4">
                    <p:embed/>
                  </p:oleObj>
                </mc:Choice>
                <mc:Fallback>
                  <p:oleObj name="Equation" r:id="rId4" imgW="57132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45" y="336532"/>
                          <a:ext cx="1365247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B33BB9BB-3476-5F82-B48F-0DADB7D66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5175" y="950913"/>
          <a:ext cx="4564063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000" imgH="1269720" progId="Equation.DSMT4">
                  <p:embed/>
                </p:oleObj>
              </mc:Choice>
              <mc:Fallback>
                <p:oleObj name="Equation" r:id="rId6" imgW="2070000" imgH="1269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950913"/>
                        <a:ext cx="4564063" cy="301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6">
            <a:extLst>
              <a:ext uri="{FF2B5EF4-FFF2-40B4-BE49-F238E27FC236}">
                <a16:creationId xmlns:a16="http://schemas.microsoft.com/office/drawing/2014/main" id="{6ECD1492-CE1D-AAC0-EB14-F8D0B542679D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000500"/>
            <a:ext cx="8143875" cy="2133600"/>
            <a:chOff x="500034" y="4000504"/>
            <a:chExt cx="8143932" cy="2133541"/>
          </a:xfrm>
        </p:grpSpPr>
        <p:graphicFrame>
          <p:nvGraphicFramePr>
            <p:cNvPr id="62467" name="Object 8">
              <a:extLst>
                <a:ext uri="{FF2B5EF4-FFF2-40B4-BE49-F238E27FC236}">
                  <a16:creationId xmlns:a16="http://schemas.microsoft.com/office/drawing/2014/main" id="{22A89278-9718-0501-C3CF-FB9ABD3D2A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496" y="4000504"/>
            <a:ext cx="877888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4000504"/>
                          <a:ext cx="877888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5" name="组合 25">
              <a:extLst>
                <a:ext uri="{FF2B5EF4-FFF2-40B4-BE49-F238E27FC236}">
                  <a16:creationId xmlns:a16="http://schemas.microsoft.com/office/drawing/2014/main" id="{28FAEFE3-8F5C-0EB8-1E5D-D1593DB10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4071942"/>
              <a:ext cx="8143932" cy="2062103"/>
              <a:chOff x="500034" y="4071942"/>
              <a:chExt cx="8143932" cy="2062103"/>
            </a:xfrm>
          </p:grpSpPr>
          <p:sp>
            <p:nvSpPr>
              <p:cNvPr id="62486" name="TextBox 9">
                <a:extLst>
                  <a:ext uri="{FF2B5EF4-FFF2-40B4-BE49-F238E27FC236}">
                    <a16:creationId xmlns:a16="http://schemas.microsoft.com/office/drawing/2014/main" id="{E083DAE2-910B-8646-3CE5-28B4C557E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034" y="4071942"/>
                <a:ext cx="8143932" cy="2062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如果                   ，则          有两行相等，值为</a:t>
                </a:r>
                <a:r>
                  <a:rPr lang="en-US" altLang="zh-CN">
                    <a:latin typeface="Calibri" panose="020F0502020204030204" pitchFamily="34" charset="0"/>
                  </a:rPr>
                  <a:t>0.</a:t>
                </a:r>
                <a:r>
                  <a:rPr lang="zh-CN" altLang="en-US">
                    <a:latin typeface="Calibri" panose="020F0502020204030204" pitchFamily="34" charset="0"/>
                  </a:rPr>
                  <a:t>若不然，则         是    的某个          阶子式，或者是某个           阶子式将各行的顺序重新排列和各列的顺序重新排列得到的          阶行列式。</a:t>
                </a:r>
              </a:p>
            </p:txBody>
          </p:sp>
          <p:graphicFrame>
            <p:nvGraphicFramePr>
              <p:cNvPr id="62468" name="Object 6">
                <a:extLst>
                  <a:ext uri="{FF2B5EF4-FFF2-40B4-BE49-F238E27FC236}">
                    <a16:creationId xmlns:a16="http://schemas.microsoft.com/office/drawing/2014/main" id="{787AA52B-1A63-735A-7702-C707BCE195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00694" y="4572008"/>
              <a:ext cx="957263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04560" imgH="164880" progId="Equation.DSMT4">
                      <p:embed/>
                    </p:oleObj>
                  </mc:Choice>
                  <mc:Fallback>
                    <p:oleObj name="Equation" r:id="rId10" imgW="304560" imgH="16488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0694" y="4572008"/>
                            <a:ext cx="957263" cy="484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9" name="Object 7">
                <a:extLst>
                  <a:ext uri="{FF2B5EF4-FFF2-40B4-BE49-F238E27FC236}">
                    <a16:creationId xmlns:a16="http://schemas.microsoft.com/office/drawing/2014/main" id="{CCBA02F1-F141-6D95-F121-089B4BBA6E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04928" y="4143383"/>
              <a:ext cx="1738312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927000" imgH="228600" progId="Equation.DSMT4">
                      <p:embed/>
                    </p:oleObj>
                  </mc:Choice>
                  <mc:Fallback>
                    <p:oleObj name="Equation" r:id="rId11" imgW="92700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4928" y="4143383"/>
                            <a:ext cx="1738312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0" name="Object 9">
                <a:extLst>
                  <a:ext uri="{FF2B5EF4-FFF2-40B4-BE49-F238E27FC236}">
                    <a16:creationId xmlns:a16="http://schemas.microsoft.com/office/drawing/2014/main" id="{B51CAB83-3A1E-DDEE-D212-71F8F76B62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542" y="4500570"/>
              <a:ext cx="877888" cy="669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79360" imgH="228600" progId="Equation.DSMT4">
                      <p:embed/>
                    </p:oleObj>
                  </mc:Choice>
                  <mc:Fallback>
                    <p:oleObj name="Equation" r:id="rId13" imgW="27936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542" y="4500570"/>
                            <a:ext cx="877888" cy="669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1" name="Object 10">
                <a:extLst>
                  <a:ext uri="{FF2B5EF4-FFF2-40B4-BE49-F238E27FC236}">
                    <a16:creationId xmlns:a16="http://schemas.microsoft.com/office/drawing/2014/main" id="{66587E77-3CD0-E433-5B61-143A2D9C61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6182" y="4592663"/>
              <a:ext cx="479425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2280" imgH="164880" progId="Equation.DSMT4">
                      <p:embed/>
                    </p:oleObj>
                  </mc:Choice>
                  <mc:Fallback>
                    <p:oleObj name="Equation" r:id="rId14" imgW="15228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182" y="4592663"/>
                            <a:ext cx="479425" cy="484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2" name="Object 11">
                <a:extLst>
                  <a:ext uri="{FF2B5EF4-FFF2-40B4-BE49-F238E27FC236}">
                    <a16:creationId xmlns:a16="http://schemas.microsoft.com/office/drawing/2014/main" id="{A26D10C3-F190-4B1C-AEBB-390391A02D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14546" y="5072074"/>
              <a:ext cx="957263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04560" imgH="164880" progId="Equation.DSMT4">
                      <p:embed/>
                    </p:oleObj>
                  </mc:Choice>
                  <mc:Fallback>
                    <p:oleObj name="Equation" r:id="rId16" imgW="30456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5072074"/>
                            <a:ext cx="957263" cy="484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3" name="Object 12">
                <a:extLst>
                  <a:ext uri="{FF2B5EF4-FFF2-40B4-BE49-F238E27FC236}">
                    <a16:creationId xmlns:a16="http://schemas.microsoft.com/office/drawing/2014/main" id="{02BDE703-B880-656F-7052-B48EE96BBB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57884" y="5572140"/>
              <a:ext cx="957263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04560" imgH="164880" progId="Equation.DSMT4">
                      <p:embed/>
                    </p:oleObj>
                  </mc:Choice>
                  <mc:Fallback>
                    <p:oleObj name="Equation" r:id="rId17" imgW="304560" imgH="1648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4" y="5572140"/>
                            <a:ext cx="957263" cy="484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62478" name="Picture 15" descr="机动">
            <a:extLst>
              <a:ext uri="{FF2B5EF4-FFF2-40B4-BE49-F238E27FC236}">
                <a16:creationId xmlns:a16="http://schemas.microsoft.com/office/drawing/2014/main" id="{41985F05-E4DF-58E4-EACD-2FA228ED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9" name="Text Box 16">
            <a:extLst>
              <a:ext uri="{FF2B5EF4-FFF2-40B4-BE49-F238E27FC236}">
                <a16:creationId xmlns:a16="http://schemas.microsoft.com/office/drawing/2014/main" id="{BAB9CC5F-6DC7-E00F-93B9-A6CE75DD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248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257E390-3FBC-3BD8-2D55-89EE8BC1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18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E90F238B-9539-4A85-AA46-5D3833DD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21D39E-1097-131A-6D6E-7A5AD3D78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16058A8-2505-F2C8-6E2C-A61E5B9D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E8D461-8FDA-2DDF-81DF-F1292491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>
            <a:extLst>
              <a:ext uri="{FF2B5EF4-FFF2-40B4-BE49-F238E27FC236}">
                <a16:creationId xmlns:a16="http://schemas.microsoft.com/office/drawing/2014/main" id="{B9EF9F85-E44B-F952-8F05-35F4F381C63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286000"/>
            <a:ext cx="5214937" cy="669925"/>
            <a:chOff x="642910" y="2285992"/>
            <a:chExt cx="5214974" cy="669925"/>
          </a:xfrm>
        </p:grpSpPr>
        <p:sp>
          <p:nvSpPr>
            <p:cNvPr id="63517" name="TextBox 14">
              <a:extLst>
                <a:ext uri="{FF2B5EF4-FFF2-40B4-BE49-F238E27FC236}">
                  <a16:creationId xmlns:a16="http://schemas.microsoft.com/office/drawing/2014/main" id="{6707C2A3-5EAD-4FC9-1190-C2B5F4088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285992"/>
              <a:ext cx="52149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           按最后一行展开得：</a:t>
              </a:r>
            </a:p>
          </p:txBody>
        </p:sp>
        <p:graphicFrame>
          <p:nvGraphicFramePr>
            <p:cNvPr id="63501" name="Object 11">
              <a:extLst>
                <a:ext uri="{FF2B5EF4-FFF2-40B4-BE49-F238E27FC236}">
                  <a16:creationId xmlns:a16="http://schemas.microsoft.com/office/drawing/2014/main" id="{F87FE035-5530-2E2F-420A-4C3A74AB6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2285992"/>
            <a:ext cx="877888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228600" progId="Equation.DSMT4">
                    <p:embed/>
                  </p:oleObj>
                </mc:Choice>
                <mc:Fallback>
                  <p:oleObj name="Equation" r:id="rId2" imgW="27936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285992"/>
                          <a:ext cx="877888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1">
            <a:extLst>
              <a:ext uri="{FF2B5EF4-FFF2-40B4-BE49-F238E27FC236}">
                <a16:creationId xmlns:a16="http://schemas.microsoft.com/office/drawing/2014/main" id="{A0669B92-6C23-9CA2-64D4-5FB0F9555F75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059113"/>
            <a:ext cx="6929438" cy="584200"/>
            <a:chOff x="1571604" y="2928934"/>
            <a:chExt cx="6929486" cy="584775"/>
          </a:xfrm>
        </p:grpSpPr>
        <p:graphicFrame>
          <p:nvGraphicFramePr>
            <p:cNvPr id="63500" name="Object 10">
              <a:extLst>
                <a:ext uri="{FF2B5EF4-FFF2-40B4-BE49-F238E27FC236}">
                  <a16:creationId xmlns:a16="http://schemas.microsoft.com/office/drawing/2014/main" id="{AEA3E1EE-86B3-1C83-CED3-22C83DF5A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04" y="2928934"/>
            <a:ext cx="4927600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241200" progId="Equation.DSMT4">
                    <p:embed/>
                  </p:oleObj>
                </mc:Choice>
                <mc:Fallback>
                  <p:oleObj name="Equation" r:id="rId4" imgW="223488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2928934"/>
                          <a:ext cx="4927600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6" name="TextBox 20">
              <a:extLst>
                <a:ext uri="{FF2B5EF4-FFF2-40B4-BE49-F238E27FC236}">
                  <a16:creationId xmlns:a16="http://schemas.microsoft.com/office/drawing/2014/main" id="{96145532-614C-C1BF-DAF4-6F602635D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6" y="2928934"/>
              <a:ext cx="16430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4.6.1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grpSp>
        <p:nvGrpSpPr>
          <p:cNvPr id="4" name="组合 32">
            <a:extLst>
              <a:ext uri="{FF2B5EF4-FFF2-40B4-BE49-F238E27FC236}">
                <a16:creationId xmlns:a16="http://schemas.microsoft.com/office/drawing/2014/main" id="{4046BD77-1557-9657-8F36-8EE03F9A005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840163"/>
            <a:ext cx="7929563" cy="2335212"/>
            <a:chOff x="714348" y="3840244"/>
            <a:chExt cx="7929618" cy="2335236"/>
          </a:xfrm>
        </p:grpSpPr>
        <p:sp>
          <p:nvSpPr>
            <p:cNvPr id="5149" name="TextBox 21">
              <a:extLst>
                <a:ext uri="{FF2B5EF4-FFF2-40B4-BE49-F238E27FC236}">
                  <a16:creationId xmlns:a16="http://schemas.microsoft.com/office/drawing/2014/main" id="{A5E82AC5-7116-9E9F-0FEE-BCDE45AA8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3867231"/>
              <a:ext cx="7929618" cy="2308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其中                         分别是        最后一行的元</a:t>
              </a:r>
              <a:endParaRPr lang="en-US" altLang="zh-CN" dirty="0">
                <a:latin typeface="Calibri" pitchFamily="34" charset="0"/>
              </a:endParaRPr>
            </a:p>
            <a:p>
              <a:pPr>
                <a:defRPr/>
              </a:pPr>
              <a:r>
                <a:rPr lang="en-US" altLang="zh-CN" dirty="0">
                  <a:latin typeface="Calibri" pitchFamily="34" charset="0"/>
                </a:rPr>
                <a:t>                           </a:t>
              </a:r>
              <a:r>
                <a:rPr lang="zh-CN" altLang="en-US" dirty="0">
                  <a:latin typeface="Calibri" pitchFamily="34" charset="0"/>
                </a:rPr>
                <a:t>在          中的代数余子式，他们只与</a:t>
              </a:r>
              <a:r>
                <a:rPr lang="en-US" altLang="zh-CN" dirty="0">
                  <a:latin typeface="Calibri" pitchFamily="34" charset="0"/>
                </a:rPr>
                <a:t>A</a:t>
              </a:r>
              <a:r>
                <a:rPr lang="zh-CN" altLang="en-US" dirty="0">
                  <a:latin typeface="Calibri" pitchFamily="34" charset="0"/>
                </a:rPr>
                <a:t>  的第              行中处于第                   列的元有关，与</a:t>
              </a:r>
              <a:r>
                <a:rPr lang="en-US" altLang="zh-CN" i="1" dirty="0" err="1">
                  <a:latin typeface="+mn-lt"/>
                </a:rPr>
                <a:t>i</a:t>
              </a:r>
              <a:r>
                <a:rPr lang="zh-CN" altLang="en-US" dirty="0">
                  <a:latin typeface="Calibri" pitchFamily="34" charset="0"/>
                </a:rPr>
                <a:t> 的选择无关。</a:t>
              </a:r>
            </a:p>
          </p:txBody>
        </p:sp>
        <p:graphicFrame>
          <p:nvGraphicFramePr>
            <p:cNvPr id="63494" name="Object 15">
              <a:extLst>
                <a:ext uri="{FF2B5EF4-FFF2-40B4-BE49-F238E27FC236}">
                  <a16:creationId xmlns:a16="http://schemas.microsoft.com/office/drawing/2014/main" id="{A6309F91-E861-5B53-6485-5A38702B0B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2631" y="3909601"/>
            <a:ext cx="2306427" cy="529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1440" imgH="228600" progId="Equation.DSMT4">
                    <p:embed/>
                  </p:oleObj>
                </mc:Choice>
                <mc:Fallback>
                  <p:oleObj name="Equation" r:id="rId6" imgW="90144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631" y="3909601"/>
                          <a:ext cx="2306427" cy="529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16">
              <a:extLst>
                <a:ext uri="{FF2B5EF4-FFF2-40B4-BE49-F238E27FC236}">
                  <a16:creationId xmlns:a16="http://schemas.microsoft.com/office/drawing/2014/main" id="{1635F023-2822-7A0A-E04A-266277BDC0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3840244"/>
            <a:ext cx="877887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3840244"/>
                          <a:ext cx="877887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17">
              <a:extLst>
                <a:ext uri="{FF2B5EF4-FFF2-40B4-BE49-F238E27FC236}">
                  <a16:creationId xmlns:a16="http://schemas.microsoft.com/office/drawing/2014/main" id="{2ABA7CDD-8E41-9295-DAE5-02BF04BD6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2935" y="4584102"/>
            <a:ext cx="2374901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66680" imgH="241200" progId="Equation.DSMT4">
                    <p:embed/>
                  </p:oleObj>
                </mc:Choice>
                <mc:Fallback>
                  <p:oleObj name="Equation" r:id="rId9" imgW="106668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935" y="4584102"/>
                          <a:ext cx="2374901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7" name="Object 18">
              <a:extLst>
                <a:ext uri="{FF2B5EF4-FFF2-40B4-BE49-F238E27FC236}">
                  <a16:creationId xmlns:a16="http://schemas.microsoft.com/office/drawing/2014/main" id="{7291C095-A937-78D9-B30E-7DF0F9F0D9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8991" y="4594824"/>
            <a:ext cx="877887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360" imgH="228600" progId="Equation.DSMT4">
                    <p:embed/>
                  </p:oleObj>
                </mc:Choice>
                <mc:Fallback>
                  <p:oleObj name="Equation" r:id="rId11" imgW="27936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991" y="4594824"/>
                          <a:ext cx="877887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8" name="Object 20">
              <a:extLst>
                <a:ext uri="{FF2B5EF4-FFF2-40B4-BE49-F238E27FC236}">
                  <a16:creationId xmlns:a16="http://schemas.microsoft.com/office/drawing/2014/main" id="{E384D330-1D99-5E22-468F-4244F2AEE8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1001" y="5165028"/>
            <a:ext cx="11430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228600" progId="Equation.DSMT4">
                    <p:embed/>
                  </p:oleObj>
                </mc:Choice>
                <mc:Fallback>
                  <p:oleObj name="Equation" r:id="rId12" imgW="60948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001" y="5165028"/>
                          <a:ext cx="11430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9" name="Object 21">
              <a:extLst>
                <a:ext uri="{FF2B5EF4-FFF2-40B4-BE49-F238E27FC236}">
                  <a16:creationId xmlns:a16="http://schemas.microsoft.com/office/drawing/2014/main" id="{1E74089A-3A4C-687C-1709-67372C7B26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4695" y="5174455"/>
            <a:ext cx="16192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63280" imgH="228600" progId="Equation.DSMT4">
                    <p:embed/>
                  </p:oleObj>
                </mc:Choice>
                <mc:Fallback>
                  <p:oleObj name="Equation" r:id="rId14" imgW="86328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4695" y="5174455"/>
                          <a:ext cx="161925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3505" name="Picture 15" descr="机动">
            <a:extLst>
              <a:ext uri="{FF2B5EF4-FFF2-40B4-BE49-F238E27FC236}">
                <a16:creationId xmlns:a16="http://schemas.microsoft.com/office/drawing/2014/main" id="{E54CD4F0-7996-99D1-16A9-DEC7CBB7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6" name="Text Box 16">
            <a:extLst>
              <a:ext uri="{FF2B5EF4-FFF2-40B4-BE49-F238E27FC236}">
                <a16:creationId xmlns:a16="http://schemas.microsoft.com/office/drawing/2014/main" id="{DF592B92-4397-1561-D5B9-4AE25A1D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350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11C2813-A5CA-7727-E6C9-CE74DCB4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8" name="Picture 18" descr="目录">
            <a:hlinkClick r:id="rId18" action="ppaction://hlinksldjump"/>
            <a:extLst>
              <a:ext uri="{FF2B5EF4-FFF2-40B4-BE49-F238E27FC236}">
                <a16:creationId xmlns:a16="http://schemas.microsoft.com/office/drawing/2014/main" id="{21D9D041-F469-1F09-81A7-89714BDF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D940A-920E-BB4E-1C2A-6CD56FD4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68B250A-5D37-E995-037D-3C60E92C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C24E46-E253-B5E9-6A66-F4DF6511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9">
            <a:extLst>
              <a:ext uri="{FF2B5EF4-FFF2-40B4-BE49-F238E27FC236}">
                <a16:creationId xmlns:a16="http://schemas.microsoft.com/office/drawing/2014/main" id="{94218C4D-7C4B-B339-F7C0-AE6E46398E34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00063"/>
            <a:ext cx="7815263" cy="1812925"/>
            <a:chOff x="571472" y="500042"/>
            <a:chExt cx="7815310" cy="1812933"/>
          </a:xfrm>
        </p:grpSpPr>
        <p:graphicFrame>
          <p:nvGraphicFramePr>
            <p:cNvPr id="63490" name="Object 12">
              <a:extLst>
                <a:ext uri="{FF2B5EF4-FFF2-40B4-BE49-F238E27FC236}">
                  <a16:creationId xmlns:a16="http://schemas.microsoft.com/office/drawing/2014/main" id="{11BE403B-C56E-E5CB-8306-5A51DAE3BB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1643050"/>
            <a:ext cx="1635125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20560" imgH="228600" progId="Equation.DSMT4">
                    <p:embed/>
                  </p:oleObj>
                </mc:Choice>
                <mc:Fallback>
                  <p:oleObj name="Equation" r:id="rId23" imgW="52056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1643050"/>
                          <a:ext cx="1635125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13" name="组合 27">
              <a:extLst>
                <a:ext uri="{FF2B5EF4-FFF2-40B4-BE49-F238E27FC236}">
                  <a16:creationId xmlns:a16="http://schemas.microsoft.com/office/drawing/2014/main" id="{2DFAE61B-8A84-CAE4-8D1F-D073279CC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472" y="500042"/>
              <a:ext cx="7715304" cy="1323445"/>
              <a:chOff x="571472" y="500042"/>
              <a:chExt cx="7715304" cy="1323445"/>
            </a:xfrm>
          </p:grpSpPr>
          <p:sp>
            <p:nvSpPr>
              <p:cNvPr id="63514" name="TextBox 13">
                <a:extLst>
                  <a:ext uri="{FF2B5EF4-FFF2-40B4-BE49-F238E27FC236}">
                    <a16:creationId xmlns:a16="http://schemas.microsoft.com/office/drawing/2014/main" id="{B07BA939-62AE-C79F-43A5-091ADF944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72" y="500042"/>
                <a:ext cx="7715304" cy="1323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由于    不含            阶非零子式，所有的          </a:t>
                </a:r>
                <a:endParaRPr lang="en-US" altLang="zh-CN">
                  <a:latin typeface="Calibri" panose="020F0502020204030204" pitchFamily="34" charset="0"/>
                </a:endParaRPr>
              </a:p>
              <a:p>
                <a:pPr eaLnBrk="1" hangingPunct="1"/>
                <a:r>
                  <a:rPr lang="zh-CN" altLang="en-US">
                    <a:latin typeface="Calibri" panose="020F0502020204030204" pitchFamily="34" charset="0"/>
                  </a:rPr>
                  <a:t>子式都为</a:t>
                </a:r>
                <a:r>
                  <a:rPr lang="en-US" altLang="zh-CN">
                    <a:latin typeface="Calibri" panose="020F0502020204030204" pitchFamily="34" charset="0"/>
                  </a:rPr>
                  <a:t>0</a:t>
                </a:r>
                <a:r>
                  <a:rPr lang="zh-CN" altLang="en-US">
                    <a:latin typeface="Calibri" panose="020F0502020204030204" pitchFamily="34" charset="0"/>
                  </a:rPr>
                  <a:t>，因此</a:t>
                </a:r>
              </a:p>
            </p:txBody>
          </p:sp>
          <p:graphicFrame>
            <p:nvGraphicFramePr>
              <p:cNvPr id="63492" name="Object 13">
                <a:extLst>
                  <a:ext uri="{FF2B5EF4-FFF2-40B4-BE49-F238E27FC236}">
                    <a16:creationId xmlns:a16="http://schemas.microsoft.com/office/drawing/2014/main" id="{C6A89AC8-C10C-E865-ED20-0B1A3F7DE3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6044" y="500042"/>
              <a:ext cx="957262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304560" imgH="164880" progId="Equation.DSMT4">
                      <p:embed/>
                    </p:oleObj>
                  </mc:Choice>
                  <mc:Fallback>
                    <p:oleObj name="Equation" r:id="rId25" imgW="304560" imgH="16488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6044" y="500042"/>
                            <a:ext cx="957262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93" name="Object 14">
                <a:extLst>
                  <a:ext uri="{FF2B5EF4-FFF2-40B4-BE49-F238E27FC236}">
                    <a16:creationId xmlns:a16="http://schemas.microsoft.com/office/drawing/2014/main" id="{F0597A13-4458-DFF5-0511-2B97A6D81E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57290" y="520700"/>
              <a:ext cx="477838" cy="484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52280" imgH="164880" progId="Equation.DSMT4">
                      <p:embed/>
                    </p:oleObj>
                  </mc:Choice>
                  <mc:Fallback>
                    <p:oleObj name="Equation" r:id="rId27" imgW="152280" imgH="1648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7290" y="520700"/>
                            <a:ext cx="477838" cy="484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1" name="Object 23">
              <a:extLst>
                <a:ext uri="{FF2B5EF4-FFF2-40B4-BE49-F238E27FC236}">
                  <a16:creationId xmlns:a16="http://schemas.microsoft.com/office/drawing/2014/main" id="{617071BC-D992-B62E-EFA7-BD1BB2ADDB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9520" y="571480"/>
            <a:ext cx="95726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04560" imgH="164880" progId="Equation.DSMT4">
                    <p:embed/>
                  </p:oleObj>
                </mc:Choice>
                <mc:Fallback>
                  <p:oleObj name="Equation" r:id="rId29" imgW="304560" imgH="164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20" y="571480"/>
                          <a:ext cx="95726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DCA87-2B5B-551A-6649-CBDCB50B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5750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并且</a:t>
            </a:r>
          </a:p>
        </p:txBody>
      </p:sp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6885EC92-469C-C92C-1528-A92D699F8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571500"/>
          <a:ext cx="3471862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1015920" progId="Equation.DSMT4">
                  <p:embed/>
                </p:oleObj>
              </mc:Choice>
              <mc:Fallback>
                <p:oleObj name="Equation" r:id="rId2" imgW="1574640" imgH="1015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71500"/>
                        <a:ext cx="3471862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AF705A85-44BF-1756-682B-A15CB57D9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1143000"/>
          <a:ext cx="3214687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82400" progId="Equation.DSMT4">
                  <p:embed/>
                </p:oleObj>
              </mc:Choice>
              <mc:Fallback>
                <p:oleObj name="Equation" r:id="rId4" imgW="16002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143000"/>
                        <a:ext cx="3214687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>
            <a:extLst>
              <a:ext uri="{FF2B5EF4-FFF2-40B4-BE49-F238E27FC236}">
                <a16:creationId xmlns:a16="http://schemas.microsoft.com/office/drawing/2014/main" id="{6F347389-92C5-0CA7-3152-67CFA7833F08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71813"/>
            <a:ext cx="8072437" cy="2819400"/>
            <a:chOff x="500034" y="3071810"/>
            <a:chExt cx="8072494" cy="2819405"/>
          </a:xfrm>
        </p:grpSpPr>
        <p:sp>
          <p:nvSpPr>
            <p:cNvPr id="64528" name="TextBox 6">
              <a:extLst>
                <a:ext uri="{FF2B5EF4-FFF2-40B4-BE49-F238E27FC236}">
                  <a16:creationId xmlns:a16="http://schemas.microsoft.com/office/drawing/2014/main" id="{CDE859F4-A361-F3E9-09AE-35511AF2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3071810"/>
              <a:ext cx="80724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在（</a:t>
              </a:r>
              <a:r>
                <a:rPr lang="en-US" altLang="zh-CN">
                  <a:latin typeface="Calibri" panose="020F0502020204030204" pitchFamily="34" charset="0"/>
                </a:rPr>
                <a:t>4.6.1</a:t>
              </a:r>
              <a:r>
                <a:rPr lang="zh-CN" altLang="en-US">
                  <a:latin typeface="Calibri" panose="020F0502020204030204" pitchFamily="34" charset="0"/>
                </a:rPr>
                <a:t>）依次取                      得到      个等式</a:t>
              </a:r>
            </a:p>
          </p:txBody>
        </p:sp>
        <p:graphicFrame>
          <p:nvGraphicFramePr>
            <p:cNvPr id="64516" name="Object 4">
              <a:extLst>
                <a:ext uri="{FF2B5EF4-FFF2-40B4-BE49-F238E27FC236}">
                  <a16:creationId xmlns:a16="http://schemas.microsoft.com/office/drawing/2014/main" id="{AFBA8FE4-E6C6-A224-69C6-1CD1AA6A2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620" y="3116264"/>
            <a:ext cx="2000264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87320" imgH="203040" progId="Equation.DSMT4">
                    <p:embed/>
                  </p:oleObj>
                </mc:Choice>
                <mc:Fallback>
                  <p:oleObj name="Equation" r:id="rId6" imgW="78732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3116264"/>
                          <a:ext cx="2000264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Object 5">
              <a:extLst>
                <a:ext uri="{FF2B5EF4-FFF2-40B4-BE49-F238E27FC236}">
                  <a16:creationId xmlns:a16="http://schemas.microsoft.com/office/drawing/2014/main" id="{434AD218-1C3B-A958-B771-CFF09C4F48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15140" y="3143248"/>
            <a:ext cx="77470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39680" progId="Equation.DSMT4">
                    <p:embed/>
                  </p:oleObj>
                </mc:Choice>
                <mc:Fallback>
                  <p:oleObj name="Equation" r:id="rId8" imgW="1648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40" y="3143248"/>
                          <a:ext cx="774700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8" name="Object 6">
              <a:extLst>
                <a:ext uri="{FF2B5EF4-FFF2-40B4-BE49-F238E27FC236}">
                  <a16:creationId xmlns:a16="http://schemas.microsoft.com/office/drawing/2014/main" id="{9863A18F-F0E7-C57B-68AE-6E28B1AE0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4480" y="3786190"/>
            <a:ext cx="5202238" cy="210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36760" imgH="1015920" progId="Equation.DSMT4">
                    <p:embed/>
                  </p:oleObj>
                </mc:Choice>
                <mc:Fallback>
                  <p:oleObj name="Equation" r:id="rId10" imgW="2336760" imgH="10159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3786190"/>
                          <a:ext cx="5202238" cy="210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4521" name="Picture 15" descr="机动">
            <a:extLst>
              <a:ext uri="{FF2B5EF4-FFF2-40B4-BE49-F238E27FC236}">
                <a16:creationId xmlns:a16="http://schemas.microsoft.com/office/drawing/2014/main" id="{9ACD695E-A585-346A-DC93-1493519E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2" name="Text Box 16">
            <a:extLst>
              <a:ext uri="{FF2B5EF4-FFF2-40B4-BE49-F238E27FC236}">
                <a16:creationId xmlns:a16="http://schemas.microsoft.com/office/drawing/2014/main" id="{DB2EB490-171E-B9DE-A1E2-FDAA3F1B5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452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6E49B60-6022-BFC8-F3A1-FFB1EC82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9B05088E-6FFF-D39D-5E16-C2F7FB0B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673E6C-6F4C-D672-6920-C8D37C61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C59C73F-AC97-D612-3B7C-4A8C6314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085965-5BC1-3FA6-BA54-7A77B83E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6CF4D-C6EC-84CF-3D14-125C6A37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571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这就是</a:t>
            </a:r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6CE862F6-96D4-B53A-E094-08BD58554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928688"/>
          <a:ext cx="58975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015920" progId="Equation.DSMT4">
                  <p:embed/>
                </p:oleObj>
              </mc:Choice>
              <mc:Fallback>
                <p:oleObj name="Equation" r:id="rId2" imgW="3301920" imgH="1015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928688"/>
                        <a:ext cx="5897563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">
            <a:extLst>
              <a:ext uri="{FF2B5EF4-FFF2-40B4-BE49-F238E27FC236}">
                <a16:creationId xmlns:a16="http://schemas.microsoft.com/office/drawing/2014/main" id="{B2AA2701-67A0-178E-ECE8-D72B3A367F42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690813"/>
            <a:ext cx="7643812" cy="1109662"/>
            <a:chOff x="642910" y="2690811"/>
            <a:chExt cx="7643866" cy="1109664"/>
          </a:xfrm>
        </p:grpSpPr>
        <p:sp>
          <p:nvSpPr>
            <p:cNvPr id="65557" name="TextBox 6">
              <a:extLst>
                <a:ext uri="{FF2B5EF4-FFF2-40B4-BE49-F238E27FC236}">
                  <a16:creationId xmlns:a16="http://schemas.microsoft.com/office/drawing/2014/main" id="{7FA8AC8D-5A28-78DA-9669-164097166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690811"/>
              <a:ext cx="1000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即</a:t>
              </a:r>
            </a:p>
          </p:txBody>
        </p:sp>
        <p:graphicFrame>
          <p:nvGraphicFramePr>
            <p:cNvPr id="65545" name="Object 4">
              <a:extLst>
                <a:ext uri="{FF2B5EF4-FFF2-40B4-BE49-F238E27FC236}">
                  <a16:creationId xmlns:a16="http://schemas.microsoft.com/office/drawing/2014/main" id="{A0BE00DF-3050-3069-1691-8A5F09C10B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7550" y="3248025"/>
            <a:ext cx="46593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45960" imgH="253800" progId="Equation.DSMT4">
                    <p:embed/>
                  </p:oleObj>
                </mc:Choice>
                <mc:Fallback>
                  <p:oleObj name="Equation" r:id="rId4" imgW="214596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550" y="3248025"/>
                          <a:ext cx="46593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8" name="TextBox 8">
              <a:extLst>
                <a:ext uri="{FF2B5EF4-FFF2-40B4-BE49-F238E27FC236}">
                  <a16:creationId xmlns:a16="http://schemas.microsoft.com/office/drawing/2014/main" id="{4B3CD8D7-B7DF-E5AC-AA41-E3540442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02" y="3214686"/>
              <a:ext cx="16430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4.6.2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grpSp>
        <p:nvGrpSpPr>
          <p:cNvPr id="3" name="组合 21">
            <a:extLst>
              <a:ext uri="{FF2B5EF4-FFF2-40B4-BE49-F238E27FC236}">
                <a16:creationId xmlns:a16="http://schemas.microsoft.com/office/drawing/2014/main" id="{6E01D44A-607C-B86C-FB83-06F5363C9E87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4143375"/>
            <a:ext cx="7715250" cy="1570038"/>
            <a:chOff x="857224" y="4143380"/>
            <a:chExt cx="7715304" cy="1569660"/>
          </a:xfrm>
        </p:grpSpPr>
        <p:sp>
          <p:nvSpPr>
            <p:cNvPr id="65556" name="TextBox 9">
              <a:extLst>
                <a:ext uri="{FF2B5EF4-FFF2-40B4-BE49-F238E27FC236}">
                  <a16:creationId xmlns:a16="http://schemas.microsoft.com/office/drawing/2014/main" id="{ED2AFA29-0CD3-2176-0303-C0BC261C4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4143380"/>
              <a:ext cx="771530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由于         ，（</a:t>
              </a:r>
              <a:r>
                <a:rPr lang="en-US" altLang="zh-CN">
                  <a:latin typeface="Calibri" panose="020F0502020204030204" pitchFamily="34" charset="0"/>
                </a:rPr>
                <a:t>4.6.2</a:t>
              </a:r>
              <a:r>
                <a:rPr lang="zh-CN" altLang="en-US">
                  <a:latin typeface="Calibri" panose="020F0502020204030204" pitchFamily="34" charset="0"/>
                </a:rPr>
                <a:t>）说明                          线性相关。因而                    是      的列向量的极大线性无关组。    的列秩等于     。</a:t>
              </a:r>
            </a:p>
          </p:txBody>
        </p:sp>
        <p:graphicFrame>
          <p:nvGraphicFramePr>
            <p:cNvPr id="65539" name="Object 5">
              <a:extLst>
                <a:ext uri="{FF2B5EF4-FFF2-40B4-BE49-F238E27FC236}">
                  <a16:creationId xmlns:a16="http://schemas.microsoft.com/office/drawing/2014/main" id="{2AA0AEEE-5E94-BC1A-4640-E124A463D8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4229599"/>
            <a:ext cx="857256" cy="41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DSMT4">
                    <p:embed/>
                  </p:oleObj>
                </mc:Choice>
                <mc:Fallback>
                  <p:oleObj name="Equation" r:id="rId6" imgW="36828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4229599"/>
                          <a:ext cx="857256" cy="413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0" name="Object 6">
              <a:extLst>
                <a:ext uri="{FF2B5EF4-FFF2-40B4-BE49-F238E27FC236}">
                  <a16:creationId xmlns:a16="http://schemas.microsoft.com/office/drawing/2014/main" id="{7A3F7A01-3B0D-6082-47D7-9067402413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4194480"/>
            <a:ext cx="2214578" cy="472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30040" imgH="241200" progId="Equation.DSMT4">
                    <p:embed/>
                  </p:oleObj>
                </mc:Choice>
                <mc:Fallback>
                  <p:oleObj name="Equation" r:id="rId8" imgW="113004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4194480"/>
                          <a:ext cx="2214578" cy="472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1" name="Object 7">
              <a:extLst>
                <a:ext uri="{FF2B5EF4-FFF2-40B4-BE49-F238E27FC236}">
                  <a16:creationId xmlns:a16="http://schemas.microsoft.com/office/drawing/2014/main" id="{DDBA8CA8-1339-219F-7570-7D5862ECB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6300" y="4714884"/>
            <a:ext cx="181768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27000" imgH="241200" progId="Equation.DSMT4">
                    <p:embed/>
                  </p:oleObj>
                </mc:Choice>
                <mc:Fallback>
                  <p:oleObj name="Equation" r:id="rId10" imgW="92700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300" y="4714884"/>
                          <a:ext cx="1817688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2" name="Object 8">
              <a:extLst>
                <a:ext uri="{FF2B5EF4-FFF2-40B4-BE49-F238E27FC236}">
                  <a16:creationId xmlns:a16="http://schemas.microsoft.com/office/drawing/2014/main" id="{416231AD-4892-F8E7-B4A6-F7917D32AC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5008" y="4680865"/>
            <a:ext cx="428628" cy="462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4680865"/>
                          <a:ext cx="428628" cy="462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3" name="Object 9">
              <a:extLst>
                <a:ext uri="{FF2B5EF4-FFF2-40B4-BE49-F238E27FC236}">
                  <a16:creationId xmlns:a16="http://schemas.microsoft.com/office/drawing/2014/main" id="{29534D9E-3D48-3F9D-2ADD-4E6E434E63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496" y="5143512"/>
            <a:ext cx="428625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5143512"/>
                          <a:ext cx="428625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10">
              <a:extLst>
                <a:ext uri="{FF2B5EF4-FFF2-40B4-BE49-F238E27FC236}">
                  <a16:creationId xmlns:a16="http://schemas.microsoft.com/office/drawing/2014/main" id="{CF7AB6E3-0284-910E-DEB4-90D22B21C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4638" y="5195888"/>
            <a:ext cx="322262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4638" y="5195888"/>
                          <a:ext cx="322262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549" name="Picture 15" descr="机动">
            <a:extLst>
              <a:ext uri="{FF2B5EF4-FFF2-40B4-BE49-F238E27FC236}">
                <a16:creationId xmlns:a16="http://schemas.microsoft.com/office/drawing/2014/main" id="{30C59510-AFF3-0741-962D-D7BFFAB34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0" name="Text Box 16">
            <a:extLst>
              <a:ext uri="{FF2B5EF4-FFF2-40B4-BE49-F238E27FC236}">
                <a16:creationId xmlns:a16="http://schemas.microsoft.com/office/drawing/2014/main" id="{BAB346E9-2AF4-7044-E4FA-AD9692C8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555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5649A16-D8E4-FE85-DC78-315C0C63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2" name="Picture 18" descr="目录">
            <a:hlinkClick r:id="rId19" action="ppaction://hlinksldjump"/>
            <a:extLst>
              <a:ext uri="{FF2B5EF4-FFF2-40B4-BE49-F238E27FC236}">
                <a16:creationId xmlns:a16="http://schemas.microsoft.com/office/drawing/2014/main" id="{CFB49129-8B34-F0F7-1B66-D79DA613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34D71-D372-FE35-71E8-8B9C895E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3505453-F976-990C-90D4-56289C1E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687B2C-1F85-9A20-6E41-7E4C1169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>
            <a:extLst>
              <a:ext uri="{FF2B5EF4-FFF2-40B4-BE49-F238E27FC236}">
                <a16:creationId xmlns:a16="http://schemas.microsoft.com/office/drawing/2014/main" id="{8C5608F0-966A-0C24-E614-C56EA521F5A9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671513"/>
            <a:ext cx="8072438" cy="1114425"/>
            <a:chOff x="428596" y="672216"/>
            <a:chExt cx="8072494" cy="1113710"/>
          </a:xfrm>
        </p:grpSpPr>
        <p:sp>
          <p:nvSpPr>
            <p:cNvPr id="66581" name="TextBox 3">
              <a:extLst>
                <a:ext uri="{FF2B5EF4-FFF2-40B4-BE49-F238E27FC236}">
                  <a16:creationId xmlns:a16="http://schemas.microsoft.com/office/drawing/2014/main" id="{ED93622D-77D2-AC80-C0EF-76976E9C5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708708"/>
              <a:ext cx="807249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显然      的转置       也不存在           非零子式，而它的    阶子式</a:t>
              </a:r>
            </a:p>
          </p:txBody>
        </p:sp>
        <p:graphicFrame>
          <p:nvGraphicFramePr>
            <p:cNvPr id="66567" name="Object 2">
              <a:extLst>
                <a:ext uri="{FF2B5EF4-FFF2-40B4-BE49-F238E27FC236}">
                  <a16:creationId xmlns:a16="http://schemas.microsoft.com/office/drawing/2014/main" id="{699C2A21-1969-20AE-6FC3-1F6F1EE6C1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708707"/>
            <a:ext cx="47783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708707"/>
                          <a:ext cx="477837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4">
              <a:extLst>
                <a:ext uri="{FF2B5EF4-FFF2-40B4-BE49-F238E27FC236}">
                  <a16:creationId xmlns:a16="http://schemas.microsoft.com/office/drawing/2014/main" id="{19583578-2DB4-057D-0D2E-520B17E0A2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9907" y="672216"/>
            <a:ext cx="676275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90440" progId="Equation.DSMT4">
                    <p:embed/>
                  </p:oleObj>
                </mc:Choice>
                <mc:Fallback>
                  <p:oleObj name="Equation" r:id="rId4" imgW="215640" imgH="1904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907" y="672216"/>
                          <a:ext cx="676275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5">
              <a:extLst>
                <a:ext uri="{FF2B5EF4-FFF2-40B4-BE49-F238E27FC236}">
                  <a16:creationId xmlns:a16="http://schemas.microsoft.com/office/drawing/2014/main" id="{9F3FC38A-436D-5569-026E-EEA8D97FFE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708707"/>
            <a:ext cx="9556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164880" progId="Equation.DSMT4">
                    <p:embed/>
                  </p:oleObj>
                </mc:Choice>
                <mc:Fallback>
                  <p:oleObj name="Equation" r:id="rId6" imgW="30456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708707"/>
                          <a:ext cx="95567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Object 6">
              <a:extLst>
                <a:ext uri="{FF2B5EF4-FFF2-40B4-BE49-F238E27FC236}">
                  <a16:creationId xmlns:a16="http://schemas.microsoft.com/office/drawing/2014/main" id="{863340A5-7093-5233-921A-069679D2D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4333" y="1280211"/>
            <a:ext cx="3587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26720" progId="Equation.DSMT4">
                    <p:embed/>
                  </p:oleObj>
                </mc:Choice>
                <mc:Fallback>
                  <p:oleObj name="Equation" r:id="rId8" imgW="114120" imgH="126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333" y="1280211"/>
                          <a:ext cx="358775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ED5BB7A8-ABE1-B3B3-4A75-49A15123F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928813"/>
          <a:ext cx="63023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36680" imgH="533160" progId="Equation.DSMT4">
                  <p:embed/>
                </p:oleObj>
              </mc:Choice>
              <mc:Fallback>
                <p:oleObj name="Equation" r:id="rId10" imgW="313668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3023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4">
            <a:extLst>
              <a:ext uri="{FF2B5EF4-FFF2-40B4-BE49-F238E27FC236}">
                <a16:creationId xmlns:a16="http://schemas.microsoft.com/office/drawing/2014/main" id="{7C965149-B65A-AC9D-0CC0-04B7E4F0860B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371850"/>
            <a:ext cx="7858125" cy="2611438"/>
            <a:chOff x="500034" y="3371854"/>
            <a:chExt cx="7858180" cy="2611614"/>
          </a:xfrm>
        </p:grpSpPr>
        <p:sp>
          <p:nvSpPr>
            <p:cNvPr id="8216" name="TextBox 4">
              <a:extLst>
                <a:ext uri="{FF2B5EF4-FFF2-40B4-BE49-F238E27FC236}">
                  <a16:creationId xmlns:a16="http://schemas.microsoft.com/office/drawing/2014/main" id="{566A6AF3-058E-C961-FD67-F731BF330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3429008"/>
              <a:ext cx="7858180" cy="2554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j-lt"/>
                </a:rPr>
                <a:t>由以上证明知道：    的第               列组成       </a:t>
              </a:r>
              <a:endParaRPr lang="en-US" altLang="zh-CN" dirty="0">
                <a:latin typeface="+mj-lt"/>
              </a:endParaRPr>
            </a:p>
            <a:p>
              <a:pPr>
                <a:defRPr/>
              </a:pPr>
              <a:r>
                <a:rPr lang="zh-CN" altLang="en-US" dirty="0">
                  <a:latin typeface="+mj-lt"/>
                </a:rPr>
                <a:t>的列向量组的极大线性无关组。也就是说，</a:t>
              </a:r>
              <a:endParaRPr lang="en-US" altLang="zh-CN" dirty="0">
                <a:latin typeface="+mj-lt"/>
              </a:endParaRPr>
            </a:p>
            <a:p>
              <a:pPr>
                <a:defRPr/>
              </a:pPr>
              <a:r>
                <a:rPr lang="zh-CN" altLang="en-US" dirty="0">
                  <a:latin typeface="+mj-lt"/>
                </a:rPr>
                <a:t> </a:t>
              </a:r>
              <a:r>
                <a:rPr lang="en-US" altLang="zh-CN" dirty="0">
                  <a:latin typeface="+mj-lt"/>
                </a:rPr>
                <a:t>A</a:t>
              </a:r>
              <a:r>
                <a:rPr lang="zh-CN" altLang="en-US" dirty="0">
                  <a:latin typeface="+mj-lt"/>
                </a:rPr>
                <a:t> 的第              行组成</a:t>
              </a:r>
              <a:r>
                <a:rPr lang="en-US" altLang="zh-CN" dirty="0">
                  <a:latin typeface="+mj-lt"/>
                </a:rPr>
                <a:t>A</a:t>
              </a:r>
              <a:r>
                <a:rPr lang="zh-CN" altLang="en-US" dirty="0">
                  <a:latin typeface="+mj-lt"/>
                </a:rPr>
                <a:t>的向量组的极大线性无关组，</a:t>
              </a:r>
              <a:r>
                <a:rPr lang="en-US" altLang="zh-CN" dirty="0">
                  <a:latin typeface="+mj-lt"/>
                </a:rPr>
                <a:t>A</a:t>
              </a:r>
              <a:r>
                <a:rPr lang="zh-CN" altLang="en-US" dirty="0">
                  <a:latin typeface="+mj-lt"/>
                </a:rPr>
                <a:t>的行秩为</a:t>
              </a:r>
              <a:r>
                <a:rPr lang="en-US" altLang="zh-CN" dirty="0">
                  <a:latin typeface="+mj-lt"/>
                </a:rPr>
                <a:t>r</a:t>
              </a:r>
              <a:r>
                <a:rPr lang="zh-CN" altLang="en-US" dirty="0">
                  <a:latin typeface="+mj-lt"/>
                </a:rPr>
                <a:t>。</a:t>
              </a:r>
            </a:p>
          </p:txBody>
        </p:sp>
        <p:graphicFrame>
          <p:nvGraphicFramePr>
            <p:cNvPr id="66563" name="Object 3">
              <a:extLst>
                <a:ext uri="{FF2B5EF4-FFF2-40B4-BE49-F238E27FC236}">
                  <a16:creationId xmlns:a16="http://schemas.microsoft.com/office/drawing/2014/main" id="{FE51EE17-D499-B389-D6C3-469044F260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3491506"/>
            <a:ext cx="1357322" cy="508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228600" progId="Equation.DSMT4">
                    <p:embed/>
                  </p:oleObj>
                </mc:Choice>
                <mc:Fallback>
                  <p:oleObj name="Equation" r:id="rId12" imgW="6094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3491506"/>
                          <a:ext cx="1357322" cy="5089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4" name="Object 8">
              <a:extLst>
                <a:ext uri="{FF2B5EF4-FFF2-40B4-BE49-F238E27FC236}">
                  <a16:creationId xmlns:a16="http://schemas.microsoft.com/office/drawing/2014/main" id="{9C69904D-4396-A011-FFCE-3933B9EF2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3306" y="3371854"/>
            <a:ext cx="676275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190440" progId="Equation.DSMT4">
                    <p:embed/>
                  </p:oleObj>
                </mc:Choice>
                <mc:Fallback>
                  <p:oleObj name="Equation" r:id="rId14" imgW="215640" imgH="1904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3371854"/>
                          <a:ext cx="676275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5" name="Object 9">
              <a:extLst>
                <a:ext uri="{FF2B5EF4-FFF2-40B4-BE49-F238E27FC236}">
                  <a16:creationId xmlns:a16="http://schemas.microsoft.com/office/drawing/2014/main" id="{B57F2D04-8CD9-C42B-57D0-8FFFF1C838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72396" y="3429000"/>
            <a:ext cx="676275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190440" progId="Equation.DSMT4">
                    <p:embed/>
                  </p:oleObj>
                </mc:Choice>
                <mc:Fallback>
                  <p:oleObj name="Equation" r:id="rId15" imgW="215640" imgH="1904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3429000"/>
                          <a:ext cx="676275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6" name="Object 10">
              <a:extLst>
                <a:ext uri="{FF2B5EF4-FFF2-40B4-BE49-F238E27FC236}">
                  <a16:creationId xmlns:a16="http://schemas.microsoft.com/office/drawing/2014/main" id="{B4A4E312-0983-EC77-726C-93A48D7EF9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084" y="4928737"/>
            <a:ext cx="135731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09480" imgH="228600" progId="Equation.DSMT4">
                    <p:embed/>
                  </p:oleObj>
                </mc:Choice>
                <mc:Fallback>
                  <p:oleObj name="Equation" r:id="rId16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084" y="4928737"/>
                          <a:ext cx="135731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6573" name="Picture 15" descr="机动">
            <a:extLst>
              <a:ext uri="{FF2B5EF4-FFF2-40B4-BE49-F238E27FC236}">
                <a16:creationId xmlns:a16="http://schemas.microsoft.com/office/drawing/2014/main" id="{A51F0B8B-E9BD-81AD-81C5-DAB99EB6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4" name="Text Box 16">
            <a:extLst>
              <a:ext uri="{FF2B5EF4-FFF2-40B4-BE49-F238E27FC236}">
                <a16:creationId xmlns:a16="http://schemas.microsoft.com/office/drawing/2014/main" id="{A68D0801-91CF-1A00-1E2F-A36740EF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657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28714A8-B788-36FF-B00E-A2D7FFDB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8" descr="目录">
            <a:hlinkClick r:id="rId19" action="ppaction://hlinksldjump"/>
            <a:extLst>
              <a:ext uri="{FF2B5EF4-FFF2-40B4-BE49-F238E27FC236}">
                <a16:creationId xmlns:a16="http://schemas.microsoft.com/office/drawing/2014/main" id="{A52B9F8C-8A68-9F52-1054-E6E44508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88B13D0-8340-19E0-1F6A-3BFFD4BC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B54C415-4925-4F63-BF51-CADCE983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90B57A-8D55-4419-E9C7-E92FDBBE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>
            <a:extLst>
              <a:ext uri="{FF2B5EF4-FFF2-40B4-BE49-F238E27FC236}">
                <a16:creationId xmlns:a16="http://schemas.microsoft.com/office/drawing/2014/main" id="{BB0C93CE-3A77-1CA7-C2FB-BDD85379125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571500"/>
            <a:ext cx="5373687" cy="1785938"/>
            <a:chOff x="642910" y="571480"/>
            <a:chExt cx="5373715" cy="1785958"/>
          </a:xfrm>
        </p:grpSpPr>
        <p:sp>
          <p:nvSpPr>
            <p:cNvPr id="67610" name="TextBox 3">
              <a:extLst>
                <a:ext uri="{FF2B5EF4-FFF2-40B4-BE49-F238E27FC236}">
                  <a16:creationId xmlns:a16="http://schemas.microsoft.com/office/drawing/2014/main" id="{F9FFFC7C-4CA8-E8A1-0126-AFC533C44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71480"/>
              <a:ext cx="485778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如果     含有     阶非零子式</a:t>
              </a:r>
            </a:p>
          </p:txBody>
        </p:sp>
        <p:graphicFrame>
          <p:nvGraphicFramePr>
            <p:cNvPr id="67594" name="Object 2">
              <a:extLst>
                <a:ext uri="{FF2B5EF4-FFF2-40B4-BE49-F238E27FC236}">
                  <a16:creationId xmlns:a16="http://schemas.microsoft.com/office/drawing/2014/main" id="{FBDDA0A8-B0C6-D326-543E-9B0907FD32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7525" y="1208088"/>
            <a:ext cx="2959100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73120" imgH="482400" progId="Equation.DSMT4">
                    <p:embed/>
                  </p:oleObj>
                </mc:Choice>
                <mc:Fallback>
                  <p:oleObj name="Equation" r:id="rId2" imgW="147312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525" y="1208088"/>
                          <a:ext cx="2959100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4">
              <a:extLst>
                <a:ext uri="{FF2B5EF4-FFF2-40B4-BE49-F238E27FC236}">
                  <a16:creationId xmlns:a16="http://schemas.microsoft.com/office/drawing/2014/main" id="{8B0BF911-30C4-135D-6FFF-E4521EAEA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571480"/>
            <a:ext cx="477838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571480"/>
                          <a:ext cx="477838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6" name="Object 5">
              <a:extLst>
                <a:ext uri="{FF2B5EF4-FFF2-40B4-BE49-F238E27FC236}">
                  <a16:creationId xmlns:a16="http://schemas.microsoft.com/office/drawing/2014/main" id="{6174E1C6-C6CA-8490-3AD3-1DC684771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500" y="695325"/>
            <a:ext cx="35877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39680" progId="Equation.DSMT4">
                    <p:embed/>
                  </p:oleObj>
                </mc:Choice>
                <mc:Fallback>
                  <p:oleObj name="Equation" r:id="rId6" imgW="11412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695325"/>
                          <a:ext cx="35877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0881E5AA-850D-02C1-40EC-938320587C24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430463"/>
            <a:ext cx="8001000" cy="1077912"/>
            <a:chOff x="642910" y="2430844"/>
            <a:chExt cx="8001056" cy="1077218"/>
          </a:xfrm>
        </p:grpSpPr>
        <p:sp>
          <p:nvSpPr>
            <p:cNvPr id="67609" name="TextBox 4">
              <a:extLst>
                <a:ext uri="{FF2B5EF4-FFF2-40B4-BE49-F238E27FC236}">
                  <a16:creationId xmlns:a16="http://schemas.microsoft.com/office/drawing/2014/main" id="{4130D318-2B9C-73B8-1AAE-A5440F34E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430844"/>
              <a:ext cx="8001056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则这个非零子式的各列线性无关。将它们添若干分量得到的     的第                列线性无关。</a:t>
              </a:r>
            </a:p>
          </p:txBody>
        </p:sp>
        <p:graphicFrame>
          <p:nvGraphicFramePr>
            <p:cNvPr id="67592" name="Object 3">
              <a:extLst>
                <a:ext uri="{FF2B5EF4-FFF2-40B4-BE49-F238E27FC236}">
                  <a16:creationId xmlns:a16="http://schemas.microsoft.com/office/drawing/2014/main" id="{E1932453-79E2-CA63-0A01-A82C8912ED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9190" y="2990851"/>
            <a:ext cx="1384300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080" imgH="228600" progId="Equation.DSMT4">
                    <p:embed/>
                  </p:oleObj>
                </mc:Choice>
                <mc:Fallback>
                  <p:oleObj name="Equation" r:id="rId8" imgW="6220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0" y="2990851"/>
                          <a:ext cx="1384300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3" name="Object 6">
              <a:extLst>
                <a:ext uri="{FF2B5EF4-FFF2-40B4-BE49-F238E27FC236}">
                  <a16:creationId xmlns:a16="http://schemas.microsoft.com/office/drawing/2014/main" id="{5FE56E6F-3ABF-F2DC-A694-FB8493C707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8" y="2928934"/>
            <a:ext cx="477837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2928934"/>
                          <a:ext cx="477837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5">
            <a:extLst>
              <a:ext uri="{FF2B5EF4-FFF2-40B4-BE49-F238E27FC236}">
                <a16:creationId xmlns:a16="http://schemas.microsoft.com/office/drawing/2014/main" id="{60D6831F-1F8B-C40F-52CF-CD95AF1A982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786188"/>
            <a:ext cx="8072438" cy="1571625"/>
            <a:chOff x="714348" y="3786190"/>
            <a:chExt cx="8072494" cy="1571636"/>
          </a:xfrm>
        </p:grpSpPr>
        <p:sp>
          <p:nvSpPr>
            <p:cNvPr id="67607" name="TextBox 5">
              <a:extLst>
                <a:ext uri="{FF2B5EF4-FFF2-40B4-BE49-F238E27FC236}">
                  <a16:creationId xmlns:a16="http://schemas.microsoft.com/office/drawing/2014/main" id="{8744E048-37A9-7305-9CCA-14EA55A1B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3788166"/>
              <a:ext cx="807249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由于      的列秩为      ，线性无关的列向量的个数不超过      ，因此           。这就证明了    是       的非零子式的最高阶数。</a:t>
              </a:r>
            </a:p>
          </p:txBody>
        </p:sp>
        <p:grpSp>
          <p:nvGrpSpPr>
            <p:cNvPr id="67608" name="组合 24">
              <a:extLst>
                <a:ext uri="{FF2B5EF4-FFF2-40B4-BE49-F238E27FC236}">
                  <a16:creationId xmlns:a16="http://schemas.microsoft.com/office/drawing/2014/main" id="{DADA2364-C4E8-3A1A-8856-C8BE58F56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480" y="3786190"/>
              <a:ext cx="6645319" cy="1054104"/>
              <a:chOff x="1714480" y="3786190"/>
              <a:chExt cx="6645319" cy="1054104"/>
            </a:xfrm>
          </p:grpSpPr>
          <p:graphicFrame>
            <p:nvGraphicFramePr>
              <p:cNvPr id="67587" name="Object 7">
                <a:extLst>
                  <a:ext uri="{FF2B5EF4-FFF2-40B4-BE49-F238E27FC236}">
                    <a16:creationId xmlns:a16="http://schemas.microsoft.com/office/drawing/2014/main" id="{746C3088-3A76-E26F-B15E-2F4A90735C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14480" y="3786190"/>
              <a:ext cx="477838" cy="484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4480" y="3786190"/>
                            <a:ext cx="477838" cy="484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88" name="Object 8">
                <a:extLst>
                  <a:ext uri="{FF2B5EF4-FFF2-40B4-BE49-F238E27FC236}">
                    <a16:creationId xmlns:a16="http://schemas.microsoft.com/office/drawing/2014/main" id="{60A97BB1-26DD-1103-5A21-B1A8A4F184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6035" y="3914781"/>
              <a:ext cx="3587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14120" imgH="126720" progId="Equation.DSMT4">
                      <p:embed/>
                    </p:oleObj>
                  </mc:Choice>
                  <mc:Fallback>
                    <p:oleObj name="Equation" r:id="rId12" imgW="114120" imgH="12672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6035" y="3914781"/>
                            <a:ext cx="358775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89" name="Object 9">
                <a:extLst>
                  <a:ext uri="{FF2B5EF4-FFF2-40B4-BE49-F238E27FC236}">
                    <a16:creationId xmlns:a16="http://schemas.microsoft.com/office/drawing/2014/main" id="{D9AFFBE7-F3E6-8CE9-55E8-375DCAB896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28926" y="4357694"/>
              <a:ext cx="3587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14120" imgH="126720" progId="Equation.DSMT4">
                      <p:embed/>
                    </p:oleObj>
                  </mc:Choice>
                  <mc:Fallback>
                    <p:oleObj name="Equation" r:id="rId14" imgW="114120" imgH="12672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4357694"/>
                            <a:ext cx="358775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0" name="Object 10">
                <a:extLst>
                  <a:ext uri="{FF2B5EF4-FFF2-40B4-BE49-F238E27FC236}">
                    <a16:creationId xmlns:a16="http://schemas.microsoft.com/office/drawing/2014/main" id="{774D2792-38AB-390B-AE4D-DA0DD419FB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6933" y="4357694"/>
              <a:ext cx="1036637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30120" imgH="164880" progId="Equation.DSMT4">
                      <p:embed/>
                    </p:oleObj>
                  </mc:Choice>
                  <mc:Fallback>
                    <p:oleObj name="Equation" r:id="rId16" imgW="33012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6933" y="4357694"/>
                            <a:ext cx="1036637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1" name="Object 11">
                <a:extLst>
                  <a:ext uri="{FF2B5EF4-FFF2-40B4-BE49-F238E27FC236}">
                    <a16:creationId xmlns:a16="http://schemas.microsoft.com/office/drawing/2014/main" id="{E23180E7-A2B5-F345-7F00-415C70A6AB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01024" y="4357694"/>
              <a:ext cx="3587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14120" imgH="126720" progId="Equation.DSMT4">
                      <p:embed/>
                    </p:oleObj>
                  </mc:Choice>
                  <mc:Fallback>
                    <p:oleObj name="Equation" r:id="rId18" imgW="114120" imgH="12672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01024" y="4357694"/>
                            <a:ext cx="358775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7586" name="Object 12">
              <a:extLst>
                <a:ext uri="{FF2B5EF4-FFF2-40B4-BE49-F238E27FC236}">
                  <a16:creationId xmlns:a16="http://schemas.microsoft.com/office/drawing/2014/main" id="{F4052346-E876-BD76-E69E-CC084B8A20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4786322"/>
            <a:ext cx="47783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786322"/>
                          <a:ext cx="477838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7600" name="Picture 15" descr="机动">
            <a:extLst>
              <a:ext uri="{FF2B5EF4-FFF2-40B4-BE49-F238E27FC236}">
                <a16:creationId xmlns:a16="http://schemas.microsoft.com/office/drawing/2014/main" id="{7275568E-AC2B-DBDD-1DB3-EE58824C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1" name="Text Box 16">
            <a:extLst>
              <a:ext uri="{FF2B5EF4-FFF2-40B4-BE49-F238E27FC236}">
                <a16:creationId xmlns:a16="http://schemas.microsoft.com/office/drawing/2014/main" id="{045C042E-1343-4A5F-D4B7-5A10361C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760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2C95832-5BC9-8093-C91C-47C4153C3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3" name="Picture 18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F41A9860-4D2E-CC88-30F5-2611F775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08354D-B990-B7E8-A749-A6229DD3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8BCEFF0-4AF7-302E-CEBA-9BF7E844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97E66B-F2E8-8C52-AACB-B463A490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8523C-E19D-857B-4BFD-47EEABD6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7013"/>
            <a:ext cx="1857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定义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BD36D-6620-6338-5FD6-29BF108E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286000"/>
            <a:ext cx="8801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Calibri" panose="020F0502020204030204" pitchFamily="34" charset="0"/>
              </a:rPr>
              <a:t>该定义与以前的定义是一致的，并无矛盾。</a:t>
            </a:r>
          </a:p>
        </p:txBody>
      </p:sp>
      <p:graphicFrame>
        <p:nvGraphicFramePr>
          <p:cNvPr id="60426" name="Object 10">
            <a:extLst>
              <a:ext uri="{FF2B5EF4-FFF2-40B4-BE49-F238E27FC236}">
                <a16:creationId xmlns:a16="http://schemas.microsoft.com/office/drawing/2014/main" id="{7581D64A-2F1E-E986-1302-A5EB683A9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3786188"/>
          <a:ext cx="3321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203040" progId="Equation.DSMT4">
                  <p:embed/>
                </p:oleObj>
              </mc:Choice>
              <mc:Fallback>
                <p:oleObj name="Equation" r:id="rId2" imgW="11808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786188"/>
                        <a:ext cx="3321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4">
            <a:extLst>
              <a:ext uri="{FF2B5EF4-FFF2-40B4-BE49-F238E27FC236}">
                <a16:creationId xmlns:a16="http://schemas.microsoft.com/office/drawing/2014/main" id="{A4F2748B-2BEA-7F7A-DCE4-69C2004B20AA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14313"/>
            <a:ext cx="8358187" cy="2227262"/>
            <a:chOff x="357158" y="214290"/>
            <a:chExt cx="8358246" cy="2227849"/>
          </a:xfrm>
        </p:grpSpPr>
        <p:sp>
          <p:nvSpPr>
            <p:cNvPr id="68642" name="TextBox 5">
              <a:extLst>
                <a:ext uri="{FF2B5EF4-FFF2-40B4-BE49-F238E27FC236}">
                  <a16:creationId xmlns:a16="http://schemas.microsoft.com/office/drawing/2014/main" id="{6D5B20D3-2F9A-8BCE-4940-D8943B95C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227462"/>
              <a:ext cx="635798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所含的非零子式的最高阶 </a:t>
              </a:r>
            </a:p>
          </p:txBody>
        </p:sp>
        <p:sp>
          <p:nvSpPr>
            <p:cNvPr id="68643" name="TextBox 6">
              <a:extLst>
                <a:ext uri="{FF2B5EF4-FFF2-40B4-BE49-F238E27FC236}">
                  <a16:creationId xmlns:a16="http://schemas.microsoft.com/office/drawing/2014/main" id="{0CE5B907-1034-A0FD-1776-9B5AB1865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785794"/>
              <a:ext cx="82868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数为     ，就称     是     的秩</a:t>
              </a:r>
              <a:r>
                <a:rPr lang="en-US" altLang="zh-CN">
                  <a:latin typeface="Calibri" panose="020F0502020204030204" pitchFamily="34" charset="0"/>
                </a:rPr>
                <a:t>(rank)</a:t>
              </a:r>
              <a:r>
                <a:rPr lang="zh-CN" altLang="en-US">
                  <a:latin typeface="Calibri" panose="020F0502020204030204" pitchFamily="34" charset="0"/>
                </a:rPr>
                <a:t>，记为           。</a:t>
              </a:r>
            </a:p>
          </p:txBody>
        </p:sp>
        <p:sp>
          <p:nvSpPr>
            <p:cNvPr id="68644" name="TextBox 7">
              <a:extLst>
                <a:ext uri="{FF2B5EF4-FFF2-40B4-BE49-F238E27FC236}">
                  <a16:creationId xmlns:a16="http://schemas.microsoft.com/office/drawing/2014/main" id="{5FEE7ACC-E564-913B-515E-BB61B99C9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1285860"/>
              <a:ext cx="82153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  时， 不含任何非零子式，定义为：</a:t>
              </a:r>
            </a:p>
          </p:txBody>
        </p:sp>
        <p:graphicFrame>
          <p:nvGraphicFramePr>
            <p:cNvPr id="68618" name="Object 2">
              <a:extLst>
                <a:ext uri="{FF2B5EF4-FFF2-40B4-BE49-F238E27FC236}">
                  <a16:creationId xmlns:a16="http://schemas.microsoft.com/office/drawing/2014/main" id="{3EE55B44-F956-22E1-4771-27FB95066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4612" y="214290"/>
            <a:ext cx="1285884" cy="51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1320" imgH="190440" progId="Equation.DSMT4">
                    <p:embed/>
                  </p:oleObj>
                </mc:Choice>
                <mc:Fallback>
                  <p:oleObj name="Equation" r:id="rId4" imgW="571320" imgH="1904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214290"/>
                          <a:ext cx="1285884" cy="51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9" name="Object 3">
              <a:extLst>
                <a:ext uri="{FF2B5EF4-FFF2-40B4-BE49-F238E27FC236}">
                  <a16:creationId xmlns:a16="http://schemas.microsoft.com/office/drawing/2014/main" id="{638FEB53-5627-5EB2-89D7-62D24B2A4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928670"/>
            <a:ext cx="4651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26720" progId="Equation.DSMT4">
                    <p:embed/>
                  </p:oleObj>
                </mc:Choice>
                <mc:Fallback>
                  <p:oleObj name="Equation" r:id="rId6" imgW="114120" imgH="1267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928670"/>
                          <a:ext cx="4651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4">
              <a:extLst>
                <a:ext uri="{FF2B5EF4-FFF2-40B4-BE49-F238E27FC236}">
                  <a16:creationId xmlns:a16="http://schemas.microsoft.com/office/drawing/2014/main" id="{7AEE69C7-B1CB-E101-A9CD-2CE730DD7A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6730" y="914385"/>
            <a:ext cx="4651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26720" progId="Equation.DSMT4">
                    <p:embed/>
                  </p:oleObj>
                </mc:Choice>
                <mc:Fallback>
                  <p:oleObj name="Equation" r:id="rId8" imgW="114120" imgH="126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730" y="914385"/>
                          <a:ext cx="4651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5">
              <a:extLst>
                <a:ext uri="{FF2B5EF4-FFF2-40B4-BE49-F238E27FC236}">
                  <a16:creationId xmlns:a16="http://schemas.microsoft.com/office/drawing/2014/main" id="{91CD48C3-908E-64C9-4177-4F62D788A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8412" y="803260"/>
            <a:ext cx="6207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412" y="803260"/>
                          <a:ext cx="62071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Object 6">
              <a:extLst>
                <a:ext uri="{FF2B5EF4-FFF2-40B4-BE49-F238E27FC236}">
                  <a16:creationId xmlns:a16="http://schemas.microsoft.com/office/drawing/2014/main" id="{ECE282B6-537C-1437-13CC-BBC82DF42F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86644" y="816330"/>
            <a:ext cx="1143008" cy="488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080" imgH="177480" progId="Equation.DSMT4">
                    <p:embed/>
                  </p:oleObj>
                </mc:Choice>
                <mc:Fallback>
                  <p:oleObj name="Equation" r:id="rId12" imgW="4060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6644" y="816330"/>
                          <a:ext cx="1143008" cy="488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7">
              <a:extLst>
                <a:ext uri="{FF2B5EF4-FFF2-40B4-BE49-F238E27FC236}">
                  <a16:creationId xmlns:a16="http://schemas.microsoft.com/office/drawing/2014/main" id="{A1D8AD3D-1912-C0B5-18FE-69A650AB2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224" y="1357298"/>
            <a:ext cx="1285883" cy="456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06080" imgH="177480" progId="Equation.DSMT4">
                    <p:embed/>
                  </p:oleObj>
                </mc:Choice>
                <mc:Fallback>
                  <p:oleObj name="Equation" r:id="rId14" imgW="40608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357298"/>
                          <a:ext cx="1285883" cy="456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4" name="Object 9">
              <a:extLst>
                <a:ext uri="{FF2B5EF4-FFF2-40B4-BE49-F238E27FC236}">
                  <a16:creationId xmlns:a16="http://schemas.microsoft.com/office/drawing/2014/main" id="{451E5856-1594-1C3E-977C-8D7008C7BB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34" y="1857364"/>
            <a:ext cx="178593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680" imgH="177480" progId="Equation.DSMT4">
                    <p:embed/>
                  </p:oleObj>
                </mc:Choice>
                <mc:Fallback>
                  <p:oleObj name="Equation" r:id="rId16" imgW="6346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1857364"/>
                          <a:ext cx="1785937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5" name="TextBox 17">
              <a:extLst>
                <a:ext uri="{FF2B5EF4-FFF2-40B4-BE49-F238E27FC236}">
                  <a16:creationId xmlns:a16="http://schemas.microsoft.com/office/drawing/2014/main" id="{73833CA2-36E8-E829-345B-9DDF4FAED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1857364"/>
              <a:ext cx="26432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   </a:t>
              </a:r>
              <a:r>
                <a:rPr lang="zh-CN" altLang="en-US">
                  <a:latin typeface="Calibri" panose="020F0502020204030204" pitchFamily="34" charset="0"/>
                </a:rPr>
                <a:t>。</a:t>
              </a:r>
            </a:p>
          </p:txBody>
        </p:sp>
        <p:graphicFrame>
          <p:nvGraphicFramePr>
            <p:cNvPr id="68625" name="Object 11">
              <a:extLst>
                <a:ext uri="{FF2B5EF4-FFF2-40B4-BE49-F238E27FC236}">
                  <a16:creationId xmlns:a16="http://schemas.microsoft.com/office/drawing/2014/main" id="{45A32890-0DDC-6CBE-8723-7EAA4405E3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312" y="1303335"/>
            <a:ext cx="6207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312" y="1303335"/>
                          <a:ext cx="62071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255E8649-6277-BD6E-14B2-04FB8A7313A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214688"/>
            <a:ext cx="6643687" cy="584200"/>
            <a:chOff x="357158" y="3214686"/>
            <a:chExt cx="6643734" cy="584775"/>
          </a:xfrm>
        </p:grpSpPr>
        <p:sp>
          <p:nvSpPr>
            <p:cNvPr id="68641" name="TextBox 19">
              <a:extLst>
                <a:ext uri="{FF2B5EF4-FFF2-40B4-BE49-F238E27FC236}">
                  <a16:creationId xmlns:a16="http://schemas.microsoft.com/office/drawing/2014/main" id="{9FC143BE-EAB2-3F0F-EE5A-9AC3CFCDF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3214686"/>
              <a:ext cx="66437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</a:t>
              </a:r>
              <a:r>
                <a:rPr lang="zh-CN" altLang="en-US">
                  <a:latin typeface="Calibri" panose="020F0502020204030204" pitchFamily="34" charset="0"/>
                </a:rPr>
                <a:t>显然      的非零子式的最高阶数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68617" name="Object 12">
              <a:extLst>
                <a:ext uri="{FF2B5EF4-FFF2-40B4-BE49-F238E27FC236}">
                  <a16:creationId xmlns:a16="http://schemas.microsoft.com/office/drawing/2014/main" id="{7D942C3A-CE84-AE9C-0AB2-4399F67BD1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46" y="3227858"/>
            <a:ext cx="6207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3227858"/>
                          <a:ext cx="62071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6">
            <a:extLst>
              <a:ext uri="{FF2B5EF4-FFF2-40B4-BE49-F238E27FC236}">
                <a16:creationId xmlns:a16="http://schemas.microsoft.com/office/drawing/2014/main" id="{C05B2637-C58C-C485-CC75-1C456386C9A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286250"/>
            <a:ext cx="8072438" cy="1079500"/>
            <a:chOff x="714348" y="4286256"/>
            <a:chExt cx="8072494" cy="1079194"/>
          </a:xfrm>
        </p:grpSpPr>
        <p:sp>
          <p:nvSpPr>
            <p:cNvPr id="68640" name="TextBox 23">
              <a:extLst>
                <a:ext uri="{FF2B5EF4-FFF2-40B4-BE49-F238E27FC236}">
                  <a16:creationId xmlns:a16="http://schemas.microsoft.com/office/drawing/2014/main" id="{99C18B43-14F3-F692-F95F-F9B46D254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4288232"/>
              <a:ext cx="807249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如果          ，当                   时称      是满秩（</a:t>
              </a:r>
              <a:r>
                <a:rPr lang="en-US" altLang="zh-CN">
                  <a:latin typeface="Calibri" panose="020F0502020204030204" pitchFamily="34" charset="0"/>
                </a:rPr>
                <a:t>full rank</a:t>
              </a:r>
              <a:r>
                <a:rPr lang="zh-CN" altLang="en-US">
                  <a:latin typeface="Calibri" panose="020F0502020204030204" pitchFamily="34" charset="0"/>
                </a:rPr>
                <a:t>）方阵。并且</a:t>
              </a:r>
              <a:r>
                <a:rPr lang="en-US" altLang="zh-CN">
                  <a:latin typeface="Calibri" panose="020F0502020204030204" pitchFamily="34" charset="0"/>
                </a:rPr>
                <a:t>    </a:t>
              </a:r>
              <a:r>
                <a:rPr lang="zh-CN" altLang="en-US">
                  <a:latin typeface="Calibri" panose="020F0502020204030204" pitchFamily="34" charset="0"/>
                </a:rPr>
                <a:t>是满秩方阵</a:t>
              </a:r>
              <a:r>
                <a:rPr lang="zh-CN" altLang="en-US">
                  <a:solidFill>
                    <a:schemeClr val="bg2"/>
                  </a:solidFill>
                  <a:latin typeface="Calibri" panose="020F0502020204030204" pitchFamily="34" charset="0"/>
                </a:rPr>
                <a:t>                                                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68613" name="Object 13">
              <a:extLst>
                <a:ext uri="{FF2B5EF4-FFF2-40B4-BE49-F238E27FC236}">
                  <a16:creationId xmlns:a16="http://schemas.microsoft.com/office/drawing/2014/main" id="{AECE2159-5284-97F6-AA4C-3D0FA80D3F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8860" y="4357694"/>
            <a:ext cx="91915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93480" imgH="139680" progId="Equation.DSMT4">
                    <p:embed/>
                  </p:oleObj>
                </mc:Choice>
                <mc:Fallback>
                  <p:oleObj name="Equation" r:id="rId21" imgW="39348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4357694"/>
                          <a:ext cx="919150" cy="40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14">
              <a:extLst>
                <a:ext uri="{FF2B5EF4-FFF2-40B4-BE49-F238E27FC236}">
                  <a16:creationId xmlns:a16="http://schemas.microsoft.com/office/drawing/2014/main" id="{3829C5D8-7775-E16A-AF90-8DF84218C3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0382" y="4297372"/>
            <a:ext cx="173037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34680" imgH="177480" progId="Equation.DSMT4">
                    <p:embed/>
                  </p:oleObj>
                </mc:Choice>
                <mc:Fallback>
                  <p:oleObj name="Equation" r:id="rId23" imgW="63468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382" y="4297372"/>
                          <a:ext cx="1730378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15">
              <a:extLst>
                <a:ext uri="{FF2B5EF4-FFF2-40B4-BE49-F238E27FC236}">
                  <a16:creationId xmlns:a16="http://schemas.microsoft.com/office/drawing/2014/main" id="{055DB2F5-16C5-6C7D-56A6-29392CFCE4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7370" y="4286256"/>
            <a:ext cx="6207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2280" imgH="164880" progId="Equation.DSMT4">
                    <p:embed/>
                  </p:oleObj>
                </mc:Choice>
                <mc:Fallback>
                  <p:oleObj name="Equation" r:id="rId25" imgW="15228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7370" y="4286256"/>
                          <a:ext cx="62071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16">
              <a:extLst>
                <a:ext uri="{FF2B5EF4-FFF2-40B4-BE49-F238E27FC236}">
                  <a16:creationId xmlns:a16="http://schemas.microsoft.com/office/drawing/2014/main" id="{A128A10A-9F46-3AEC-F262-B55D4DBC1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9190" y="4803788"/>
            <a:ext cx="6207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52280" imgH="164880" progId="Equation.DSMT4">
                    <p:embed/>
                  </p:oleObj>
                </mc:Choice>
                <mc:Fallback>
                  <p:oleObj name="Equation" r:id="rId26" imgW="15228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0" y="4803788"/>
                          <a:ext cx="620713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3" name="Object 17">
            <a:extLst>
              <a:ext uri="{FF2B5EF4-FFF2-40B4-BE49-F238E27FC236}">
                <a16:creationId xmlns:a16="http://schemas.microsoft.com/office/drawing/2014/main" id="{BA702378-C229-CDD4-CF2E-0C47C2FC0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357813"/>
          <a:ext cx="20716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22080" imgH="253800" progId="Equation.DSMT4">
                  <p:embed/>
                </p:oleObj>
              </mc:Choice>
              <mc:Fallback>
                <p:oleObj name="Equation" r:id="rId27" imgW="62208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357813"/>
                        <a:ext cx="207168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7">
            <a:extLst>
              <a:ext uri="{FF2B5EF4-FFF2-40B4-BE49-F238E27FC236}">
                <a16:creationId xmlns:a16="http://schemas.microsoft.com/office/drawing/2014/main" id="{19FF799E-8879-A32F-9BB0-933CF1AC86A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5340350"/>
            <a:ext cx="5500687" cy="601663"/>
            <a:chOff x="1071538" y="5340350"/>
            <a:chExt cx="5500726" cy="602251"/>
          </a:xfrm>
        </p:grpSpPr>
        <p:graphicFrame>
          <p:nvGraphicFramePr>
            <p:cNvPr id="68612" name="Object 18">
              <a:extLst>
                <a:ext uri="{FF2B5EF4-FFF2-40B4-BE49-F238E27FC236}">
                  <a16:creationId xmlns:a16="http://schemas.microsoft.com/office/drawing/2014/main" id="{84BA7590-0A1E-6397-0F5F-36FEA63122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8900" y="5340350"/>
            <a:ext cx="13970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42720" imgH="177480" progId="Equation.DSMT4">
                    <p:embed/>
                  </p:oleObj>
                </mc:Choice>
                <mc:Fallback>
                  <p:oleObj name="Equation" r:id="rId29" imgW="342720" imgH="177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900" y="5340350"/>
                          <a:ext cx="139700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9" name="矩形 30">
              <a:extLst>
                <a:ext uri="{FF2B5EF4-FFF2-40B4-BE49-F238E27FC236}">
                  <a16:creationId xmlns:a16="http://schemas.microsoft.com/office/drawing/2014/main" id="{2C64F302-F02B-A510-A11D-78053273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38" y="5357826"/>
              <a:ext cx="55007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                           </a:t>
              </a:r>
              <a:r>
                <a:rPr lang="zh-CN" altLang="en-US">
                  <a:latin typeface="Calibri" panose="020F0502020204030204" pitchFamily="34" charset="0"/>
                </a:rPr>
                <a:t>可逆。</a:t>
              </a:r>
            </a:p>
          </p:txBody>
        </p:sp>
      </p:grpSp>
      <p:pic>
        <p:nvPicPr>
          <p:cNvPr id="68632" name="Picture 15" descr="机动">
            <a:extLst>
              <a:ext uri="{FF2B5EF4-FFF2-40B4-BE49-F238E27FC236}">
                <a16:creationId xmlns:a16="http://schemas.microsoft.com/office/drawing/2014/main" id="{8AB94F6A-D750-E13C-7ABD-7AC46068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33" name="Text Box 16">
            <a:extLst>
              <a:ext uri="{FF2B5EF4-FFF2-40B4-BE49-F238E27FC236}">
                <a16:creationId xmlns:a16="http://schemas.microsoft.com/office/drawing/2014/main" id="{D41F7570-E73E-5DFA-04AB-4B054C6FA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863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FAA44DA-4EE4-6681-AE6F-F047E184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5" name="Picture 18" descr="目录">
            <a:hlinkClick r:id="rId33" action="ppaction://hlinksldjump"/>
            <a:extLst>
              <a:ext uri="{FF2B5EF4-FFF2-40B4-BE49-F238E27FC236}">
                <a16:creationId xmlns:a16="http://schemas.microsoft.com/office/drawing/2014/main" id="{5948FDB9-F47A-6D96-51F4-2243DB50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884B59-6E4C-8282-0AAF-353D1200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F087F01-9C80-EABE-CEA5-7CB018BD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A9A373-D2B9-39B1-5B13-3A7D3965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>
            <a:extLst>
              <a:ext uri="{FF2B5EF4-FFF2-40B4-BE49-F238E27FC236}">
                <a16:creationId xmlns:a16="http://schemas.microsoft.com/office/drawing/2014/main" id="{CBEDDC73-2650-23B0-6779-D4CB0D7491CB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214313"/>
            <a:ext cx="8086725" cy="620712"/>
            <a:chOff x="142844" y="214290"/>
            <a:chExt cx="8086756" cy="621304"/>
          </a:xfrm>
        </p:grpSpPr>
        <p:sp>
          <p:nvSpPr>
            <p:cNvPr id="6165" name="TextBox 3">
              <a:extLst>
                <a:ext uri="{FF2B5EF4-FFF2-40B4-BE49-F238E27FC236}">
                  <a16:creationId xmlns:a16="http://schemas.microsoft.com/office/drawing/2014/main" id="{97BCC632-B3CF-6A68-89BF-C1746F1A4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44" y="214290"/>
              <a:ext cx="1000129" cy="579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j-lt"/>
                </a:rPr>
                <a:t>2</a:t>
              </a:r>
              <a:r>
                <a:rPr lang="zh-CN" altLang="en-US" dirty="0">
                  <a:latin typeface="+mj-lt"/>
                </a:rPr>
                <a:t>）</a:t>
              </a:r>
            </a:p>
          </p:txBody>
        </p:sp>
        <p:graphicFrame>
          <p:nvGraphicFramePr>
            <p:cNvPr id="6149" name="Object 2">
              <a:extLst>
                <a:ext uri="{FF2B5EF4-FFF2-40B4-BE49-F238E27FC236}">
                  <a16:creationId xmlns:a16="http://schemas.microsoft.com/office/drawing/2014/main" id="{86E3BAA0-702E-3D77-D58B-FB9CA9B19B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2063" y="227581"/>
            <a:ext cx="696753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60440" imgH="241200" progId="Equation.DSMT4">
                    <p:embed/>
                  </p:oleObj>
                </mc:Choice>
                <mc:Fallback>
                  <p:oleObj name="Equation" r:id="rId2" imgW="226044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063" y="227581"/>
                          <a:ext cx="6967537" cy="608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1" name="Rectangle 4">
            <a:extLst>
              <a:ext uri="{FF2B5EF4-FFF2-40B4-BE49-F238E27FC236}">
                <a16:creationId xmlns:a16="http://schemas.microsoft.com/office/drawing/2014/main" id="{067B5653-BA79-9C0D-9D83-82804F0F1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76762565-8489-91EB-E6D5-23CD6B5FF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869950"/>
          <a:ext cx="21161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711000" progId="Equation.DSMT4">
                  <p:embed/>
                </p:oleObj>
              </mc:Choice>
              <mc:Fallback>
                <p:oleObj name="Equation" r:id="rId4" imgW="9651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69950"/>
                        <a:ext cx="2116138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6">
            <a:extLst>
              <a:ext uri="{FF2B5EF4-FFF2-40B4-BE49-F238E27FC236}">
                <a16:creationId xmlns:a16="http://schemas.microsoft.com/office/drawing/2014/main" id="{A4343A27-A586-00EF-8699-A4D2637F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D2516-527C-A9E5-7067-06FC8CB9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227263"/>
            <a:ext cx="263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符合要求。</a:t>
            </a:r>
          </a:p>
        </p:txBody>
      </p:sp>
      <p:grpSp>
        <p:nvGrpSpPr>
          <p:cNvPr id="3" name="组合 35">
            <a:extLst>
              <a:ext uri="{FF2B5EF4-FFF2-40B4-BE49-F238E27FC236}">
                <a16:creationId xmlns:a16="http://schemas.microsoft.com/office/drawing/2014/main" id="{23698EEB-596A-C0A9-094E-C4D33DF4B91C}"/>
              </a:ext>
            </a:extLst>
          </p:cNvPr>
          <p:cNvGrpSpPr>
            <a:grpSpLocks/>
          </p:cNvGrpSpPr>
          <p:nvPr/>
        </p:nvGrpSpPr>
        <p:grpSpPr bwMode="auto">
          <a:xfrm>
            <a:off x="115888" y="2952750"/>
            <a:ext cx="8775700" cy="1089025"/>
            <a:chOff x="154010" y="3000372"/>
            <a:chExt cx="8775708" cy="1089025"/>
          </a:xfrm>
        </p:grpSpPr>
        <p:sp>
          <p:nvSpPr>
            <p:cNvPr id="6164" name="TextBox 10">
              <a:extLst>
                <a:ext uri="{FF2B5EF4-FFF2-40B4-BE49-F238E27FC236}">
                  <a16:creationId xmlns:a16="http://schemas.microsoft.com/office/drawing/2014/main" id="{ED7503FD-E30F-4D40-14E2-A97DE4EC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10" y="3000372"/>
              <a:ext cx="1000126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j-lt"/>
                </a:rPr>
                <a:t>3</a:t>
              </a:r>
              <a:r>
                <a:rPr lang="zh-CN" altLang="en-US" dirty="0">
                  <a:latin typeface="+mj-lt"/>
                </a:rPr>
                <a:t>）</a:t>
              </a:r>
            </a:p>
          </p:txBody>
        </p:sp>
        <p:graphicFrame>
          <p:nvGraphicFramePr>
            <p:cNvPr id="6148" name="Object 7">
              <a:extLst>
                <a:ext uri="{FF2B5EF4-FFF2-40B4-BE49-F238E27FC236}">
                  <a16:creationId xmlns:a16="http://schemas.microsoft.com/office/drawing/2014/main" id="{37BF33DB-6FAA-1601-F552-86D2BCF8FD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7018" y="3000372"/>
            <a:ext cx="7632700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76440" imgH="431640" progId="Equation.DSMT4">
                    <p:embed/>
                  </p:oleObj>
                </mc:Choice>
                <mc:Fallback>
                  <p:oleObj name="Equation" r:id="rId6" imgW="247644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018" y="3000372"/>
                          <a:ext cx="7632700" cy="1089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7724E-52B9-7026-63B1-3120D8E3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773738"/>
            <a:ext cx="256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符合要求。</a:t>
            </a:r>
          </a:p>
        </p:txBody>
      </p:sp>
      <p:sp>
        <p:nvSpPr>
          <p:cNvPr id="6156" name="Rectangle 10">
            <a:extLst>
              <a:ext uri="{FF2B5EF4-FFF2-40B4-BE49-F238E27FC236}">
                <a16:creationId xmlns:a16="http://schemas.microsoft.com/office/drawing/2014/main" id="{75CFC2F6-07FE-2C9F-A4AF-64B45400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42AFA275-DEC1-BBCB-8FD2-8CF33A005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4425" y="3929063"/>
          <a:ext cx="2544763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914400" progId="Equation.DSMT4">
                  <p:embed/>
                </p:oleObj>
              </mc:Choice>
              <mc:Fallback>
                <p:oleObj name="Equation" r:id="rId8" imgW="120636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929063"/>
                        <a:ext cx="2544763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7" name="Picture 15" descr="机动">
            <a:extLst>
              <a:ext uri="{FF2B5EF4-FFF2-40B4-BE49-F238E27FC236}">
                <a16:creationId xmlns:a16="http://schemas.microsoft.com/office/drawing/2014/main" id="{E37C487A-A012-0205-606E-4EF5D6A1D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2A3AC71-F352-70B4-0663-83F8A3D0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72652E2-77B5-1905-C56A-396368A9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319A8B-2FB1-2F5B-1F81-3832042F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E1C88F4-86D3-7BC6-E535-2203FF8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72EBE5-C4FD-4633-DF39-65B70E73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3" name="Text Box 16">
            <a:extLst>
              <a:ext uri="{FF2B5EF4-FFF2-40B4-BE49-F238E27FC236}">
                <a16:creationId xmlns:a16="http://schemas.microsoft.com/office/drawing/2014/main" id="{3CE673E7-A8E4-4031-A707-2ADA1BB74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>
            <a:extLst>
              <a:ext uri="{FF2B5EF4-FFF2-40B4-BE49-F238E27FC236}">
                <a16:creationId xmlns:a16="http://schemas.microsoft.com/office/drawing/2014/main" id="{B397EDBE-2DE7-8053-897B-6B7298E712F1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28625"/>
            <a:ext cx="7715250" cy="2308225"/>
            <a:chOff x="714348" y="428604"/>
            <a:chExt cx="7715304" cy="2308257"/>
          </a:xfrm>
        </p:grpSpPr>
        <p:sp>
          <p:nvSpPr>
            <p:cNvPr id="69646" name="TextBox 4">
              <a:extLst>
                <a:ext uri="{FF2B5EF4-FFF2-40B4-BE49-F238E27FC236}">
                  <a16:creationId xmlns:a16="http://schemas.microsoft.com/office/drawing/2014/main" id="{FADB961C-490E-5421-F10D-5D20DCCB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428604"/>
              <a:ext cx="7715304" cy="230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当                            时，称</a:t>
              </a:r>
              <a:r>
                <a:rPr lang="en-US" altLang="zh-CN">
                  <a:latin typeface="Calibri" panose="020F0502020204030204" pitchFamily="34" charset="0"/>
                </a:rPr>
                <a:t>A</a:t>
              </a:r>
              <a:r>
                <a:rPr lang="zh-CN" altLang="en-US">
                  <a:latin typeface="Calibri" panose="020F0502020204030204" pitchFamily="34" charset="0"/>
                </a:rPr>
                <a:t>为行满秩矩阵，它的行向量组线性无关。当                            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时，称</a:t>
              </a:r>
              <a:r>
                <a:rPr lang="en-US" altLang="zh-CN">
                  <a:latin typeface="Calibri" panose="020F0502020204030204" pitchFamily="34" charset="0"/>
                </a:rPr>
                <a:t>A</a:t>
              </a:r>
              <a:r>
                <a:rPr lang="zh-CN" altLang="en-US">
                  <a:latin typeface="Calibri" panose="020F0502020204030204" pitchFamily="34" charset="0"/>
                </a:rPr>
                <a:t>为列满秩矩阵，它的列向量组线性无关。</a:t>
              </a:r>
            </a:p>
          </p:txBody>
        </p:sp>
        <p:graphicFrame>
          <p:nvGraphicFramePr>
            <p:cNvPr id="69634" name="Object 2">
              <a:extLst>
                <a:ext uri="{FF2B5EF4-FFF2-40B4-BE49-F238E27FC236}">
                  <a16:creationId xmlns:a16="http://schemas.microsoft.com/office/drawing/2014/main" id="{8351EFCC-C307-E4F3-B2CB-46FE8A5B35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439720"/>
            <a:ext cx="250033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1440" imgH="177480" progId="Equation.DSMT4">
                    <p:embed/>
                  </p:oleObj>
                </mc:Choice>
                <mc:Fallback>
                  <p:oleObj name="Equation" r:id="rId2" imgW="90144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39720"/>
                          <a:ext cx="250033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5" name="Object 4">
              <a:extLst>
                <a:ext uri="{FF2B5EF4-FFF2-40B4-BE49-F238E27FC236}">
                  <a16:creationId xmlns:a16="http://schemas.microsoft.com/office/drawing/2014/main" id="{ED8F95B0-EE75-FD2C-1711-2EF82139F4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5008" y="928670"/>
            <a:ext cx="250031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01440" imgH="177480" progId="Equation.DSMT4">
                    <p:embed/>
                  </p:oleObj>
                </mc:Choice>
                <mc:Fallback>
                  <p:oleObj name="Equation" r:id="rId4" imgW="90144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928670"/>
                          <a:ext cx="2500313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F05F6B-24FA-7B9F-620E-A6BE90A8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786063"/>
            <a:ext cx="2071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+mn-lt"/>
              </a:rPr>
              <a:t>推论</a:t>
            </a:r>
            <a:r>
              <a:rPr lang="en-US" altLang="zh-CN">
                <a:solidFill>
                  <a:srgbClr val="FF0000"/>
                </a:solidFill>
                <a:latin typeface="+mn-lt"/>
              </a:rPr>
              <a:t>4.6.1</a:t>
            </a:r>
            <a:endParaRPr lang="zh-CN" alt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92" name="TextBox 10">
            <a:extLst>
              <a:ext uri="{FF2B5EF4-FFF2-40B4-BE49-F238E27FC236}">
                <a16:creationId xmlns:a16="http://schemas.microsoft.com/office/drawing/2014/main" id="{6C59A962-2F6F-998B-F84A-3A709950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786063"/>
            <a:ext cx="78581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</a:rPr>
              <a:t>         </a:t>
            </a:r>
            <a:r>
              <a:rPr lang="en-US" altLang="zh-CN" dirty="0">
                <a:latin typeface="+mn-lt"/>
              </a:rPr>
              <a:t>       </a:t>
            </a:r>
            <a:r>
              <a:rPr lang="en-US" altLang="zh-CN" dirty="0">
                <a:latin typeface="+mj-lt"/>
              </a:rPr>
              <a:t>  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是任意正整数，如果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不含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阶非零子式，则 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不含阶数高 于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阶 的非零子式，</a:t>
            </a:r>
            <a:r>
              <a:rPr lang="en-US" altLang="zh-CN" dirty="0" err="1">
                <a:latin typeface="+mj-lt"/>
              </a:rPr>
              <a:t>rank</a:t>
            </a:r>
            <a:r>
              <a:rPr lang="en-US" altLang="zh-CN" i="1" dirty="0" err="1"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。如果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含有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 阶非零子式，则对每个正整数</a:t>
            </a:r>
            <a:r>
              <a:rPr lang="en-US" altLang="zh-CN" i="1" dirty="0">
                <a:latin typeface="+mj-lt"/>
              </a:rPr>
              <a:t>k&lt;s</a:t>
            </a:r>
            <a:r>
              <a:rPr lang="zh-CN" altLang="en-US" dirty="0">
                <a:latin typeface="+mj-lt"/>
              </a:rPr>
              <a:t>，   含有</a:t>
            </a:r>
            <a:r>
              <a:rPr lang="en-US" altLang="zh-CN" i="1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阶非零子式，</a:t>
            </a:r>
            <a:r>
              <a:rPr lang="en-US" altLang="zh-CN" dirty="0" err="1">
                <a:latin typeface="+mj-lt"/>
              </a:rPr>
              <a:t>rank</a:t>
            </a:r>
            <a:r>
              <a:rPr lang="en-US" altLang="zh-CN" i="1" dirty="0" err="1">
                <a:latin typeface="+mj-lt"/>
              </a:rPr>
              <a:t>A</a:t>
            </a:r>
            <a:r>
              <a:rPr lang="en-US" altLang="zh-CN" i="1" dirty="0">
                <a:latin typeface="+mj-lt"/>
              </a:rPr>
              <a:t> ≥s</a:t>
            </a:r>
            <a:r>
              <a:rPr lang="zh-CN" altLang="en-US" dirty="0">
                <a:latin typeface="+mj-lt"/>
              </a:rPr>
              <a:t>。</a:t>
            </a:r>
          </a:p>
        </p:txBody>
      </p:sp>
      <p:pic>
        <p:nvPicPr>
          <p:cNvPr id="69639" name="Picture 15" descr="机动">
            <a:extLst>
              <a:ext uri="{FF2B5EF4-FFF2-40B4-BE49-F238E27FC236}">
                <a16:creationId xmlns:a16="http://schemas.microsoft.com/office/drawing/2014/main" id="{6D232152-4FF3-F366-4625-A4CA8FF4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 Box 16">
            <a:extLst>
              <a:ext uri="{FF2B5EF4-FFF2-40B4-BE49-F238E27FC236}">
                <a16:creationId xmlns:a16="http://schemas.microsoft.com/office/drawing/2014/main" id="{D08EB0D2-CB85-1F26-68E8-12C63D02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964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92A87F0-DE9D-1B09-5D1F-32A5DB1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18" descr="目录">
            <a:hlinkClick r:id="rId8" action="ppaction://hlinksldjump"/>
            <a:extLst>
              <a:ext uri="{FF2B5EF4-FFF2-40B4-BE49-F238E27FC236}">
                <a16:creationId xmlns:a16="http://schemas.microsoft.com/office/drawing/2014/main" id="{858D9235-0A48-C568-6FE5-26622C28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0B16F0-51B1-83D1-5499-27299AE9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9AF56D8-F4D9-509B-1479-85708185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2FCB69-85D9-6BB1-CD4A-BCD4C9AC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>
            <a:extLst>
              <a:ext uri="{FF2B5EF4-FFF2-40B4-BE49-F238E27FC236}">
                <a16:creationId xmlns:a16="http://schemas.microsoft.com/office/drawing/2014/main" id="{FDDA1B9C-C429-251C-9DF0-C26FAF2A159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6400"/>
            <a:ext cx="8636000" cy="1333500"/>
            <a:chOff x="394865" y="405899"/>
            <a:chExt cx="8636024" cy="1333970"/>
          </a:xfrm>
        </p:grpSpPr>
        <p:sp>
          <p:nvSpPr>
            <p:cNvPr id="70689" name="TextBox 2">
              <a:extLst>
                <a:ext uri="{FF2B5EF4-FFF2-40B4-BE49-F238E27FC236}">
                  <a16:creationId xmlns:a16="http://schemas.microsoft.com/office/drawing/2014/main" id="{59B62C6C-4719-EBEF-8C5B-D9F46A2AB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65" y="405899"/>
              <a:ext cx="1928826" cy="585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Calibri" panose="020F0502020204030204" pitchFamily="34" charset="0"/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  <a:latin typeface="Calibri" panose="020F0502020204030204" pitchFamily="34" charset="0"/>
                </a:rPr>
                <a:t>5(</a:t>
              </a:r>
              <a:r>
                <a:rPr lang="zh-CN" altLang="en-US" b="1">
                  <a:solidFill>
                    <a:srgbClr val="FF0000"/>
                  </a:solidFill>
                  <a:latin typeface="Calibri" panose="020F0502020204030204" pitchFamily="34" charset="0"/>
                </a:rPr>
                <a:t>定理</a:t>
              </a:r>
              <a:r>
                <a:rPr lang="en-US" altLang="zh-CN" b="1">
                  <a:solidFill>
                    <a:srgbClr val="FF0000"/>
                  </a:solidFill>
                  <a:latin typeface="Calibri" panose="020F0502020204030204" pitchFamily="34" charset="0"/>
                </a:rPr>
                <a:t>)</a:t>
              </a:r>
              <a:endParaRPr lang="zh-CN" altLang="en-US" b="1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70670" name="Object 2">
              <a:extLst>
                <a:ext uri="{FF2B5EF4-FFF2-40B4-BE49-F238E27FC236}">
                  <a16:creationId xmlns:a16="http://schemas.microsoft.com/office/drawing/2014/main" id="{33518736-AD8F-BD3C-CE94-BBE9709B9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323" y="428604"/>
            <a:ext cx="128587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320" imgH="190440" progId="Equation.DSMT4">
                    <p:embed/>
                  </p:oleObj>
                </mc:Choice>
                <mc:Fallback>
                  <p:oleObj name="Equation" r:id="rId2" imgW="571320" imgH="1904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23" y="428604"/>
                          <a:ext cx="1285875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0" name="TextBox 4">
              <a:extLst>
                <a:ext uri="{FF2B5EF4-FFF2-40B4-BE49-F238E27FC236}">
                  <a16:creationId xmlns:a16="http://schemas.microsoft.com/office/drawing/2014/main" id="{AD43621B-C382-81E6-D30F-28A26F3FB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415333"/>
              <a:ext cx="8602293" cy="132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           对任意            ，         ，                     </a:t>
              </a:r>
              <a:endParaRPr lang="en-US" altLang="zh-CN">
                <a:latin typeface="Calibri" panose="020F0502020204030204" pitchFamily="34" charset="0"/>
              </a:endParaRPr>
            </a:p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                     。</a:t>
              </a:r>
            </a:p>
          </p:txBody>
        </p:sp>
        <p:graphicFrame>
          <p:nvGraphicFramePr>
            <p:cNvPr id="70671" name="Object 3">
              <a:extLst>
                <a:ext uri="{FF2B5EF4-FFF2-40B4-BE49-F238E27FC236}">
                  <a16:creationId xmlns:a16="http://schemas.microsoft.com/office/drawing/2014/main" id="{0FE1101E-AC9B-FDC1-011F-6AE5EE32D8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9" y="415908"/>
            <a:ext cx="128587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1320" imgH="190440" progId="Equation.DSMT4">
                    <p:embed/>
                  </p:oleObj>
                </mc:Choice>
                <mc:Fallback>
                  <p:oleObj name="Equation" r:id="rId4" imgW="571320" imgH="1904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9" y="415908"/>
                          <a:ext cx="1285875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2" name="Object 4">
              <a:extLst>
                <a:ext uri="{FF2B5EF4-FFF2-40B4-BE49-F238E27FC236}">
                  <a16:creationId xmlns:a16="http://schemas.microsoft.com/office/drawing/2014/main" id="{13768B1D-345C-4910-638F-5F0EF5215E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43636" y="439720"/>
            <a:ext cx="28162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5920" imgH="177480" progId="Equation.DSMT4">
                    <p:embed/>
                  </p:oleObj>
                </mc:Choice>
                <mc:Fallback>
                  <p:oleObj name="Equation" r:id="rId6" imgW="101592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439720"/>
                          <a:ext cx="28162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3" name="Object 6">
              <a:extLst>
                <a:ext uri="{FF2B5EF4-FFF2-40B4-BE49-F238E27FC236}">
                  <a16:creationId xmlns:a16="http://schemas.microsoft.com/office/drawing/2014/main" id="{86629E25-62E1-B2BE-9ED3-63FB3B22B0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1225" y="928688"/>
            <a:ext cx="285115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28520" imgH="177480" progId="Equation.DSMT4">
                    <p:embed/>
                  </p:oleObj>
                </mc:Choice>
                <mc:Fallback>
                  <p:oleObj name="Equation" r:id="rId8" imgW="102852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225" y="928688"/>
                          <a:ext cx="285115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7395D8-1108-A864-E4EC-1546D4EC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428750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3" name="组合 33">
            <a:extLst>
              <a:ext uri="{FF2B5EF4-FFF2-40B4-BE49-F238E27FC236}">
                <a16:creationId xmlns:a16="http://schemas.microsoft.com/office/drawing/2014/main" id="{5DD7F751-5E55-A600-EF48-D49FE13AE7DE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428750"/>
            <a:ext cx="8286750" cy="1155700"/>
            <a:chOff x="500034" y="1428736"/>
            <a:chExt cx="8286808" cy="1156279"/>
          </a:xfrm>
        </p:grpSpPr>
        <p:sp>
          <p:nvSpPr>
            <p:cNvPr id="70687" name="TextBox 10">
              <a:extLst>
                <a:ext uri="{FF2B5EF4-FFF2-40B4-BE49-F238E27FC236}">
                  <a16:creationId xmlns:a16="http://schemas.microsoft.com/office/drawing/2014/main" id="{6F86EFD4-1D8A-B140-E4E7-2FD97E4EC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1428736"/>
              <a:ext cx="721523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   ，               ，则    不存在</a:t>
              </a:r>
            </a:p>
          </p:txBody>
        </p:sp>
        <p:sp>
          <p:nvSpPr>
            <p:cNvPr id="70688" name="TextBox 12">
              <a:extLst>
                <a:ext uri="{FF2B5EF4-FFF2-40B4-BE49-F238E27FC236}">
                  <a16:creationId xmlns:a16="http://schemas.microsoft.com/office/drawing/2014/main" id="{92F2E679-3FBA-9BC8-7D11-31FBA49A2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000240"/>
              <a:ext cx="80724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阶的非零子式，   不存在          阶的非零子式。</a:t>
              </a:r>
            </a:p>
          </p:txBody>
        </p:sp>
        <p:graphicFrame>
          <p:nvGraphicFramePr>
            <p:cNvPr id="70664" name="Object 7">
              <a:extLst>
                <a:ext uri="{FF2B5EF4-FFF2-40B4-BE49-F238E27FC236}">
                  <a16:creationId xmlns:a16="http://schemas.microsoft.com/office/drawing/2014/main" id="{44704062-1DC5-58C3-EBBE-705B2CD52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0569" y="1439852"/>
            <a:ext cx="172561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177480" progId="Equation.DSMT4">
                    <p:embed/>
                  </p:oleObj>
                </mc:Choice>
                <mc:Fallback>
                  <p:oleObj name="Equation" r:id="rId10" imgW="62208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569" y="1439852"/>
                          <a:ext cx="1725613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8">
              <a:extLst>
                <a:ext uri="{FF2B5EF4-FFF2-40B4-BE49-F238E27FC236}">
                  <a16:creationId xmlns:a16="http://schemas.microsoft.com/office/drawing/2014/main" id="{34EE77C5-FF70-CA90-B16F-254EEDD30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7612" y="1428749"/>
            <a:ext cx="17621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4680" imgH="177480" progId="Equation.DSMT4">
                    <p:embed/>
                  </p:oleObj>
                </mc:Choice>
                <mc:Fallback>
                  <p:oleObj name="Equation" r:id="rId12" imgW="63468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612" y="1428749"/>
                          <a:ext cx="17621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6" name="Object 9">
              <a:extLst>
                <a:ext uri="{FF2B5EF4-FFF2-40B4-BE49-F238E27FC236}">
                  <a16:creationId xmlns:a16="http://schemas.microsoft.com/office/drawing/2014/main" id="{EA9288FB-34DD-22B4-FAE8-42A6B5E29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5074" y="1428736"/>
            <a:ext cx="4222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74" y="1428736"/>
                          <a:ext cx="42227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7" name="Object 10">
              <a:extLst>
                <a:ext uri="{FF2B5EF4-FFF2-40B4-BE49-F238E27FC236}">
                  <a16:creationId xmlns:a16="http://schemas.microsoft.com/office/drawing/2014/main" id="{F304F6BA-187B-4EF9-3122-F992E94B7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9416" y="1474777"/>
            <a:ext cx="8445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64880" progId="Equation.DSMT4">
                    <p:embed/>
                  </p:oleObj>
                </mc:Choice>
                <mc:Fallback>
                  <p:oleObj name="Equation" r:id="rId16" imgW="30456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9416" y="1474777"/>
                          <a:ext cx="84455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8" name="Object 11">
              <a:extLst>
                <a:ext uri="{FF2B5EF4-FFF2-40B4-BE49-F238E27FC236}">
                  <a16:creationId xmlns:a16="http://schemas.microsoft.com/office/drawing/2014/main" id="{920F8D74-5C33-8614-7724-282E59576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116" y="2046281"/>
            <a:ext cx="4222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2046281"/>
                          <a:ext cx="42227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9" name="Object 13">
              <a:extLst>
                <a:ext uri="{FF2B5EF4-FFF2-40B4-BE49-F238E27FC236}">
                  <a16:creationId xmlns:a16="http://schemas.microsoft.com/office/drawing/2014/main" id="{08C64F85-1CDC-6C03-49A5-ED69818778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6650" y="2011356"/>
            <a:ext cx="8096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1960" imgH="177480" progId="Equation.DSMT4">
                    <p:embed/>
                  </p:oleObj>
                </mc:Choice>
                <mc:Fallback>
                  <p:oleObj name="Equation" r:id="rId20" imgW="29196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650" y="2011356"/>
                          <a:ext cx="8096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4">
            <a:extLst>
              <a:ext uri="{FF2B5EF4-FFF2-40B4-BE49-F238E27FC236}">
                <a16:creationId xmlns:a16="http://schemas.microsoft.com/office/drawing/2014/main" id="{8EB9EE49-369B-F8F3-FE76-A0ED22C7F14F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551113"/>
            <a:ext cx="8286750" cy="1590675"/>
            <a:chOff x="500034" y="2551871"/>
            <a:chExt cx="8286808" cy="1589533"/>
          </a:xfrm>
        </p:grpSpPr>
        <p:sp>
          <p:nvSpPr>
            <p:cNvPr id="70686" name="TextBox 13">
              <a:extLst>
                <a:ext uri="{FF2B5EF4-FFF2-40B4-BE49-F238E27FC236}">
                  <a16:creationId xmlns:a16="http://schemas.microsoft.com/office/drawing/2014/main" id="{647387D6-8B80-9F50-B01F-85D50F9CD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572493"/>
              <a:ext cx="8286808" cy="1568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</a:rPr>
                <a:t>         </a:t>
              </a:r>
              <a:r>
                <a:rPr lang="zh-CN" altLang="en-US" dirty="0">
                  <a:latin typeface="+mn-lt"/>
                </a:rPr>
                <a:t>我们证明         也不存在          阶和          阶的非零子式。利用</a:t>
              </a:r>
              <a:r>
                <a:rPr lang="en-US" altLang="zh-CN" dirty="0">
                  <a:latin typeface="+mn-lt"/>
                </a:rPr>
                <a:t>Benet-Cauchy</a:t>
              </a:r>
              <a:r>
                <a:rPr lang="zh-CN" altLang="en-US" dirty="0">
                  <a:latin typeface="+mn-lt"/>
                </a:rPr>
                <a:t>公式的推论</a:t>
              </a:r>
              <a:r>
                <a:rPr lang="en-US" altLang="zh-CN" dirty="0">
                  <a:latin typeface="+mn-lt"/>
                </a:rPr>
                <a:t>4.5.1</a:t>
              </a:r>
              <a:r>
                <a:rPr lang="zh-CN" altLang="en-US" dirty="0">
                  <a:latin typeface="+mn-lt"/>
                </a:rPr>
                <a:t>展开      的任意    阶子式</a:t>
              </a:r>
            </a:p>
          </p:txBody>
        </p:sp>
        <p:graphicFrame>
          <p:nvGraphicFramePr>
            <p:cNvPr id="70659" name="Object 12">
              <a:extLst>
                <a:ext uri="{FF2B5EF4-FFF2-40B4-BE49-F238E27FC236}">
                  <a16:creationId xmlns:a16="http://schemas.microsoft.com/office/drawing/2014/main" id="{CFB5E17C-5095-8022-5A07-710AAE427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8748" y="2621428"/>
            <a:ext cx="8445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60" imgH="164880" progId="Equation.DSMT4">
                    <p:embed/>
                  </p:oleObj>
                </mc:Choice>
                <mc:Fallback>
                  <p:oleObj name="Equation" r:id="rId22" imgW="30456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8748" y="2621428"/>
                          <a:ext cx="84455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Object 14">
              <a:extLst>
                <a:ext uri="{FF2B5EF4-FFF2-40B4-BE49-F238E27FC236}">
                  <a16:creationId xmlns:a16="http://schemas.microsoft.com/office/drawing/2014/main" id="{1AC78887-2659-1BA9-0CAC-BA5B246DC1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5489" y="2551871"/>
            <a:ext cx="8096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960" imgH="177480" progId="Equation.DSMT4">
                    <p:embed/>
                  </p:oleObj>
                </mc:Choice>
                <mc:Fallback>
                  <p:oleObj name="Equation" r:id="rId23" imgW="29196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5489" y="2551871"/>
                          <a:ext cx="8096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1" name="Object 15">
              <a:extLst>
                <a:ext uri="{FF2B5EF4-FFF2-40B4-BE49-F238E27FC236}">
                  <a16:creationId xmlns:a16="http://schemas.microsoft.com/office/drawing/2014/main" id="{9254B79F-8B01-0D0F-5FD6-49264AF52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2617787"/>
            <a:ext cx="703263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53800" imgH="164880" progId="Equation.DSMT4">
                    <p:embed/>
                  </p:oleObj>
                </mc:Choice>
                <mc:Fallback>
                  <p:oleObj name="Equation" r:id="rId24" imgW="25380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2617787"/>
                          <a:ext cx="703263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16">
              <a:extLst>
                <a:ext uri="{FF2B5EF4-FFF2-40B4-BE49-F238E27FC236}">
                  <a16:creationId xmlns:a16="http://schemas.microsoft.com/office/drawing/2014/main" id="{D12034D7-34E3-B8DD-894D-1EA2C4B9F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08" y="3617917"/>
            <a:ext cx="703263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53800" imgH="164880" progId="Equation.DSMT4">
                    <p:embed/>
                  </p:oleObj>
                </mc:Choice>
                <mc:Fallback>
                  <p:oleObj name="Equation" r:id="rId26" imgW="25380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3617917"/>
                          <a:ext cx="703263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17">
              <a:extLst>
                <a:ext uri="{FF2B5EF4-FFF2-40B4-BE49-F238E27FC236}">
                  <a16:creationId xmlns:a16="http://schemas.microsoft.com/office/drawing/2014/main" id="{60C912AC-7BBF-BD61-386F-21244FB82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0186" y="3643314"/>
            <a:ext cx="24606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8560" imgH="152280" progId="Equation.DSMT4">
                    <p:embed/>
                  </p:oleObj>
                </mc:Choice>
                <mc:Fallback>
                  <p:oleObj name="Equation" r:id="rId27" imgW="88560" imgH="1522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186" y="3643314"/>
                          <a:ext cx="246062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6CC2CB0E-D8F7-B657-7E7C-CEF3D8107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4143375"/>
          <a:ext cx="732472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644640" imgH="965160" progId="Equation.DSMT4">
                  <p:embed/>
                </p:oleObj>
              </mc:Choice>
              <mc:Fallback>
                <p:oleObj name="Equation" r:id="rId29" imgW="3644640" imgH="965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143375"/>
                        <a:ext cx="7324725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B7A23A8-4DFB-E167-66BE-95B43A96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5429250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Calibri" panose="020F0502020204030204" pitchFamily="34" charset="0"/>
              </a:rPr>
              <a:t>4.6.3</a:t>
            </a:r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）</a:t>
            </a:r>
          </a:p>
        </p:txBody>
      </p:sp>
      <p:pic>
        <p:nvPicPr>
          <p:cNvPr id="70679" name="Picture 15" descr="机动">
            <a:extLst>
              <a:ext uri="{FF2B5EF4-FFF2-40B4-BE49-F238E27FC236}">
                <a16:creationId xmlns:a16="http://schemas.microsoft.com/office/drawing/2014/main" id="{4D950BAB-E5DD-82B4-4D0E-2930F26F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0" name="Text Box 16">
            <a:extLst>
              <a:ext uri="{FF2B5EF4-FFF2-40B4-BE49-F238E27FC236}">
                <a16:creationId xmlns:a16="http://schemas.microsoft.com/office/drawing/2014/main" id="{D782E68D-0748-99B4-3378-863C2F55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068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5AE582A-A1FE-541E-DEF1-4E8E1395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2" name="Picture 18" descr="目录">
            <a:hlinkClick r:id="rId33" action="ppaction://hlinksldjump"/>
            <a:extLst>
              <a:ext uri="{FF2B5EF4-FFF2-40B4-BE49-F238E27FC236}">
                <a16:creationId xmlns:a16="http://schemas.microsoft.com/office/drawing/2014/main" id="{2BA9432E-DA43-6298-B42B-EFE51A79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342E5-5E94-51AB-BA60-1F3F3FCC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4AA32EC-8C98-61AD-FE13-35EB85DE9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9FC7F1-11BC-619D-D57F-2BC78EBE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>
            <a:extLst>
              <a:ext uri="{FF2B5EF4-FFF2-40B4-BE49-F238E27FC236}">
                <a16:creationId xmlns:a16="http://schemas.microsoft.com/office/drawing/2014/main" id="{F3557F2B-C388-D6FC-8688-B6ED51657E5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571500"/>
            <a:ext cx="7786687" cy="1077913"/>
            <a:chOff x="642910" y="571480"/>
            <a:chExt cx="7786742" cy="1077218"/>
          </a:xfrm>
        </p:grpSpPr>
        <p:sp>
          <p:nvSpPr>
            <p:cNvPr id="71705" name="TextBox 3">
              <a:extLst>
                <a:ext uri="{FF2B5EF4-FFF2-40B4-BE49-F238E27FC236}">
                  <a16:creationId xmlns:a16="http://schemas.microsoft.com/office/drawing/2014/main" id="{724713F0-0019-7392-47D5-D1BA03DDE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71480"/>
              <a:ext cx="778674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如果         ，则（</a:t>
              </a:r>
              <a:r>
                <a:rPr lang="en-US" altLang="zh-CN">
                  <a:latin typeface="Calibri" panose="020F0502020204030204" pitchFamily="34" charset="0"/>
                </a:rPr>
                <a:t>4.6.3</a:t>
              </a:r>
              <a:r>
                <a:rPr lang="zh-CN" altLang="en-US">
                  <a:latin typeface="Calibri" panose="020F0502020204030204" pitchFamily="34" charset="0"/>
                </a:rPr>
                <a:t>）右式中出现的     所有    阶子式</a:t>
              </a:r>
            </a:p>
          </p:txBody>
        </p:sp>
        <p:graphicFrame>
          <p:nvGraphicFramePr>
            <p:cNvPr id="71691" name="Object 2">
              <a:extLst>
                <a:ext uri="{FF2B5EF4-FFF2-40B4-BE49-F238E27FC236}">
                  <a16:creationId xmlns:a16="http://schemas.microsoft.com/office/drawing/2014/main" id="{7630F3AC-1DA5-B622-4C92-680D815C2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0025" y="642938"/>
            <a:ext cx="8778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160" imgH="152280" progId="Equation.DSMT4">
                    <p:embed/>
                  </p:oleObj>
                </mc:Choice>
                <mc:Fallback>
                  <p:oleObj name="Equation" r:id="rId2" imgW="317160" imgH="1522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025" y="642938"/>
                          <a:ext cx="87788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3">
              <a:extLst>
                <a:ext uri="{FF2B5EF4-FFF2-40B4-BE49-F238E27FC236}">
                  <a16:creationId xmlns:a16="http://schemas.microsoft.com/office/drawing/2014/main" id="{64A9DDA0-B4CE-DC09-B578-53E81CF6DD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0750" y="625475"/>
            <a:ext cx="4206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0750" y="625475"/>
                          <a:ext cx="420688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4">
              <a:extLst>
                <a:ext uri="{FF2B5EF4-FFF2-40B4-BE49-F238E27FC236}">
                  <a16:creationId xmlns:a16="http://schemas.microsoft.com/office/drawing/2014/main" id="{7EB4F1A4-00E4-3682-5F3C-C671C8D25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1142984"/>
            <a:ext cx="24606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52280" progId="Equation.DSMT4">
                    <p:embed/>
                  </p:oleObj>
                </mc:Choice>
                <mc:Fallback>
                  <p:oleObj name="Equation" r:id="rId6" imgW="88560" imgH="152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1142984"/>
                          <a:ext cx="246062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3ED80259-FA84-B1F1-AB19-BBE32609A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714500"/>
          <a:ext cx="29337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82400" progId="Equation.DSMT4">
                  <p:embed/>
                </p:oleObj>
              </mc:Choice>
              <mc:Fallback>
                <p:oleObj name="Equation" r:id="rId8" imgW="14601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14500"/>
                        <a:ext cx="29337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E95F5D13-E858-A054-0217-021D08E61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928813"/>
          <a:ext cx="16732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28600" progId="Equation.DSMT4">
                  <p:embed/>
                </p:oleObj>
              </mc:Choice>
              <mc:Fallback>
                <p:oleObj name="Equation" r:id="rId10" imgW="622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28813"/>
                        <a:ext cx="16732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5">
            <a:extLst>
              <a:ext uri="{FF2B5EF4-FFF2-40B4-BE49-F238E27FC236}">
                <a16:creationId xmlns:a16="http://schemas.microsoft.com/office/drawing/2014/main" id="{1DE7E6E8-A6C4-BAD3-2688-4180A8455A4F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786063"/>
            <a:ext cx="7786688" cy="1077912"/>
            <a:chOff x="714348" y="2786058"/>
            <a:chExt cx="7786742" cy="1077218"/>
          </a:xfrm>
        </p:grpSpPr>
        <p:sp>
          <p:nvSpPr>
            <p:cNvPr id="71704" name="TextBox 10">
              <a:extLst>
                <a:ext uri="{FF2B5EF4-FFF2-40B4-BE49-F238E27FC236}">
                  <a16:creationId xmlns:a16="http://schemas.microsoft.com/office/drawing/2014/main" id="{696F5CE5-0E27-89EF-F970-D00F9440D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2786058"/>
              <a:ext cx="778674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如果         ，则（</a:t>
              </a:r>
              <a:r>
                <a:rPr lang="en-US" altLang="zh-CN">
                  <a:latin typeface="Calibri" panose="020F0502020204030204" pitchFamily="34" charset="0"/>
                </a:rPr>
                <a:t>4.6.3</a:t>
              </a:r>
              <a:r>
                <a:rPr lang="zh-CN" altLang="en-US">
                  <a:latin typeface="Calibri" panose="020F0502020204030204" pitchFamily="34" charset="0"/>
                </a:rPr>
                <a:t>）右式中出现的     所有    阶子式</a:t>
              </a:r>
            </a:p>
          </p:txBody>
        </p:sp>
        <p:graphicFrame>
          <p:nvGraphicFramePr>
            <p:cNvPr id="71688" name="Object 7">
              <a:extLst>
                <a:ext uri="{FF2B5EF4-FFF2-40B4-BE49-F238E27FC236}">
                  <a16:creationId xmlns:a16="http://schemas.microsoft.com/office/drawing/2014/main" id="{85261BBE-EAC3-6591-DA14-24AA1B23C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1463" y="2857516"/>
            <a:ext cx="8778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152280" progId="Equation.DSMT4">
                    <p:embed/>
                  </p:oleObj>
                </mc:Choice>
                <mc:Fallback>
                  <p:oleObj name="Equation" r:id="rId12" imgW="317160" imgH="152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463" y="2857516"/>
                          <a:ext cx="87788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9" name="Object 8">
              <a:extLst>
                <a:ext uri="{FF2B5EF4-FFF2-40B4-BE49-F238E27FC236}">
                  <a16:creationId xmlns:a16="http://schemas.microsoft.com/office/drawing/2014/main" id="{284719B1-D2C0-AEB0-F351-E7B93C2E7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2188" y="2840053"/>
            <a:ext cx="4206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2188" y="2840053"/>
                          <a:ext cx="420688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9">
              <a:extLst>
                <a:ext uri="{FF2B5EF4-FFF2-40B4-BE49-F238E27FC236}">
                  <a16:creationId xmlns:a16="http://schemas.microsoft.com/office/drawing/2014/main" id="{87619B10-DA38-CC9C-C45E-B13CA53F41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3357562"/>
            <a:ext cx="24606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8560" imgH="152280" progId="Equation.DSMT4">
                    <p:embed/>
                  </p:oleObj>
                </mc:Choice>
                <mc:Fallback>
                  <p:oleObj name="Equation" r:id="rId16" imgW="88560" imgH="1522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3357562"/>
                          <a:ext cx="246062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DF2CBF1B-B77C-06B0-A326-A32DF8DB2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929063"/>
          <a:ext cx="29337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60160" imgH="482400" progId="Equation.DSMT4">
                  <p:embed/>
                </p:oleObj>
              </mc:Choice>
              <mc:Fallback>
                <p:oleObj name="Equation" r:id="rId17" imgW="14601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29063"/>
                        <a:ext cx="29337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89A6AC6A-3DFC-2A14-996E-C9143F7F4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43375"/>
          <a:ext cx="1673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28600" progId="Equation.DSMT4">
                  <p:embed/>
                </p:oleObj>
              </mc:Choice>
              <mc:Fallback>
                <p:oleObj name="Equation" r:id="rId19" imgW="6220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43375"/>
                        <a:ext cx="16732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3268E0F-4BCB-FF6D-3C8D-535FDDB95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964113"/>
            <a:ext cx="6786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这就证明了                                      ，且</a:t>
            </a:r>
          </a:p>
        </p:txBody>
      </p:sp>
      <p:graphicFrame>
        <p:nvGraphicFramePr>
          <p:cNvPr id="65548" name="Object 12">
            <a:extLst>
              <a:ext uri="{FF2B5EF4-FFF2-40B4-BE49-F238E27FC236}">
                <a16:creationId xmlns:a16="http://schemas.microsoft.com/office/drawing/2014/main" id="{F635D59A-1754-5DEB-22E1-5698A700B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975225"/>
          <a:ext cx="35575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31560" imgH="177480" progId="Equation.DSMT4">
                  <p:embed/>
                </p:oleObj>
              </mc:Choice>
              <mc:Fallback>
                <p:oleObj name="Equation" r:id="rId20" imgW="123156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975225"/>
                        <a:ext cx="35575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D93107F9-ACC2-9010-B188-A4D99C424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5583238"/>
          <a:ext cx="35925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44520" imgH="177480" progId="Equation.DSMT4">
                  <p:embed/>
                </p:oleObj>
              </mc:Choice>
              <mc:Fallback>
                <p:oleObj name="Equation" r:id="rId22" imgW="124452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583238"/>
                        <a:ext cx="35925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7" name="Picture 15" descr="机动">
            <a:extLst>
              <a:ext uri="{FF2B5EF4-FFF2-40B4-BE49-F238E27FC236}">
                <a16:creationId xmlns:a16="http://schemas.microsoft.com/office/drawing/2014/main" id="{96F50152-7E55-C6C0-794E-B90AF709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8" name="Text Box 16">
            <a:extLst>
              <a:ext uri="{FF2B5EF4-FFF2-40B4-BE49-F238E27FC236}">
                <a16:creationId xmlns:a16="http://schemas.microsoft.com/office/drawing/2014/main" id="{CDED7752-8BF6-2901-53E8-8CB0B86D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69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EFF2124-959F-1DB9-3626-5E8BAB28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0" name="Picture 18" descr="目录">
            <a:hlinkClick r:id="rId26" action="ppaction://hlinksldjump"/>
            <a:extLst>
              <a:ext uri="{FF2B5EF4-FFF2-40B4-BE49-F238E27FC236}">
                <a16:creationId xmlns:a16="http://schemas.microsoft.com/office/drawing/2014/main" id="{8387EB6D-FD2D-3CCC-7AC6-9CAE3332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D2968C-A249-BB2C-D5C1-B3DD07A2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74DD01-7B9A-0B11-D085-67C08061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4A572-6B96-2062-BF73-3174B04D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>
            <a:extLst>
              <a:ext uri="{FF2B5EF4-FFF2-40B4-BE49-F238E27FC236}">
                <a16:creationId xmlns:a16="http://schemas.microsoft.com/office/drawing/2014/main" id="{78FDBC97-A025-C443-58F5-9D5017113770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466725"/>
            <a:ext cx="8320088" cy="1133475"/>
            <a:chOff x="385439" y="1071554"/>
            <a:chExt cx="8320538" cy="1134144"/>
          </a:xfrm>
        </p:grpSpPr>
        <p:sp>
          <p:nvSpPr>
            <p:cNvPr id="72728" name="TextBox 4">
              <a:extLst>
                <a:ext uri="{FF2B5EF4-FFF2-40B4-BE49-F238E27FC236}">
                  <a16:creationId xmlns:a16="http://schemas.microsoft.com/office/drawing/2014/main" id="{1C84706E-D908-CB6D-E85B-D8210615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39" y="1130681"/>
              <a:ext cx="192882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Calibri" panose="020F0502020204030204" pitchFamily="34" charset="0"/>
                </a:rPr>
                <a:t>定理</a:t>
              </a:r>
            </a:p>
          </p:txBody>
        </p:sp>
        <p:sp>
          <p:nvSpPr>
            <p:cNvPr id="72729" name="TextBox 6">
              <a:extLst>
                <a:ext uri="{FF2B5EF4-FFF2-40B4-BE49-F238E27FC236}">
                  <a16:creationId xmlns:a16="http://schemas.microsoft.com/office/drawing/2014/main" id="{24254240-6CD2-C313-A322-8DC40BD69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79" y="1127150"/>
              <a:ext cx="8287198" cy="1078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                    对任意            ，         分别是</a:t>
              </a:r>
              <a:r>
                <a:rPr lang="en-US" altLang="zh-CN" i="1" dirty="0">
                  <a:latin typeface="+mj-lt"/>
                </a:rPr>
                <a:t>m</a:t>
              </a:r>
              <a:r>
                <a:rPr lang="zh-CN" altLang="en-US" i="1" dirty="0">
                  <a:latin typeface="+mj-lt"/>
                </a:rPr>
                <a:t> </a:t>
              </a:r>
              <a:r>
                <a:rPr lang="zh-CN" altLang="en-US" dirty="0">
                  <a:latin typeface="Calibri" pitchFamily="34" charset="0"/>
                </a:rPr>
                <a:t>阶和</a:t>
              </a:r>
              <a:r>
                <a:rPr lang="en-US" altLang="zh-CN" i="1" dirty="0">
                  <a:latin typeface="+mn-lt"/>
                </a:rPr>
                <a:t>n</a:t>
              </a:r>
              <a:r>
                <a:rPr lang="zh-CN" altLang="en-US" dirty="0">
                  <a:latin typeface="Calibri" pitchFamily="34" charset="0"/>
                </a:rPr>
                <a:t> 阶可逆方阵，则                                       。</a:t>
              </a:r>
            </a:p>
          </p:txBody>
        </p:sp>
        <p:graphicFrame>
          <p:nvGraphicFramePr>
            <p:cNvPr id="72711" name="Object 3">
              <a:extLst>
                <a:ext uri="{FF2B5EF4-FFF2-40B4-BE49-F238E27FC236}">
                  <a16:creationId xmlns:a16="http://schemas.microsoft.com/office/drawing/2014/main" id="{169227AA-D156-1F4E-5AA4-C8BAD1D6CE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9" y="1071554"/>
            <a:ext cx="1571627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320" imgH="190440" progId="Equation.DSMT4">
                    <p:embed/>
                  </p:oleObj>
                </mc:Choice>
                <mc:Fallback>
                  <p:oleObj name="Equation" r:id="rId2" imgW="571320" imgH="1904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9" y="1071554"/>
                          <a:ext cx="1571627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2" name="Object 5">
              <a:extLst>
                <a:ext uri="{FF2B5EF4-FFF2-40B4-BE49-F238E27FC236}">
                  <a16:creationId xmlns:a16="http://schemas.microsoft.com/office/drawing/2014/main" id="{CF45868F-B3D7-D105-3B1D-3C4EEF430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9142" y="1623586"/>
            <a:ext cx="344963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4520" imgH="203040" progId="Equation.DSMT4">
                    <p:embed/>
                  </p:oleObj>
                </mc:Choice>
                <mc:Fallback>
                  <p:oleObj name="Equation" r:id="rId4" imgW="124452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142" y="1623586"/>
                          <a:ext cx="344963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3" name="Object 10">
              <a:extLst>
                <a:ext uri="{FF2B5EF4-FFF2-40B4-BE49-F238E27FC236}">
                  <a16:creationId xmlns:a16="http://schemas.microsoft.com/office/drawing/2014/main" id="{6BBC6465-9AAB-DED6-6606-5462CCD416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1155688"/>
            <a:ext cx="873125" cy="476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160" imgH="203040" progId="Equation.DSMT4">
                    <p:embed/>
                  </p:oleObj>
                </mc:Choice>
                <mc:Fallback>
                  <p:oleObj name="Equation" r:id="rId6" imgW="31716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1155688"/>
                          <a:ext cx="873125" cy="476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C84B02E-ACE8-2A8A-2626-0148029F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43125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3" name="组合 29">
            <a:extLst>
              <a:ext uri="{FF2B5EF4-FFF2-40B4-BE49-F238E27FC236}">
                <a16:creationId xmlns:a16="http://schemas.microsoft.com/office/drawing/2014/main" id="{358E1DEB-591D-115A-28A9-88630566CBA4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143125"/>
            <a:ext cx="6286500" cy="584200"/>
            <a:chOff x="1500166" y="2142549"/>
            <a:chExt cx="6286544" cy="584775"/>
          </a:xfrm>
        </p:grpSpPr>
        <p:sp>
          <p:nvSpPr>
            <p:cNvPr id="72727" name="TextBox 22">
              <a:extLst>
                <a:ext uri="{FF2B5EF4-FFF2-40B4-BE49-F238E27FC236}">
                  <a16:creationId xmlns:a16="http://schemas.microsoft.com/office/drawing/2014/main" id="{CDD62FF4-3DE8-C215-B94B-A4CC0688B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2142549"/>
              <a:ext cx="62865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记                ，则由定理，有</a:t>
              </a:r>
            </a:p>
          </p:txBody>
        </p:sp>
        <p:graphicFrame>
          <p:nvGraphicFramePr>
            <p:cNvPr id="72710" name="Object 13">
              <a:extLst>
                <a:ext uri="{FF2B5EF4-FFF2-40B4-BE49-F238E27FC236}">
                  <a16:creationId xmlns:a16="http://schemas.microsoft.com/office/drawing/2014/main" id="{C6B4AFFB-B8C6-1DC0-E717-96D9CBBE5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4065" y="2217831"/>
            <a:ext cx="1476365" cy="509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6880" imgH="203040" progId="Equation.DSMT4">
                    <p:embed/>
                  </p:oleObj>
                </mc:Choice>
                <mc:Fallback>
                  <p:oleObj name="Equation" r:id="rId8" imgW="5968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065" y="2217831"/>
                          <a:ext cx="1476365" cy="509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EE1AD042-3C88-D648-1A6D-2A4047FB9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870200"/>
          <a:ext cx="6546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203040" progId="Equation.DSMT4">
                  <p:embed/>
                </p:oleObj>
              </mc:Choice>
              <mc:Fallback>
                <p:oleObj name="Equation" r:id="rId10" imgW="23619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870200"/>
                        <a:ext cx="6546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>
            <a:extLst>
              <a:ext uri="{FF2B5EF4-FFF2-40B4-BE49-F238E27FC236}">
                <a16:creationId xmlns:a16="http://schemas.microsoft.com/office/drawing/2014/main" id="{4BAD5B05-17D7-EB33-69FA-CC6BF1178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4084638"/>
          <a:ext cx="5491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080" imgH="228600" progId="Equation.DSMT4">
                  <p:embed/>
                </p:oleObj>
              </mc:Choice>
              <mc:Fallback>
                <p:oleObj name="Equation" r:id="rId12" imgW="19810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4638"/>
                        <a:ext cx="54911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0">
            <a:extLst>
              <a:ext uri="{FF2B5EF4-FFF2-40B4-BE49-F238E27FC236}">
                <a16:creationId xmlns:a16="http://schemas.microsoft.com/office/drawing/2014/main" id="{ADEF51AD-0C39-E2E4-7DD8-435CD1EE36AD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513138"/>
            <a:ext cx="5715000" cy="628650"/>
            <a:chOff x="571472" y="3513142"/>
            <a:chExt cx="5715040" cy="628650"/>
          </a:xfrm>
        </p:grpSpPr>
        <p:sp>
          <p:nvSpPr>
            <p:cNvPr id="72726" name="TextBox 25">
              <a:extLst>
                <a:ext uri="{FF2B5EF4-FFF2-40B4-BE49-F238E27FC236}">
                  <a16:creationId xmlns:a16="http://schemas.microsoft.com/office/drawing/2014/main" id="{D51026DC-F2CB-AD48-086C-B09D62DB1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513142"/>
              <a:ext cx="57150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又                      ，同理又有</a:t>
              </a:r>
            </a:p>
          </p:txBody>
        </p:sp>
        <p:graphicFrame>
          <p:nvGraphicFramePr>
            <p:cNvPr id="72709" name="Object 16">
              <a:extLst>
                <a:ext uri="{FF2B5EF4-FFF2-40B4-BE49-F238E27FC236}">
                  <a16:creationId xmlns:a16="http://schemas.microsoft.com/office/drawing/2014/main" id="{5C6F282F-3ACC-C531-4F73-0D45E53CD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379" y="3513142"/>
            <a:ext cx="2217737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9920" imgH="228600" progId="Equation.DSMT4">
                    <p:embed/>
                  </p:oleObj>
                </mc:Choice>
                <mc:Fallback>
                  <p:oleObj name="Equation" r:id="rId14" imgW="79992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379" y="3513142"/>
                          <a:ext cx="2217737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0FD26C-D901-86EF-E54B-6531575E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584700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因而</a:t>
            </a:r>
          </a:p>
        </p:txBody>
      </p:sp>
      <p:graphicFrame>
        <p:nvGraphicFramePr>
          <p:cNvPr id="66577" name="Object 17">
            <a:extLst>
              <a:ext uri="{FF2B5EF4-FFF2-40B4-BE49-F238E27FC236}">
                <a16:creationId xmlns:a16="http://schemas.microsoft.com/office/drawing/2014/main" id="{CD9E0733-13D5-C340-A339-CD1D14868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5013325"/>
          <a:ext cx="48926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65080" imgH="203040" progId="Equation.DSMT4">
                  <p:embed/>
                </p:oleObj>
              </mc:Choice>
              <mc:Fallback>
                <p:oleObj name="Equation" r:id="rId16" imgW="176508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5013325"/>
                        <a:ext cx="48926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19" name="Picture 15" descr="机动">
            <a:extLst>
              <a:ext uri="{FF2B5EF4-FFF2-40B4-BE49-F238E27FC236}">
                <a16:creationId xmlns:a16="http://schemas.microsoft.com/office/drawing/2014/main" id="{736F1BBC-72C0-649D-0396-9478FFE7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0" name="Text Box 16">
            <a:extLst>
              <a:ext uri="{FF2B5EF4-FFF2-40B4-BE49-F238E27FC236}">
                <a16:creationId xmlns:a16="http://schemas.microsoft.com/office/drawing/2014/main" id="{2637584F-D7F5-3578-58BE-15D819EE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272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25A2A-25FE-A846-3D23-95FD1BB2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18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8862CD24-2541-81CD-517B-7788D330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E9166C-68C6-28C0-20FF-0B7E968C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F890E54-385C-370E-E5FB-6B0BC49F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27FD6E-1207-D91B-DD7F-DF98EC18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>
            <a:extLst>
              <a:ext uri="{FF2B5EF4-FFF2-40B4-BE49-F238E27FC236}">
                <a16:creationId xmlns:a16="http://schemas.microsoft.com/office/drawing/2014/main" id="{CB5F08BA-1A61-7B59-91B4-1DE70BC62B06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14313"/>
            <a:ext cx="8215312" cy="1570037"/>
            <a:chOff x="500034" y="214290"/>
            <a:chExt cx="8215370" cy="1569283"/>
          </a:xfrm>
        </p:grpSpPr>
        <p:sp>
          <p:nvSpPr>
            <p:cNvPr id="17440" name="TextBox 3">
              <a:extLst>
                <a:ext uri="{FF2B5EF4-FFF2-40B4-BE49-F238E27FC236}">
                  <a16:creationId xmlns:a16="http://schemas.microsoft.com/office/drawing/2014/main" id="{147BB1B8-082A-83E8-CAEC-9B72EE09D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09" y="223810"/>
              <a:ext cx="1857388" cy="58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lt"/>
                </a:rPr>
                <a:t>定义</a:t>
              </a:r>
              <a:r>
                <a:rPr lang="en-US" altLang="zh-CN" b="1" dirty="0">
                  <a:solidFill>
                    <a:srgbClr val="FF0000"/>
                  </a:solidFill>
                  <a:latin typeface="+mn-lt"/>
                </a:rPr>
                <a:t>4.4.2</a:t>
              </a:r>
              <a:endParaRPr lang="zh-CN" altLang="en-US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73755" name="TextBox 4">
              <a:extLst>
                <a:ext uri="{FF2B5EF4-FFF2-40B4-BE49-F238E27FC236}">
                  <a16:creationId xmlns:a16="http://schemas.microsoft.com/office/drawing/2014/main" id="{D992121E-328D-2A27-30C1-45EB6D49C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14290"/>
              <a:ext cx="8215370" cy="1569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                     设                    ，如果</a:t>
              </a:r>
              <a:r>
                <a:rPr lang="en-US" altLang="zh-CN" i="1" dirty="0">
                  <a:latin typeface="+mn-lt"/>
                </a:rPr>
                <a:t>A</a:t>
              </a:r>
              <a:r>
                <a:rPr lang="zh-CN" altLang="en-US" dirty="0">
                  <a:latin typeface="Calibri" pitchFamily="34" charset="0"/>
                </a:rPr>
                <a:t>可以通过一系列初等行变换和初等列变换变成</a:t>
              </a:r>
              <a:r>
                <a:rPr lang="en-US" altLang="zh-CN" i="1" dirty="0">
                  <a:latin typeface="+mn-lt"/>
                </a:rPr>
                <a:t>B</a:t>
              </a:r>
              <a:r>
                <a:rPr lang="zh-CN" altLang="en-US" dirty="0">
                  <a:latin typeface="Calibri" pitchFamily="34" charset="0"/>
                </a:rPr>
                <a:t> ，就称</a:t>
              </a:r>
              <a:r>
                <a:rPr lang="en-US" altLang="zh-CN" i="1" dirty="0">
                  <a:latin typeface="+mn-lt"/>
                </a:rPr>
                <a:t>A </a:t>
              </a:r>
              <a:r>
                <a:rPr lang="en-US" altLang="zh-CN" dirty="0">
                  <a:latin typeface="Calibri" pitchFamily="34" charset="0"/>
                </a:rPr>
                <a:t>     </a:t>
              </a:r>
              <a:r>
                <a:rPr lang="zh-CN" altLang="en-US" dirty="0">
                  <a:latin typeface="Calibri" pitchFamily="34" charset="0"/>
                </a:rPr>
                <a:t>与</a:t>
              </a:r>
              <a:r>
                <a:rPr lang="en-US" altLang="zh-CN" i="1" dirty="0">
                  <a:latin typeface="+mn-lt"/>
                </a:rPr>
                <a:t>B</a:t>
              </a:r>
              <a:r>
                <a:rPr lang="zh-CN" altLang="en-US" dirty="0">
                  <a:latin typeface="Calibri" pitchFamily="34" charset="0"/>
                </a:rPr>
                <a:t>相抵，也称 </a:t>
              </a:r>
              <a:r>
                <a:rPr lang="en-US" altLang="zh-CN" i="1" dirty="0">
                  <a:latin typeface="+mn-lt"/>
                </a:rPr>
                <a:t>A</a:t>
              </a:r>
              <a:r>
                <a:rPr lang="zh-CN" altLang="en-US" dirty="0">
                  <a:latin typeface="Calibri" pitchFamily="34" charset="0"/>
                </a:rPr>
                <a:t>与</a:t>
              </a:r>
              <a:r>
                <a:rPr lang="en-US" altLang="zh-CN" i="1" dirty="0">
                  <a:latin typeface="+mn-lt"/>
                </a:rPr>
                <a:t>B</a:t>
              </a:r>
              <a:r>
                <a:rPr lang="zh-CN" altLang="en-US" dirty="0">
                  <a:latin typeface="Calibri" pitchFamily="34" charset="0"/>
                </a:rPr>
                <a:t>等价</a:t>
              </a:r>
              <a:r>
                <a:rPr lang="en-US" altLang="zh-CN" dirty="0">
                  <a:solidFill>
                    <a:schemeClr val="tx2"/>
                  </a:solidFill>
                  <a:latin typeface="+mn-lt"/>
                </a:rPr>
                <a:t>(equivalent)</a:t>
              </a:r>
              <a:endParaRPr lang="zh-CN" altLang="en-US" dirty="0">
                <a:solidFill>
                  <a:schemeClr val="tx2"/>
                </a:solidFill>
                <a:latin typeface="+mn-lt"/>
              </a:endParaRPr>
            </a:p>
          </p:txBody>
        </p:sp>
        <p:graphicFrame>
          <p:nvGraphicFramePr>
            <p:cNvPr id="73738" name="Object 2">
              <a:extLst>
                <a:ext uri="{FF2B5EF4-FFF2-40B4-BE49-F238E27FC236}">
                  <a16:creationId xmlns:a16="http://schemas.microsoft.com/office/drawing/2014/main" id="{0D261C69-A582-60D0-F7B4-50E53D364F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7526" y="214290"/>
            <a:ext cx="1800226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36560" imgH="228600" progId="Equation.DSMT4">
                    <p:embed/>
                  </p:oleObj>
                </mc:Choice>
                <mc:Fallback>
                  <p:oleObj name="Equation" r:id="rId2" imgW="73656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526" y="214290"/>
                          <a:ext cx="1800226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F990A8-5517-59B0-57E5-3DB3226F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93900"/>
            <a:ext cx="8286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  <a:latin typeface="Calibri" panose="020F0502020204030204" pitchFamily="34" charset="0"/>
              </a:rPr>
              <a:t>                              </a:t>
            </a:r>
          </a:p>
        </p:txBody>
      </p:sp>
      <p:grpSp>
        <p:nvGrpSpPr>
          <p:cNvPr id="3" name="组合 36">
            <a:extLst>
              <a:ext uri="{FF2B5EF4-FFF2-40B4-BE49-F238E27FC236}">
                <a16:creationId xmlns:a16="http://schemas.microsoft.com/office/drawing/2014/main" id="{4A415BAC-7E23-5432-1E91-603875E197B0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987550"/>
            <a:ext cx="8286750" cy="1203325"/>
            <a:chOff x="571472" y="1986969"/>
            <a:chExt cx="8286808" cy="1203900"/>
          </a:xfrm>
        </p:grpSpPr>
        <p:sp>
          <p:nvSpPr>
            <p:cNvPr id="17438" name="TextBox 10">
              <a:extLst>
                <a:ext uri="{FF2B5EF4-FFF2-40B4-BE49-F238E27FC236}">
                  <a16:creationId xmlns:a16="http://schemas.microsoft.com/office/drawing/2014/main" id="{B55E02A0-5A6B-5FC5-A45B-A9E85E0EE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1994911"/>
              <a:ext cx="1928827" cy="58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FF00"/>
                  </a:solidFill>
                  <a:latin typeface="+mj-lt"/>
                </a:rPr>
                <a:t>引理</a:t>
              </a:r>
              <a:r>
                <a:rPr lang="en-US" altLang="zh-CN" b="1" dirty="0">
                  <a:solidFill>
                    <a:srgbClr val="FFFF00"/>
                  </a:solidFill>
                  <a:latin typeface="+mj-lt"/>
                </a:rPr>
                <a:t>4.4.3</a:t>
              </a:r>
              <a:endParaRPr lang="zh-CN" altLang="en-US" b="1" dirty="0">
                <a:solidFill>
                  <a:srgbClr val="FFFF00"/>
                </a:solidFill>
                <a:latin typeface="+mj-lt"/>
              </a:endParaRPr>
            </a:p>
          </p:txBody>
        </p:sp>
        <p:graphicFrame>
          <p:nvGraphicFramePr>
            <p:cNvPr id="73735" name="Object 9">
              <a:extLst>
                <a:ext uri="{FF2B5EF4-FFF2-40B4-BE49-F238E27FC236}">
                  <a16:creationId xmlns:a16="http://schemas.microsoft.com/office/drawing/2014/main" id="{1EA6E35E-8CD8-7535-2CC8-68F87D9DB3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1197" y="2000250"/>
            <a:ext cx="188595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85800" imgH="203040" progId="Equation.DSMT4">
                    <p:embed/>
                  </p:oleObj>
                </mc:Choice>
                <mc:Fallback>
                  <p:oleObj name="Equation" r:id="rId4" imgW="6858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197" y="2000250"/>
                          <a:ext cx="188595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11">
              <a:extLst>
                <a:ext uri="{FF2B5EF4-FFF2-40B4-BE49-F238E27FC236}">
                  <a16:creationId xmlns:a16="http://schemas.microsoft.com/office/drawing/2014/main" id="{01F2E1C9-6336-7762-ED46-B73CA6A8C7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249" y="2000240"/>
            <a:ext cx="3857652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22360" imgH="215640" progId="Equation.DSMT4">
                    <p:embed/>
                  </p:oleObj>
                </mc:Choice>
                <mc:Fallback>
                  <p:oleObj name="Equation" r:id="rId6" imgW="1422360" imgH="215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9" y="2000240"/>
                          <a:ext cx="3857652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3" name="TextBox 17">
              <a:extLst>
                <a:ext uri="{FF2B5EF4-FFF2-40B4-BE49-F238E27FC236}">
                  <a16:creationId xmlns:a16="http://schemas.microsoft.com/office/drawing/2014/main" id="{E1B50114-B25C-3E6A-509C-0134CED70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2462" y="1986969"/>
              <a:ext cx="7858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使</a:t>
              </a:r>
            </a:p>
          </p:txBody>
        </p:sp>
        <p:graphicFrame>
          <p:nvGraphicFramePr>
            <p:cNvPr id="73737" name="Object 14">
              <a:extLst>
                <a:ext uri="{FF2B5EF4-FFF2-40B4-BE49-F238E27FC236}">
                  <a16:creationId xmlns:a16="http://schemas.microsoft.com/office/drawing/2014/main" id="{0866A257-DAF3-CBCD-A165-8096EE4D1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5732" y="2643182"/>
            <a:ext cx="16764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203040" progId="Equation.DSMT4">
                    <p:embed/>
                  </p:oleObj>
                </mc:Choice>
                <mc:Fallback>
                  <p:oleObj name="Equation" r:id="rId8" imgW="60948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732" y="2643182"/>
                          <a:ext cx="167640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A0610D5C-D97E-B314-BB82-3A522633696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262313"/>
            <a:ext cx="8143875" cy="3024187"/>
            <a:chOff x="642910" y="3262315"/>
            <a:chExt cx="8143932" cy="3024205"/>
          </a:xfrm>
        </p:grpSpPr>
        <p:sp>
          <p:nvSpPr>
            <p:cNvPr id="73750" name="TextBox 19">
              <a:extLst>
                <a:ext uri="{FF2B5EF4-FFF2-40B4-BE49-F238E27FC236}">
                  <a16:creationId xmlns:a16="http://schemas.microsoft.com/office/drawing/2014/main" id="{3FD1C038-7FD2-3243-EB44-5C95E970F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3262315"/>
              <a:ext cx="128588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Calibri" panose="020F0502020204030204" pitchFamily="34" charset="0"/>
                </a:rPr>
                <a:t>证明：</a:t>
              </a:r>
            </a:p>
          </p:txBody>
        </p:sp>
        <p:sp>
          <p:nvSpPr>
            <p:cNvPr id="73751" name="TextBox 20">
              <a:extLst>
                <a:ext uri="{FF2B5EF4-FFF2-40B4-BE49-F238E27FC236}">
                  <a16:creationId xmlns:a16="http://schemas.microsoft.com/office/drawing/2014/main" id="{50334AE9-8B55-38E1-8305-AE57AE9CC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3262315"/>
              <a:ext cx="8143932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     设                   ，   可以通过一系列初等行变换和初等列变换变成     。每个初等行变换可以通过左乘某个初等方阵实现，每个初等列变换可以通过右乘某个初等方阵实现，因此存在一系列初等方阵                           和</a:t>
              </a:r>
            </a:p>
          </p:txBody>
        </p:sp>
        <p:graphicFrame>
          <p:nvGraphicFramePr>
            <p:cNvPr id="73730" name="Object 15">
              <a:extLst>
                <a:ext uri="{FF2B5EF4-FFF2-40B4-BE49-F238E27FC236}">
                  <a16:creationId xmlns:a16="http://schemas.microsoft.com/office/drawing/2014/main" id="{19909422-AF33-71C9-5C7E-AB44926F2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380" y="5191141"/>
            <a:ext cx="235743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3600" imgH="228600" progId="Equation.DSMT4">
                    <p:embed/>
                  </p:oleObj>
                </mc:Choice>
                <mc:Fallback>
                  <p:oleObj name="Equation" r:id="rId10" imgW="7236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5191141"/>
                          <a:ext cx="2357437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1" name="Object 16">
              <a:extLst>
                <a:ext uri="{FF2B5EF4-FFF2-40B4-BE49-F238E27FC236}">
                  <a16:creationId xmlns:a16="http://schemas.microsoft.com/office/drawing/2014/main" id="{2A033FBB-4B0E-5D8A-363B-7FED0F684E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348" y="5691207"/>
            <a:ext cx="25019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87320" imgH="228600" progId="Equation.DSMT4">
                    <p:embed/>
                  </p:oleObj>
                </mc:Choice>
                <mc:Fallback>
                  <p:oleObj name="Equation" r:id="rId12" imgW="78732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5691207"/>
                          <a:ext cx="2501900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2" name="Object 19">
              <a:extLst>
                <a:ext uri="{FF2B5EF4-FFF2-40B4-BE49-F238E27FC236}">
                  <a16:creationId xmlns:a16="http://schemas.microsoft.com/office/drawing/2014/main" id="{5627C679-4942-507B-192E-E85F8461AC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124" y="3262315"/>
            <a:ext cx="4730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124" y="3262315"/>
                          <a:ext cx="47307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3" name="Object 20">
              <a:extLst>
                <a:ext uri="{FF2B5EF4-FFF2-40B4-BE49-F238E27FC236}">
                  <a16:creationId xmlns:a16="http://schemas.microsoft.com/office/drawing/2014/main" id="{C084E34D-A5E1-5B87-6F9D-BA92ADF46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380" y="3762381"/>
            <a:ext cx="47148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3762381"/>
                          <a:ext cx="471488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21">
              <a:extLst>
                <a:ext uri="{FF2B5EF4-FFF2-40B4-BE49-F238E27FC236}">
                  <a16:creationId xmlns:a16="http://schemas.microsoft.com/office/drawing/2014/main" id="{AD3B171D-557D-8EA3-A738-CBE0FEEAFE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422" y="3262315"/>
            <a:ext cx="188595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85800" imgH="203040" progId="Equation.DSMT4">
                    <p:embed/>
                  </p:oleObj>
                </mc:Choice>
                <mc:Fallback>
                  <p:oleObj name="Equation" r:id="rId18" imgW="685800" imgH="203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3262315"/>
                          <a:ext cx="188595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743" name="Picture 15" descr="机动">
            <a:extLst>
              <a:ext uri="{FF2B5EF4-FFF2-40B4-BE49-F238E27FC236}">
                <a16:creationId xmlns:a16="http://schemas.microsoft.com/office/drawing/2014/main" id="{5C4871C1-2DE4-4433-B6A3-E7D6F29E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4" name="Text Box 16">
            <a:extLst>
              <a:ext uri="{FF2B5EF4-FFF2-40B4-BE49-F238E27FC236}">
                <a16:creationId xmlns:a16="http://schemas.microsoft.com/office/drawing/2014/main" id="{83891B8A-07E5-643F-AE17-B3B222E0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374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8BE9456-F20C-A0E0-33A1-F24F22EE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6" name="Picture 18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9BB5418D-A6A4-5EC0-7C94-9F758C10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276410-FEAE-D6D5-5307-51DACAD0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4E19F22-A495-0D54-F0F2-C99FC46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ED1C87-5458-6D31-91ED-EB03A7D4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B6035BC9-11B9-49B8-4738-E41F0D8E7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57188"/>
          <a:ext cx="5000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28600" progId="Equation.DSMT4">
                  <p:embed/>
                </p:oleObj>
              </mc:Choice>
              <mc:Fallback>
                <p:oleObj name="Equation" r:id="rId2" imgW="15490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7188"/>
                        <a:ext cx="5000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">
            <a:extLst>
              <a:ext uri="{FF2B5EF4-FFF2-40B4-BE49-F238E27FC236}">
                <a16:creationId xmlns:a16="http://schemas.microsoft.com/office/drawing/2014/main" id="{F8D18CEB-5270-E25D-8534-DF710CFB0AF0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130425"/>
            <a:ext cx="8001000" cy="1590675"/>
            <a:chOff x="571472" y="2129845"/>
            <a:chExt cx="8001056" cy="1590555"/>
          </a:xfrm>
        </p:grpSpPr>
        <p:graphicFrame>
          <p:nvGraphicFramePr>
            <p:cNvPr id="74764" name="Object 6">
              <a:extLst>
                <a:ext uri="{FF2B5EF4-FFF2-40B4-BE49-F238E27FC236}">
                  <a16:creationId xmlns:a16="http://schemas.microsoft.com/office/drawing/2014/main" id="{CC51FE71-96BF-F18D-9EF3-B982AB6F8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3891" y="2143116"/>
            <a:ext cx="3508373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18960" imgH="215640" progId="Equation.DSMT4">
                    <p:embed/>
                  </p:oleObj>
                </mc:Choice>
                <mc:Fallback>
                  <p:oleObj name="Equation" r:id="rId4" imgW="121896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891" y="2143116"/>
                          <a:ext cx="3508373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8" name="TextBox 11">
              <a:extLst>
                <a:ext uri="{FF2B5EF4-FFF2-40B4-BE49-F238E27FC236}">
                  <a16:creationId xmlns:a16="http://schemas.microsoft.com/office/drawing/2014/main" id="{D42B6B31-9B0C-8C38-DB5F-073FAE001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129845"/>
              <a:ext cx="771530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反过来设                                     使</a:t>
              </a:r>
            </a:p>
          </p:txBody>
        </p:sp>
        <p:graphicFrame>
          <p:nvGraphicFramePr>
            <p:cNvPr id="74765" name="Object 7">
              <a:extLst>
                <a:ext uri="{FF2B5EF4-FFF2-40B4-BE49-F238E27FC236}">
                  <a16:creationId xmlns:a16="http://schemas.microsoft.com/office/drawing/2014/main" id="{C958F2EB-F9E0-4FDA-E7FB-F85CA2F3F4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29454" y="2166933"/>
            <a:ext cx="1550143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480" imgH="203040" progId="Equation.DSMT4">
                    <p:embed/>
                  </p:oleObj>
                </mc:Choice>
                <mc:Fallback>
                  <p:oleObj name="Equation" r:id="rId6" imgW="6094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2166933"/>
                          <a:ext cx="1550143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9" name="TextBox 13">
              <a:extLst>
                <a:ext uri="{FF2B5EF4-FFF2-40B4-BE49-F238E27FC236}">
                  <a16:creationId xmlns:a16="http://schemas.microsoft.com/office/drawing/2014/main" id="{41BD1EC9-7E41-AB17-3A09-C824506C1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643182"/>
              <a:ext cx="8001056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由推论</a:t>
              </a:r>
              <a:r>
                <a:rPr lang="en-US" altLang="zh-CN">
                  <a:latin typeface="Calibri" panose="020F0502020204030204" pitchFamily="34" charset="0"/>
                </a:rPr>
                <a:t>4.4.2</a:t>
              </a:r>
              <a:r>
                <a:rPr lang="zh-CN" altLang="en-US">
                  <a:latin typeface="Calibri" panose="020F0502020204030204" pitchFamily="34" charset="0"/>
                </a:rPr>
                <a:t>，可逆方阵都可以表示成有限个初等方阵的乘积：</a:t>
              </a:r>
            </a:p>
          </p:txBody>
        </p:sp>
      </p:grpSp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C615792F-79B1-1F16-C626-05A85E862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3643313"/>
          <a:ext cx="28543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643313"/>
                        <a:ext cx="28543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53014874-E231-3889-EDB8-3E9C3F75E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3657600"/>
          <a:ext cx="2794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657600"/>
                        <a:ext cx="2794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6">
            <a:extLst>
              <a:ext uri="{FF2B5EF4-FFF2-40B4-BE49-F238E27FC236}">
                <a16:creationId xmlns:a16="http://schemas.microsoft.com/office/drawing/2014/main" id="{C6734444-28DD-D1FC-04C2-299D953AFE33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286250"/>
            <a:ext cx="7858125" cy="1570038"/>
            <a:chOff x="642910" y="4286256"/>
            <a:chExt cx="7858180" cy="1569660"/>
          </a:xfrm>
        </p:grpSpPr>
        <p:sp>
          <p:nvSpPr>
            <p:cNvPr id="74777" name="TextBox 16">
              <a:extLst>
                <a:ext uri="{FF2B5EF4-FFF2-40B4-BE49-F238E27FC236}">
                  <a16:creationId xmlns:a16="http://schemas.microsoft.com/office/drawing/2014/main" id="{7DE77A57-04D7-E653-F503-4CB452ED5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286256"/>
              <a:ext cx="785818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因此，                                                   。由此可知      经过一系列初等行变换和初等列变换变成     。</a:t>
              </a:r>
            </a:p>
          </p:txBody>
        </p:sp>
        <p:graphicFrame>
          <p:nvGraphicFramePr>
            <p:cNvPr id="74761" name="Object 10">
              <a:extLst>
                <a:ext uri="{FF2B5EF4-FFF2-40B4-BE49-F238E27FC236}">
                  <a16:creationId xmlns:a16="http://schemas.microsoft.com/office/drawing/2014/main" id="{3FADEAF0-732C-6767-9B40-98A20697DC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4480" y="4357698"/>
            <a:ext cx="49593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36480" imgH="228600" progId="Equation.DSMT4">
                    <p:embed/>
                  </p:oleObj>
                </mc:Choice>
                <mc:Fallback>
                  <p:oleObj name="Equation" r:id="rId12" imgW="1536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357698"/>
                          <a:ext cx="49593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2" name="Object 11">
              <a:extLst>
                <a:ext uri="{FF2B5EF4-FFF2-40B4-BE49-F238E27FC236}">
                  <a16:creationId xmlns:a16="http://schemas.microsoft.com/office/drawing/2014/main" id="{AE29AD25-5C9B-AA01-CC95-DD22F2C4A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04" y="5286388"/>
            <a:ext cx="3429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5286388"/>
                          <a:ext cx="3429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3" name="Object 13">
              <a:extLst>
                <a:ext uri="{FF2B5EF4-FFF2-40B4-BE49-F238E27FC236}">
                  <a16:creationId xmlns:a16="http://schemas.microsoft.com/office/drawing/2014/main" id="{325338B6-AA01-D7A2-4AC3-887F4C9782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4786322"/>
            <a:ext cx="41910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4786322"/>
                          <a:ext cx="419100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4768" name="Picture 15" descr="机动">
            <a:extLst>
              <a:ext uri="{FF2B5EF4-FFF2-40B4-BE49-F238E27FC236}">
                <a16:creationId xmlns:a16="http://schemas.microsoft.com/office/drawing/2014/main" id="{DF256DAA-8BDC-8364-F318-E951E58E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9" name="Text Box 16">
            <a:extLst>
              <a:ext uri="{FF2B5EF4-FFF2-40B4-BE49-F238E27FC236}">
                <a16:creationId xmlns:a16="http://schemas.microsoft.com/office/drawing/2014/main" id="{EFCC17D6-0699-6B6A-FAB3-B5334CF03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477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8E7173E-BB0E-B649-CD77-279476D1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1" name="Picture 18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7AEBB7F6-3FAB-4CB6-F1C9-FF8F8569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1F4EE6-3EE3-9E0B-4A8C-E4DE212F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AF16DF1-E499-BDD9-22D0-C2DFE534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C7B6A9-1074-D79C-2A43-076899D0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24">
            <a:extLst>
              <a:ext uri="{FF2B5EF4-FFF2-40B4-BE49-F238E27FC236}">
                <a16:creationId xmlns:a16="http://schemas.microsoft.com/office/drawing/2014/main" id="{299D7925-C480-BDEB-3F5E-30BE203859E1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000125"/>
            <a:ext cx="8143875" cy="1174750"/>
            <a:chOff x="500034" y="1000108"/>
            <a:chExt cx="8143932" cy="1174754"/>
          </a:xfrm>
        </p:grpSpPr>
        <p:sp>
          <p:nvSpPr>
            <p:cNvPr id="74776" name="TextBox 5">
              <a:extLst>
                <a:ext uri="{FF2B5EF4-FFF2-40B4-BE49-F238E27FC236}">
                  <a16:creationId xmlns:a16="http://schemas.microsoft.com/office/drawing/2014/main" id="{AE4BE2CB-9A60-2019-A8F2-B552CA980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071546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取                             ，                           ，则          是可逆方阵且</a:t>
              </a:r>
            </a:p>
          </p:txBody>
        </p:sp>
        <p:graphicFrame>
          <p:nvGraphicFramePr>
            <p:cNvPr id="74757" name="Object 3">
              <a:extLst>
                <a:ext uri="{FF2B5EF4-FFF2-40B4-BE49-F238E27FC236}">
                  <a16:creationId xmlns:a16="http://schemas.microsoft.com/office/drawing/2014/main" id="{69B372BE-5EB3-9923-5458-DBC57801B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4018" y="1000108"/>
            <a:ext cx="2689288" cy="679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25480" imgH="228600" progId="Equation.DSMT4">
                    <p:embed/>
                  </p:oleObj>
                </mc:Choice>
                <mc:Fallback>
                  <p:oleObj name="Equation" r:id="rId25" imgW="8254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018" y="1000108"/>
                          <a:ext cx="2689288" cy="679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8" name="Object 4">
              <a:extLst>
                <a:ext uri="{FF2B5EF4-FFF2-40B4-BE49-F238E27FC236}">
                  <a16:creationId xmlns:a16="http://schemas.microsoft.com/office/drawing/2014/main" id="{FAD058FE-15C9-4508-5247-937C93AD4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8265" y="1014966"/>
            <a:ext cx="2793999" cy="580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901440" imgH="228600" progId="Equation.DSMT4">
                    <p:embed/>
                  </p:oleObj>
                </mc:Choice>
                <mc:Fallback>
                  <p:oleObj name="Equation" r:id="rId27" imgW="90144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265" y="1014966"/>
                          <a:ext cx="2793999" cy="580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Object 14">
              <a:extLst>
                <a:ext uri="{FF2B5EF4-FFF2-40B4-BE49-F238E27FC236}">
                  <a16:creationId xmlns:a16="http://schemas.microsoft.com/office/drawing/2014/main" id="{798B28EE-6628-48A5-1D2D-E0325AE02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9520" y="1039800"/>
            <a:ext cx="103505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17160" imgH="203040" progId="Equation.DSMT4">
                    <p:embed/>
                  </p:oleObj>
                </mc:Choice>
                <mc:Fallback>
                  <p:oleObj name="Equation" r:id="rId28" imgW="31716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20" y="1039800"/>
                          <a:ext cx="103505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Object 15">
              <a:extLst>
                <a:ext uri="{FF2B5EF4-FFF2-40B4-BE49-F238E27FC236}">
                  <a16:creationId xmlns:a16="http://schemas.microsoft.com/office/drawing/2014/main" id="{D5603B85-F8BC-AACA-D5EB-1168456AD5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364" y="1571612"/>
            <a:ext cx="198755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09480" imgH="203040" progId="Equation.DSMT4">
                    <p:embed/>
                  </p:oleObj>
                </mc:Choice>
                <mc:Fallback>
                  <p:oleObj name="Equation" r:id="rId30" imgW="60948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1571612"/>
                          <a:ext cx="198755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963FFD49-2BE4-FA9C-D97E-1BC57E533A35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28625"/>
            <a:ext cx="7643813" cy="584200"/>
            <a:chOff x="571472" y="428604"/>
            <a:chExt cx="7643866" cy="585350"/>
          </a:xfrm>
        </p:grpSpPr>
        <p:sp>
          <p:nvSpPr>
            <p:cNvPr id="19489" name="TextBox 3">
              <a:extLst>
                <a:ext uri="{FF2B5EF4-FFF2-40B4-BE49-F238E27FC236}">
                  <a16:creationId xmlns:a16="http://schemas.microsoft.com/office/drawing/2014/main" id="{C0207251-66B6-A1B0-B773-EBDBEA103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428604"/>
              <a:ext cx="1857388" cy="58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引理</a:t>
              </a:r>
              <a:r>
                <a:rPr lang="en-US" altLang="zh-CN" b="1" dirty="0">
                  <a:latin typeface="+mj-lt"/>
                </a:rPr>
                <a:t>4.4.4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108560" name="TextBox 4">
              <a:extLst>
                <a:ext uri="{FF2B5EF4-FFF2-40B4-BE49-F238E27FC236}">
                  <a16:creationId xmlns:a16="http://schemas.microsoft.com/office/drawing/2014/main" id="{FA0FF2C1-37C5-1469-32EF-402C1D200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174" y="428604"/>
              <a:ext cx="557216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矩阵的相抵关系具有如下性质：</a:t>
              </a:r>
            </a:p>
          </p:txBody>
        </p:sp>
      </p:grpSp>
      <p:sp>
        <p:nvSpPr>
          <p:cNvPr id="75783" name="TextBox 5">
            <a:extLst>
              <a:ext uri="{FF2B5EF4-FFF2-40B4-BE49-F238E27FC236}">
                <a16:creationId xmlns:a16="http://schemas.microsoft.com/office/drawing/2014/main" id="{CBCD8578-0A79-EF30-36FA-71B12B425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071563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反身性</a:t>
            </a:r>
            <a:r>
              <a:rPr lang="zh-CN" altLang="en-US" dirty="0">
                <a:latin typeface="+mj-lt"/>
              </a:rPr>
              <a:t>：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相抵于自己；</a:t>
            </a:r>
          </a:p>
        </p:txBody>
      </p:sp>
      <p:sp>
        <p:nvSpPr>
          <p:cNvPr id="75784" name="TextBox 7">
            <a:extLst>
              <a:ext uri="{FF2B5EF4-FFF2-40B4-BE49-F238E27FC236}">
                <a16:creationId xmlns:a16="http://schemas.microsoft.com/office/drawing/2014/main" id="{D2F936BB-F274-AB8C-9470-E3859992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636838"/>
            <a:ext cx="70008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3</a:t>
            </a:r>
            <a:r>
              <a:rPr lang="zh-CN" altLang="en-US" dirty="0">
                <a:latin typeface="+mj-lt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传递性</a:t>
            </a:r>
            <a:r>
              <a:rPr lang="zh-CN" altLang="en-US" dirty="0">
                <a:latin typeface="+mj-lt"/>
              </a:rPr>
              <a:t>：如果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C</a:t>
            </a:r>
            <a:r>
              <a:rPr lang="zh-CN" altLang="en-US" dirty="0">
                <a:latin typeface="+mj-lt"/>
              </a:rPr>
              <a:t>，则 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C</a:t>
            </a:r>
            <a:r>
              <a:rPr lang="zh-CN" altLang="en-US" dirty="0">
                <a:latin typeface="+mj-lt"/>
              </a:rPr>
              <a:t>。</a:t>
            </a:r>
          </a:p>
        </p:txBody>
      </p:sp>
      <p:sp>
        <p:nvSpPr>
          <p:cNvPr id="75785" name="TextBox 6">
            <a:extLst>
              <a:ext uri="{FF2B5EF4-FFF2-40B4-BE49-F238E27FC236}">
                <a16:creationId xmlns:a16="http://schemas.microsoft.com/office/drawing/2014/main" id="{481CBDE9-3D3D-9054-47A6-1E2ACFF5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630363"/>
            <a:ext cx="70008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对称性</a:t>
            </a:r>
            <a:r>
              <a:rPr lang="zh-CN" altLang="en-US" dirty="0">
                <a:latin typeface="+mj-lt"/>
              </a:rPr>
              <a:t>：如果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i="1" dirty="0">
                <a:latin typeface="+mj-lt"/>
              </a:rPr>
              <a:t>B</a:t>
            </a:r>
            <a:r>
              <a:rPr lang="en-US" altLang="zh-CN" dirty="0">
                <a:latin typeface="+mj-lt"/>
              </a:rPr>
              <a:t>     </a:t>
            </a:r>
            <a:r>
              <a:rPr lang="zh-CN" altLang="en-US" dirty="0">
                <a:latin typeface="+mj-lt"/>
              </a:rPr>
              <a:t>     相抵于 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；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CF3FB-EB2A-791C-338A-C412CC26F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78618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证明：</a:t>
            </a:r>
          </a:p>
        </p:txBody>
      </p:sp>
      <p:sp>
        <p:nvSpPr>
          <p:cNvPr id="75795" name="TextBox 20">
            <a:extLst>
              <a:ext uri="{FF2B5EF4-FFF2-40B4-BE49-F238E27FC236}">
                <a16:creationId xmlns:a16="http://schemas.microsoft.com/office/drawing/2014/main" id="{40FD9832-FF2F-8429-C7EE-C81F2865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3786188"/>
            <a:ext cx="65008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Calibri" pitchFamily="34" charset="0"/>
              </a:rPr>
              <a:t>      （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）</a:t>
            </a:r>
            <a:r>
              <a:rPr lang="en-US" altLang="zh-CN" i="1" dirty="0">
                <a:latin typeface="+mn-lt"/>
              </a:rPr>
              <a:t>A=IAI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i="1" dirty="0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是可逆方阵，因</a:t>
            </a:r>
            <a:endParaRPr lang="en-US" altLang="zh-CN" dirty="0">
              <a:latin typeface="+mn-lt"/>
            </a:endParaRPr>
          </a:p>
          <a:p>
            <a:pPr>
              <a:defRPr/>
            </a:pPr>
            <a:r>
              <a:rPr lang="en-US" altLang="zh-CN" dirty="0">
                <a:latin typeface="+mn-lt"/>
              </a:rPr>
              <a:t>    </a:t>
            </a:r>
            <a:r>
              <a:rPr lang="zh-CN" altLang="en-US" dirty="0">
                <a:latin typeface="+mn-lt"/>
              </a:rPr>
              <a:t>     此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相抵于</a:t>
            </a:r>
            <a:r>
              <a:rPr lang="en-US" altLang="zh-CN" i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。</a:t>
            </a:r>
          </a:p>
        </p:txBody>
      </p:sp>
      <p:pic>
        <p:nvPicPr>
          <p:cNvPr id="108552" name="Picture 15" descr="机动">
            <a:extLst>
              <a:ext uri="{FF2B5EF4-FFF2-40B4-BE49-F238E27FC236}">
                <a16:creationId xmlns:a16="http://schemas.microsoft.com/office/drawing/2014/main" id="{61D9E7F2-F526-BECB-8B4E-3BD07B24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3" name="Text Box 16">
            <a:extLst>
              <a:ext uri="{FF2B5EF4-FFF2-40B4-BE49-F238E27FC236}">
                <a16:creationId xmlns:a16="http://schemas.microsoft.com/office/drawing/2014/main" id="{6B57A81C-178C-66F3-4B91-659A9DBD6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855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CB7FB88-8889-42E5-22D4-DB29D59D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5" name="Picture 1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860E97F3-2C5E-414C-28BF-F4195AF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9C70C-42B1-3861-C6F3-3B3431BA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4A2F354-E070-FA67-95F7-953F3E89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98FFD6-C7D8-943A-7F96-1CAAC298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>
            <a:extLst>
              <a:ext uri="{FF2B5EF4-FFF2-40B4-BE49-F238E27FC236}">
                <a16:creationId xmlns:a16="http://schemas.microsoft.com/office/drawing/2014/main" id="{D18E9DF2-5A8C-D184-701E-D0DDB7644E8C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49250"/>
            <a:ext cx="7715250" cy="1663700"/>
            <a:chOff x="714348" y="349970"/>
            <a:chExt cx="7715304" cy="1663541"/>
          </a:xfrm>
        </p:grpSpPr>
        <p:sp>
          <p:nvSpPr>
            <p:cNvPr id="76842" name="TextBox 3">
              <a:extLst>
                <a:ext uri="{FF2B5EF4-FFF2-40B4-BE49-F238E27FC236}">
                  <a16:creationId xmlns:a16="http://schemas.microsoft.com/office/drawing/2014/main" id="{34D277C5-33C3-1A0B-A914-A8876CEC4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357907"/>
              <a:ext cx="7715304" cy="1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（</a:t>
              </a:r>
              <a:r>
                <a:rPr lang="en-US" altLang="zh-CN" dirty="0">
                  <a:latin typeface="Calibri" pitchFamily="34" charset="0"/>
                </a:rPr>
                <a:t>2</a:t>
              </a:r>
              <a:r>
                <a:rPr lang="zh-CN" altLang="en-US" dirty="0">
                  <a:latin typeface="Calibri" pitchFamily="34" charset="0"/>
                </a:rPr>
                <a:t>）</a:t>
              </a:r>
              <a:r>
                <a:rPr lang="en-US" altLang="zh-CN" i="1" dirty="0">
                  <a:solidFill>
                    <a:srgbClr val="FFFF00"/>
                  </a:solidFill>
                  <a:latin typeface="+mn-lt"/>
                </a:rPr>
                <a:t>A</a:t>
              </a:r>
              <a:r>
                <a:rPr lang="zh-CN" altLang="en-US" dirty="0">
                  <a:latin typeface="+mn-lt"/>
                </a:rPr>
                <a:t>相抵于</a:t>
              </a:r>
              <a:r>
                <a:rPr lang="en-US" altLang="zh-CN" i="1" dirty="0">
                  <a:solidFill>
                    <a:srgbClr val="FFFF00"/>
                  </a:solidFill>
                  <a:latin typeface="+mn-lt"/>
                </a:rPr>
                <a:t>B</a:t>
              </a:r>
              <a:r>
                <a:rPr lang="zh-CN" altLang="en-US" dirty="0">
                  <a:latin typeface="+mn-lt"/>
                </a:rPr>
                <a:t>          </a:t>
              </a:r>
              <a:endParaRPr lang="en-US" altLang="zh-CN" dirty="0">
                <a:latin typeface="+mn-lt"/>
              </a:endParaRPr>
            </a:p>
            <a:p>
              <a:pPr>
                <a:defRPr/>
              </a:pPr>
              <a:endParaRPr lang="zh-CN" altLang="en-US" dirty="0">
                <a:latin typeface="Calibri" pitchFamily="34" charset="0"/>
              </a:endParaRPr>
            </a:p>
          </p:txBody>
        </p:sp>
        <p:graphicFrame>
          <p:nvGraphicFramePr>
            <p:cNvPr id="75781" name="Object 4">
              <a:extLst>
                <a:ext uri="{FF2B5EF4-FFF2-40B4-BE49-F238E27FC236}">
                  <a16:creationId xmlns:a16="http://schemas.microsoft.com/office/drawing/2014/main" id="{CD84CF21-12DF-39DF-8D6F-101B79CE2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925" y="349970"/>
            <a:ext cx="3789362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0" imgH="215640" progId="Equation.DSMT4">
                    <p:embed/>
                  </p:oleObj>
                </mc:Choice>
                <mc:Fallback>
                  <p:oleObj name="Equation" r:id="rId2" imgW="139680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925" y="349970"/>
                          <a:ext cx="3789362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2" name="TextBox 7">
              <a:extLst>
                <a:ext uri="{FF2B5EF4-FFF2-40B4-BE49-F238E27FC236}">
                  <a16:creationId xmlns:a16="http://schemas.microsoft.com/office/drawing/2014/main" id="{B347B761-17CD-DAAF-0841-2DF0A754F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9970" y="357166"/>
              <a:ext cx="7858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使</a:t>
              </a:r>
            </a:p>
          </p:txBody>
        </p:sp>
        <p:graphicFrame>
          <p:nvGraphicFramePr>
            <p:cNvPr id="75782" name="Object 5">
              <a:extLst>
                <a:ext uri="{FF2B5EF4-FFF2-40B4-BE49-F238E27FC236}">
                  <a16:creationId xmlns:a16="http://schemas.microsoft.com/office/drawing/2014/main" id="{3C9EED7D-D23B-1781-57CD-7FF0FD1F1A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662" y="928670"/>
            <a:ext cx="16764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203040" progId="Equation.DSMT4">
                    <p:embed/>
                  </p:oleObj>
                </mc:Choice>
                <mc:Fallback>
                  <p:oleObj name="Equation" r:id="rId4" imgW="6094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928670"/>
                          <a:ext cx="167640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3" name="Object 6">
              <a:extLst>
                <a:ext uri="{FF2B5EF4-FFF2-40B4-BE49-F238E27FC236}">
                  <a16:creationId xmlns:a16="http://schemas.microsoft.com/office/drawing/2014/main" id="{F0A5ADC1-CA8F-F732-A589-A1A9A05FE1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7927" y="1017588"/>
            <a:ext cx="523875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152280" progId="Equation.DSMT4">
                    <p:embed/>
                  </p:oleObj>
                </mc:Choice>
                <mc:Fallback>
                  <p:oleObj name="Equation" r:id="rId6" imgW="190440" imgH="1522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927" y="1017588"/>
                          <a:ext cx="523875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4" name="Object 7">
              <a:extLst>
                <a:ext uri="{FF2B5EF4-FFF2-40B4-BE49-F238E27FC236}">
                  <a16:creationId xmlns:a16="http://schemas.microsoft.com/office/drawing/2014/main" id="{FADD321E-2B19-719E-88F4-7B3583FFD5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229" y="857232"/>
            <a:ext cx="2200275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228600" progId="Equation.DSMT4">
                    <p:embed/>
                  </p:oleObj>
                </mc:Choice>
                <mc:Fallback>
                  <p:oleObj name="Equation" r:id="rId8" imgW="79992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229" y="857232"/>
                          <a:ext cx="2200275" cy="61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3" name="TextBox 12">
              <a:extLst>
                <a:ext uri="{FF2B5EF4-FFF2-40B4-BE49-F238E27FC236}">
                  <a16:creationId xmlns:a16="http://schemas.microsoft.com/office/drawing/2014/main" id="{EDD6D0A0-89D0-BA2A-15C0-B3F92683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857232"/>
              <a:ext cx="285752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且               是可</a:t>
              </a:r>
            </a:p>
          </p:txBody>
        </p:sp>
        <p:graphicFrame>
          <p:nvGraphicFramePr>
            <p:cNvPr id="75785" name="Object 8">
              <a:extLst>
                <a:ext uri="{FF2B5EF4-FFF2-40B4-BE49-F238E27FC236}">
                  <a16:creationId xmlns:a16="http://schemas.microsoft.com/office/drawing/2014/main" id="{BE52EFF3-8BF6-2F9A-2A38-3B24D60F69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3570" y="842963"/>
            <a:ext cx="1397000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7960" imgH="228600" progId="Equation.DSMT4">
                    <p:embed/>
                  </p:oleObj>
                </mc:Choice>
                <mc:Fallback>
                  <p:oleObj name="Equation" r:id="rId10" imgW="50796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842963"/>
                          <a:ext cx="1397000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4" name="TextBox 14">
              <a:extLst>
                <a:ext uri="{FF2B5EF4-FFF2-40B4-BE49-F238E27FC236}">
                  <a16:creationId xmlns:a16="http://schemas.microsoft.com/office/drawing/2014/main" id="{D5B55911-BF4C-58B0-F1A1-458673554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62" y="1428736"/>
              <a:ext cx="69294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逆方阵         相抵于   。</a:t>
              </a:r>
            </a:p>
          </p:txBody>
        </p:sp>
        <p:graphicFrame>
          <p:nvGraphicFramePr>
            <p:cNvPr id="75786" name="Object 9">
              <a:extLst>
                <a:ext uri="{FF2B5EF4-FFF2-40B4-BE49-F238E27FC236}">
                  <a16:creationId xmlns:a16="http://schemas.microsoft.com/office/drawing/2014/main" id="{84DAA993-D08A-FF7D-78DB-21BD1E22F9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7464" y="1484302"/>
            <a:ext cx="3429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464" y="1484302"/>
                          <a:ext cx="3429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7" name="Object 10">
              <a:extLst>
                <a:ext uri="{FF2B5EF4-FFF2-40B4-BE49-F238E27FC236}">
                  <a16:creationId xmlns:a16="http://schemas.microsoft.com/office/drawing/2014/main" id="{0FA10245-1F31-2694-6589-F25B8D1266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338" y="1428736"/>
            <a:ext cx="41910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338" y="1428736"/>
                          <a:ext cx="419100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8" name="Object 11">
              <a:extLst>
                <a:ext uri="{FF2B5EF4-FFF2-40B4-BE49-F238E27FC236}">
                  <a16:creationId xmlns:a16="http://schemas.microsoft.com/office/drawing/2014/main" id="{79ED213B-A3CC-4A92-CB0D-2D756D880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46" y="1517640"/>
            <a:ext cx="523875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152280" progId="Equation.DSMT4">
                    <p:embed/>
                  </p:oleObj>
                </mc:Choice>
                <mc:Fallback>
                  <p:oleObj name="Equation" r:id="rId16" imgW="190440" imgH="1522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1517640"/>
                          <a:ext cx="523875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41" name="TextBox 15">
            <a:extLst>
              <a:ext uri="{FF2B5EF4-FFF2-40B4-BE49-F238E27FC236}">
                <a16:creationId xmlns:a16="http://schemas.microsoft.com/office/drawing/2014/main" id="{9B7DA56E-FA93-6C97-4242-ED841E00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000250"/>
            <a:ext cx="797401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3</a:t>
            </a:r>
            <a:r>
              <a:rPr lang="zh-CN" altLang="en-US" dirty="0">
                <a:latin typeface="+mj-lt"/>
              </a:rPr>
              <a:t>）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C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则存在可逆方    阵</a:t>
            </a:r>
            <a:r>
              <a:rPr lang="en-US" altLang="zh-CN" i="1" dirty="0">
                <a:latin typeface="+mj-lt"/>
              </a:rPr>
              <a:t>P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i="1" dirty="0">
                <a:latin typeface="+mj-lt"/>
              </a:rPr>
              <a:t>P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i="1" dirty="0">
                <a:latin typeface="+mj-lt"/>
              </a:rPr>
              <a:t>Q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i="1" dirty="0">
                <a:latin typeface="+mj-lt"/>
              </a:rPr>
              <a:t>Q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  使得</a:t>
            </a:r>
            <a:r>
              <a:rPr lang="en-US" altLang="zh-CN" i="1" dirty="0">
                <a:latin typeface="+mj-lt"/>
              </a:rPr>
              <a:t>B=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i="1" dirty="0">
                <a:latin typeface="+mj-lt"/>
              </a:rPr>
              <a:t>A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i="1" dirty="0">
                <a:latin typeface="+mj-lt"/>
              </a:rPr>
              <a:t>C=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i="1" dirty="0">
                <a:latin typeface="+mj-lt"/>
              </a:rPr>
              <a:t>A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zh-CN" altLang="en-US" dirty="0">
                <a:latin typeface="+mj-lt"/>
              </a:rPr>
              <a:t>且</a:t>
            </a:r>
            <a:r>
              <a:rPr lang="en-US" altLang="zh-CN" i="1" dirty="0">
                <a:latin typeface="+mj-lt"/>
              </a:rPr>
              <a:t>C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+mj-lt"/>
              </a:rPr>
              <a:t>)</a:t>
            </a:r>
            <a:r>
              <a:rPr lang="en-US" altLang="zh-CN" i="1" dirty="0"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且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i="1" dirty="0"/>
              <a:t> Q</a:t>
            </a:r>
            <a:r>
              <a:rPr lang="en-US" altLang="zh-CN" baseline="-25000" dirty="0"/>
              <a:t>1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zh-CN" altLang="en-US" dirty="0">
                <a:latin typeface="+mj-lt"/>
              </a:rPr>
              <a:t>是可逆方阵于是</a:t>
            </a:r>
            <a:r>
              <a:rPr lang="en-US" altLang="zh-CN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相抵于</a:t>
            </a:r>
            <a:r>
              <a:rPr lang="en-US" altLang="zh-CN" i="1" dirty="0">
                <a:latin typeface="+mj-lt"/>
              </a:rPr>
              <a:t>C</a:t>
            </a:r>
            <a:r>
              <a:rPr lang="zh-CN" altLang="en-US" dirty="0">
                <a:latin typeface="+mj-lt"/>
              </a:rPr>
              <a:t>。   </a:t>
            </a:r>
          </a:p>
        </p:txBody>
      </p:sp>
      <p:grpSp>
        <p:nvGrpSpPr>
          <p:cNvPr id="3" name="组合 46">
            <a:extLst>
              <a:ext uri="{FF2B5EF4-FFF2-40B4-BE49-F238E27FC236}">
                <a16:creationId xmlns:a16="http://schemas.microsoft.com/office/drawing/2014/main" id="{D6C66C1A-CCF0-8189-CC1A-5DC9E76D21BC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000500"/>
            <a:ext cx="8286750" cy="2387600"/>
            <a:chOff x="642910" y="4000504"/>
            <a:chExt cx="8286808" cy="2386627"/>
          </a:xfrm>
        </p:grpSpPr>
        <p:sp>
          <p:nvSpPr>
            <p:cNvPr id="75799" name="TextBox 35">
              <a:extLst>
                <a:ext uri="{FF2B5EF4-FFF2-40B4-BE49-F238E27FC236}">
                  <a16:creationId xmlns:a16="http://schemas.microsoft.com/office/drawing/2014/main" id="{E36F27CC-9FA9-FEB2-9970-B1DB0B789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4071942"/>
              <a:ext cx="8572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Calibri" panose="020F0502020204030204" pitchFamily="34" charset="0"/>
                </a:rPr>
                <a:t>注：</a:t>
              </a:r>
            </a:p>
          </p:txBody>
        </p:sp>
        <p:sp>
          <p:nvSpPr>
            <p:cNvPr id="76840" name="TextBox 36">
              <a:extLst>
                <a:ext uri="{FF2B5EF4-FFF2-40B4-BE49-F238E27FC236}">
                  <a16:creationId xmlns:a16="http://schemas.microsoft.com/office/drawing/2014/main" id="{0EFDC752-967B-FD6B-6637-52CD1F8D6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079847"/>
              <a:ext cx="8286808" cy="2307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         由于相抵关系的以上性质，可以将           </a:t>
              </a:r>
              <a:endParaRPr lang="en-US" altLang="zh-CN" dirty="0">
                <a:latin typeface="Calibri" pitchFamily="34" charset="0"/>
              </a:endParaRPr>
            </a:p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 按相抵关系划分成两两没有公共元素的类     ，每一类称为一个</a:t>
              </a:r>
              <a:r>
                <a:rPr lang="zh-CN" altLang="en-US" b="1" dirty="0">
                  <a:solidFill>
                    <a:schemeClr val="tx2"/>
                  </a:solidFill>
                  <a:latin typeface="Calibri" pitchFamily="34" charset="0"/>
                </a:rPr>
                <a:t>相抵等价类 </a:t>
              </a:r>
              <a:r>
                <a:rPr lang="en-US" altLang="zh-CN" b="1" dirty="0">
                  <a:solidFill>
                    <a:schemeClr val="tx2"/>
                  </a:solidFill>
                  <a:latin typeface="+mn-lt"/>
                </a:rPr>
                <a:t>(equivalent class)</a:t>
              </a:r>
              <a:r>
                <a:rPr lang="zh-CN" altLang="en-US" b="1" dirty="0">
                  <a:latin typeface="+mn-lt"/>
                </a:rPr>
                <a:t>，对于每个元素      ，必属于唯一的一类。</a:t>
              </a:r>
            </a:p>
          </p:txBody>
        </p:sp>
        <p:graphicFrame>
          <p:nvGraphicFramePr>
            <p:cNvPr id="75778" name="Object 30">
              <a:extLst>
                <a:ext uri="{FF2B5EF4-FFF2-40B4-BE49-F238E27FC236}">
                  <a16:creationId xmlns:a16="http://schemas.microsoft.com/office/drawing/2014/main" id="{A1C60F55-F98C-1FE3-0C82-8E6EF2F680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78412" y="4000504"/>
            <a:ext cx="1136992" cy="591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0120" imgH="190440" progId="Equation.DSMT4">
                    <p:embed/>
                  </p:oleObj>
                </mc:Choice>
                <mc:Fallback>
                  <p:oleObj name="Equation" r:id="rId18" imgW="330120" imgH="1904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8412" y="4000504"/>
                          <a:ext cx="1136992" cy="591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79" name="Object 31">
              <a:extLst>
                <a:ext uri="{FF2B5EF4-FFF2-40B4-BE49-F238E27FC236}">
                  <a16:creationId xmlns:a16="http://schemas.microsoft.com/office/drawing/2014/main" id="{D6EF6803-872C-D53B-1D31-6FEAB9829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5856504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5856504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Object 32">
              <a:extLst>
                <a:ext uri="{FF2B5EF4-FFF2-40B4-BE49-F238E27FC236}">
                  <a16:creationId xmlns:a16="http://schemas.microsoft.com/office/drawing/2014/main" id="{78ACE5E9-5E15-E362-A897-AE8014C35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5006" y="4842077"/>
            <a:ext cx="558800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03040" imgH="228600" progId="Equation.DSMT4">
                    <p:embed/>
                  </p:oleObj>
                </mc:Choice>
                <mc:Fallback>
                  <p:oleObj name="Equation" r:id="rId21" imgW="20304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5006" y="4842077"/>
                          <a:ext cx="558800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5792" name="Picture 15" descr="机动">
            <a:extLst>
              <a:ext uri="{FF2B5EF4-FFF2-40B4-BE49-F238E27FC236}">
                <a16:creationId xmlns:a16="http://schemas.microsoft.com/office/drawing/2014/main" id="{7F77A931-D815-BA74-BD91-ED0F46F9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3" name="Text Box 16">
            <a:extLst>
              <a:ext uri="{FF2B5EF4-FFF2-40B4-BE49-F238E27FC236}">
                <a16:creationId xmlns:a16="http://schemas.microsoft.com/office/drawing/2014/main" id="{216D4880-1F12-5078-8779-07457D25A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579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F400893-8466-738D-7E1F-760813FF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5" name="Picture 18" descr="目录">
            <a:hlinkClick r:id="rId25" action="ppaction://hlinksldjump"/>
            <a:extLst>
              <a:ext uri="{FF2B5EF4-FFF2-40B4-BE49-F238E27FC236}">
                <a16:creationId xmlns:a16="http://schemas.microsoft.com/office/drawing/2014/main" id="{11E341BD-83FD-A32C-4B47-302C5ECC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BF445F-EFC9-2248-448D-0B2FC08A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0392432-833E-CA85-043D-CD74F0E1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FA036D-4471-79FB-4D12-5F74503E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>
            <a:extLst>
              <a:ext uri="{FF2B5EF4-FFF2-40B4-BE49-F238E27FC236}">
                <a16:creationId xmlns:a16="http://schemas.microsoft.com/office/drawing/2014/main" id="{DD444382-EABC-B5DB-D0AA-3915693F9251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85750"/>
            <a:ext cx="7786688" cy="1654175"/>
            <a:chOff x="714348" y="285728"/>
            <a:chExt cx="7786742" cy="1654207"/>
          </a:xfrm>
        </p:grpSpPr>
        <p:sp>
          <p:nvSpPr>
            <p:cNvPr id="76827" name="TextBox 3">
              <a:extLst>
                <a:ext uri="{FF2B5EF4-FFF2-40B4-BE49-F238E27FC236}">
                  <a16:creationId xmlns:a16="http://schemas.microsoft.com/office/drawing/2014/main" id="{92676AD6-6295-66A6-D696-8E038F00F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285728"/>
              <a:ext cx="77867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由于每个   都可以通过有限次初等变换变成</a:t>
              </a:r>
            </a:p>
          </p:txBody>
        </p:sp>
        <p:graphicFrame>
          <p:nvGraphicFramePr>
            <p:cNvPr id="76812" name="Object 2">
              <a:extLst>
                <a:ext uri="{FF2B5EF4-FFF2-40B4-BE49-F238E27FC236}">
                  <a16:creationId xmlns:a16="http://schemas.microsoft.com/office/drawing/2014/main" id="{BC601B65-A7BD-4DAC-412E-5D0EBBF987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422" y="339706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339706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3" name="Object 3">
              <a:extLst>
                <a:ext uri="{FF2B5EF4-FFF2-40B4-BE49-F238E27FC236}">
                  <a16:creationId xmlns:a16="http://schemas.microsoft.com/office/drawing/2014/main" id="{EB32DEC0-654A-0F4A-4208-2B7428ECBC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240" y="857232"/>
            <a:ext cx="2143140" cy="1082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88840" imgH="457200" progId="Equation.DSMT4">
                    <p:embed/>
                  </p:oleObj>
                </mc:Choice>
                <mc:Fallback>
                  <p:oleObj name="Equation" r:id="rId4" imgW="888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857232"/>
                          <a:ext cx="2143140" cy="1082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4">
            <a:extLst>
              <a:ext uri="{FF2B5EF4-FFF2-40B4-BE49-F238E27FC236}">
                <a16:creationId xmlns:a16="http://schemas.microsoft.com/office/drawing/2014/main" id="{EAD4A814-294A-27DF-331F-C2C9C7D9974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857375"/>
            <a:ext cx="7643813" cy="2062163"/>
            <a:chOff x="714348" y="1857364"/>
            <a:chExt cx="7643866" cy="2061607"/>
          </a:xfrm>
        </p:grpSpPr>
        <p:sp>
          <p:nvSpPr>
            <p:cNvPr id="77860" name="TextBox 6">
              <a:extLst>
                <a:ext uri="{FF2B5EF4-FFF2-40B4-BE49-F238E27FC236}">
                  <a16:creationId xmlns:a16="http://schemas.microsoft.com/office/drawing/2014/main" id="{4E0A293F-9743-1F6C-6D03-D0DCA05F0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1857364"/>
              <a:ext cx="7643866" cy="2061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n-lt"/>
                </a:rPr>
                <a:t>也就是     相抵于    。选取     作为     所在的相抵等价类        的代表，称为     是</a:t>
              </a:r>
              <a:r>
                <a:rPr lang="zh-CN" altLang="en-US" b="1" dirty="0">
                  <a:solidFill>
                    <a:schemeClr val="tx2"/>
                  </a:solidFill>
                  <a:latin typeface="+mn-lt"/>
                </a:rPr>
                <a:t>相抵标准型</a:t>
              </a:r>
              <a:r>
                <a:rPr lang="en-US" altLang="zh-CN" b="1" dirty="0">
                  <a:solidFill>
                    <a:schemeClr val="tx2"/>
                  </a:solidFill>
                  <a:latin typeface="+mn-lt"/>
                </a:rPr>
                <a:t>(canonical form of equivalent matrices)</a:t>
              </a:r>
              <a:r>
                <a:rPr lang="zh-CN" altLang="en-US" dirty="0">
                  <a:solidFill>
                    <a:schemeClr val="tx2"/>
                  </a:solidFill>
                  <a:latin typeface="+mn-lt"/>
                </a:rPr>
                <a:t>。</a:t>
              </a:r>
            </a:p>
          </p:txBody>
        </p:sp>
        <p:graphicFrame>
          <p:nvGraphicFramePr>
            <p:cNvPr id="76806" name="Object 4">
              <a:extLst>
                <a:ext uri="{FF2B5EF4-FFF2-40B4-BE49-F238E27FC236}">
                  <a16:creationId xmlns:a16="http://schemas.microsoft.com/office/drawing/2014/main" id="{E5FCBFCE-72EB-BF85-FE96-FCB1763606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1857364"/>
            <a:ext cx="469812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857364"/>
                          <a:ext cx="469812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7" name="Object 5">
              <a:extLst>
                <a:ext uri="{FF2B5EF4-FFF2-40B4-BE49-F238E27FC236}">
                  <a16:creationId xmlns:a16="http://schemas.microsoft.com/office/drawing/2014/main" id="{AC0E2A7C-A85B-602E-2586-623F0938E7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1230" y="1911342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1230" y="1911342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6">
              <a:extLst>
                <a:ext uri="{FF2B5EF4-FFF2-40B4-BE49-F238E27FC236}">
                  <a16:creationId xmlns:a16="http://schemas.microsoft.com/office/drawing/2014/main" id="{A65CFF5A-FC35-6C66-BE97-4A46A7E3C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0774" y="1911350"/>
            <a:ext cx="38417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77480" progId="Equation.DSMT4">
                    <p:embed/>
                  </p:oleObj>
                </mc:Choice>
                <mc:Fallback>
                  <p:oleObj name="Equation" r:id="rId8" imgW="1396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774" y="1911350"/>
                          <a:ext cx="38417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9" name="Object 7">
              <a:extLst>
                <a:ext uri="{FF2B5EF4-FFF2-40B4-BE49-F238E27FC236}">
                  <a16:creationId xmlns:a16="http://schemas.microsoft.com/office/drawing/2014/main" id="{5D4A7CF5-93C9-8FB5-5D51-FD40F8EF32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818" y="1928802"/>
            <a:ext cx="38417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" imgH="177480" progId="Equation.DSMT4">
                    <p:embed/>
                  </p:oleObj>
                </mc:Choice>
                <mc:Fallback>
                  <p:oleObj name="Equation" r:id="rId10" imgW="13968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1928802"/>
                          <a:ext cx="38417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0" name="Object 8">
              <a:extLst>
                <a:ext uri="{FF2B5EF4-FFF2-40B4-BE49-F238E27FC236}">
                  <a16:creationId xmlns:a16="http://schemas.microsoft.com/office/drawing/2014/main" id="{F24C57AC-3DE2-6ABC-F793-7C5BBCEFE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7794" y="2353025"/>
            <a:ext cx="558800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03040" imgH="228600" progId="Equation.DSMT4">
                    <p:embed/>
                  </p:oleObj>
                </mc:Choice>
                <mc:Fallback>
                  <p:oleObj name="Equation" r:id="rId11" imgW="20304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794" y="2353025"/>
                          <a:ext cx="558800" cy="61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1" name="Object 9">
              <a:extLst>
                <a:ext uri="{FF2B5EF4-FFF2-40B4-BE49-F238E27FC236}">
                  <a16:creationId xmlns:a16="http://schemas.microsoft.com/office/drawing/2014/main" id="{FA2C565C-2AC7-0A25-400A-4D21D16D23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9097" y="2396358"/>
            <a:ext cx="38417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097" y="2396358"/>
                          <a:ext cx="384175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16" name="TextBox 13">
            <a:extLst>
              <a:ext uri="{FF2B5EF4-FFF2-40B4-BE49-F238E27FC236}">
                <a16:creationId xmlns:a16="http://schemas.microsoft.com/office/drawing/2014/main" id="{3C81772E-F7DB-9136-24EC-87EFF2E1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56025"/>
            <a:ext cx="82470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定理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推论</a:t>
            </a:r>
            <a:r>
              <a:rPr lang="en-US" altLang="zh-CN" b="1">
                <a:solidFill>
                  <a:srgbClr val="FF0000"/>
                </a:solidFill>
              </a:rPr>
              <a:t>4.4.3) </a:t>
            </a:r>
            <a:r>
              <a:rPr lang="zh-CN" altLang="en-US"/>
              <a:t>设</a:t>
            </a:r>
            <a:r>
              <a:rPr lang="en-US" altLang="zh-CN" i="1"/>
              <a:t>A,B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en-US" altLang="zh-CN" i="1" baseline="30000"/>
              <a:t>m</a:t>
            </a:r>
            <a:r>
              <a:rPr lang="en-US" altLang="zh-CN" baseline="30000"/>
              <a:t>×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相抵当且仅当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/>
              <a:t>=rank</a:t>
            </a:r>
            <a:r>
              <a:rPr lang="en-US" altLang="zh-CN" i="1"/>
              <a:t>B</a:t>
            </a:r>
            <a:r>
              <a:rPr lang="en-US" altLang="zh-CN"/>
              <a:t>.</a:t>
            </a:r>
            <a:endParaRPr lang="zh-CN" alt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0A3FE-64D5-C45A-2D9E-0F302A3D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72038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4" name="组合 36">
            <a:extLst>
              <a:ext uri="{FF2B5EF4-FFF2-40B4-BE49-F238E27FC236}">
                <a16:creationId xmlns:a16="http://schemas.microsoft.com/office/drawing/2014/main" id="{ADDD9EDD-F971-D560-389E-7EA92EF661A2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4902200"/>
            <a:ext cx="5718175" cy="1147763"/>
            <a:chOff x="1633103" y="4470773"/>
            <a:chExt cx="5717692" cy="1148988"/>
          </a:xfrm>
        </p:grpSpPr>
        <p:graphicFrame>
          <p:nvGraphicFramePr>
            <p:cNvPr id="76803" name="Object 15">
              <a:extLst>
                <a:ext uri="{FF2B5EF4-FFF2-40B4-BE49-F238E27FC236}">
                  <a16:creationId xmlns:a16="http://schemas.microsoft.com/office/drawing/2014/main" id="{785702B1-6A22-2891-E0F7-D53D32AF6E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3103" y="4470773"/>
            <a:ext cx="188595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03040" progId="Equation.DSMT4">
                    <p:embed/>
                  </p:oleObj>
                </mc:Choice>
                <mc:Fallback>
                  <p:oleObj name="Equation" r:id="rId14" imgW="68580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103" y="4470773"/>
                          <a:ext cx="188595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4" name="Object 16">
              <a:extLst>
                <a:ext uri="{FF2B5EF4-FFF2-40B4-BE49-F238E27FC236}">
                  <a16:creationId xmlns:a16="http://schemas.microsoft.com/office/drawing/2014/main" id="{86CCEBC6-813F-94A2-680A-3694923D5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3020" y="4500570"/>
            <a:ext cx="37877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6800" imgH="215640" progId="Equation.DSMT4">
                    <p:embed/>
                  </p:oleObj>
                </mc:Choice>
                <mc:Fallback>
                  <p:oleObj name="Equation" r:id="rId16" imgW="1396800" imgH="215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020" y="4500570"/>
                          <a:ext cx="37877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5" name="Object 17">
              <a:extLst>
                <a:ext uri="{FF2B5EF4-FFF2-40B4-BE49-F238E27FC236}">
                  <a16:creationId xmlns:a16="http://schemas.microsoft.com/office/drawing/2014/main" id="{199F8AD1-19EC-ECDF-CD0B-05BC37521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3306" y="5072074"/>
            <a:ext cx="16764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09480" imgH="203040" progId="Equation.DSMT4">
                    <p:embed/>
                  </p:oleObj>
                </mc:Choice>
                <mc:Fallback>
                  <p:oleObj name="Equation" r:id="rId18" imgW="60948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5072074"/>
                          <a:ext cx="167640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22" name="Object 18">
            <a:extLst>
              <a:ext uri="{FF2B5EF4-FFF2-40B4-BE49-F238E27FC236}">
                <a16:creationId xmlns:a16="http://schemas.microsoft.com/office/drawing/2014/main" id="{39B71CE8-7124-7706-3E58-0B460B822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6021388"/>
          <a:ext cx="5308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30320" imgH="203040" progId="Equation.DSMT4">
                  <p:embed/>
                </p:oleObj>
              </mc:Choice>
              <mc:Fallback>
                <p:oleObj name="Equation" r:id="rId20" imgW="19303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6021388"/>
                        <a:ext cx="53086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19" name="Picture 15" descr="机动">
            <a:extLst>
              <a:ext uri="{FF2B5EF4-FFF2-40B4-BE49-F238E27FC236}">
                <a16:creationId xmlns:a16="http://schemas.microsoft.com/office/drawing/2014/main" id="{BD1309E2-68F6-2E0E-9FCB-F77C961E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0" name="Text Box 16">
            <a:extLst>
              <a:ext uri="{FF2B5EF4-FFF2-40B4-BE49-F238E27FC236}">
                <a16:creationId xmlns:a16="http://schemas.microsoft.com/office/drawing/2014/main" id="{8B5EAF8C-4B9C-3717-7E1E-55F0FE41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682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FCCC181-6A62-64A5-428C-4C8A6BDA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2" name="Picture 18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065DCB23-33D3-1EC1-93A6-0F284900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B3E26D-88F8-D638-254D-6FD85C44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41FD141-F008-0215-9782-36021C7E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740F-1B05-3268-FA41-F4A79EF2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>
            <a:extLst>
              <a:ext uri="{FF2B5EF4-FFF2-40B4-BE49-F238E27FC236}">
                <a16:creationId xmlns:a16="http://schemas.microsoft.com/office/drawing/2014/main" id="{88658BA0-FA35-DC7B-B54A-5D0BC0C736D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57188"/>
            <a:ext cx="7072313" cy="1582737"/>
            <a:chOff x="714348" y="357166"/>
            <a:chExt cx="7072362" cy="1582759"/>
          </a:xfrm>
        </p:grpSpPr>
        <p:sp>
          <p:nvSpPr>
            <p:cNvPr id="77855" name="TextBox 3">
              <a:extLst>
                <a:ext uri="{FF2B5EF4-FFF2-40B4-BE49-F238E27FC236}">
                  <a16:creationId xmlns:a16="http://schemas.microsoft.com/office/drawing/2014/main" id="{80769168-A4D4-D69C-9BC8-23A6589CF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357166"/>
              <a:ext cx="70723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</a:t>
              </a:r>
              <a:r>
                <a:rPr lang="zh-CN" altLang="en-US">
                  <a:latin typeface="Calibri" panose="020F0502020204030204" pitchFamily="34" charset="0"/>
                </a:rPr>
                <a:t>中的每个矩阵    相抵于它的标准形</a:t>
              </a:r>
            </a:p>
          </p:txBody>
        </p:sp>
        <p:grpSp>
          <p:nvGrpSpPr>
            <p:cNvPr id="77856" name="组合 28">
              <a:extLst>
                <a:ext uri="{FF2B5EF4-FFF2-40B4-BE49-F238E27FC236}">
                  <a16:creationId xmlns:a16="http://schemas.microsoft.com/office/drawing/2014/main" id="{0EFCA7B3-B409-793A-BCB6-985BA788D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86" y="357166"/>
              <a:ext cx="4500589" cy="1582759"/>
              <a:chOff x="785786" y="357166"/>
              <a:chExt cx="4500589" cy="1582759"/>
            </a:xfrm>
          </p:grpSpPr>
          <p:graphicFrame>
            <p:nvGraphicFramePr>
              <p:cNvPr id="77839" name="Object 2">
                <a:extLst>
                  <a:ext uri="{FF2B5EF4-FFF2-40B4-BE49-F238E27FC236}">
                    <a16:creationId xmlns:a16="http://schemas.microsoft.com/office/drawing/2014/main" id="{F4AA01EB-EE51-2A53-AD64-D9F9054CB5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10024" y="411144"/>
              <a:ext cx="419100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52280" imgH="164880" progId="Equation.DSMT4">
                      <p:embed/>
                    </p:oleObj>
                  </mc:Choice>
                  <mc:Fallback>
                    <p:oleObj name="Equation" r:id="rId2" imgW="152280" imgH="16488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0024" y="411144"/>
                            <a:ext cx="419100" cy="446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40" name="Object 3">
                <a:extLst>
                  <a:ext uri="{FF2B5EF4-FFF2-40B4-BE49-F238E27FC236}">
                    <a16:creationId xmlns:a16="http://schemas.microsoft.com/office/drawing/2014/main" id="{9FC430F1-A324-0E4D-3F3F-B2DCBE2077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43250" y="857250"/>
              <a:ext cx="2143125" cy="1082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88840" imgH="457200" progId="Equation.DSMT4">
                      <p:embed/>
                    </p:oleObj>
                  </mc:Choice>
                  <mc:Fallback>
                    <p:oleObj name="Equation" r:id="rId4" imgW="888840" imgH="4572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3250" y="857250"/>
                            <a:ext cx="2143125" cy="1082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41" name="Object 4">
                <a:extLst>
                  <a:ext uri="{FF2B5EF4-FFF2-40B4-BE49-F238E27FC236}">
                    <a16:creationId xmlns:a16="http://schemas.microsoft.com/office/drawing/2014/main" id="{1D70CA2E-382F-B32F-2D72-04F405B6A4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786" y="357166"/>
              <a:ext cx="908050" cy="512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120" imgH="190440" progId="Equation.DSMT4">
                      <p:embed/>
                    </p:oleObj>
                  </mc:Choice>
                  <mc:Fallback>
                    <p:oleObj name="Equation" r:id="rId6" imgW="330120" imgH="19044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786" y="357166"/>
                            <a:ext cx="908050" cy="512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29">
            <a:extLst>
              <a:ext uri="{FF2B5EF4-FFF2-40B4-BE49-F238E27FC236}">
                <a16:creationId xmlns:a16="http://schemas.microsoft.com/office/drawing/2014/main" id="{263C0533-B7D9-3356-7491-B99B6079C3F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928813"/>
            <a:ext cx="8001000" cy="1649412"/>
            <a:chOff x="714348" y="1928802"/>
            <a:chExt cx="8001056" cy="1648722"/>
          </a:xfrm>
        </p:grpSpPr>
        <p:sp>
          <p:nvSpPr>
            <p:cNvPr id="77853" name="TextBox 7">
              <a:extLst>
                <a:ext uri="{FF2B5EF4-FFF2-40B4-BE49-F238E27FC236}">
                  <a16:creationId xmlns:a16="http://schemas.microsoft.com/office/drawing/2014/main" id="{78144864-58B9-F3A2-CBF2-B4C33144D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1941499"/>
              <a:ext cx="78581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               。如果                的秩与      相同，</a:t>
              </a:r>
            </a:p>
          </p:txBody>
        </p:sp>
        <p:graphicFrame>
          <p:nvGraphicFramePr>
            <p:cNvPr id="77832" name="Object 5">
              <a:extLst>
                <a:ext uri="{FF2B5EF4-FFF2-40B4-BE49-F238E27FC236}">
                  <a16:creationId xmlns:a16="http://schemas.microsoft.com/office/drawing/2014/main" id="{FC89D309-4503-6D46-C784-120D8D75B5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29454" y="2012937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2012937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7">
              <a:extLst>
                <a:ext uri="{FF2B5EF4-FFF2-40B4-BE49-F238E27FC236}">
                  <a16:creationId xmlns:a16="http://schemas.microsoft.com/office/drawing/2014/main" id="{A6851733-2C64-83AF-6A09-DAF8DF055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372" y="1928802"/>
            <a:ext cx="157162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71320" imgH="190440" progId="Equation.DSMT4">
                    <p:embed/>
                  </p:oleObj>
                </mc:Choice>
                <mc:Fallback>
                  <p:oleObj name="Equation" r:id="rId9" imgW="571320" imgH="1904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1928802"/>
                          <a:ext cx="1571625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1">
              <a:extLst>
                <a:ext uri="{FF2B5EF4-FFF2-40B4-BE49-F238E27FC236}">
                  <a16:creationId xmlns:a16="http://schemas.microsoft.com/office/drawing/2014/main" id="{3906D005-9EFA-CF8C-474C-936C5B490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4163" y="1941509"/>
            <a:ext cx="15478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58720" imgH="177480" progId="Equation.DSMT4">
                    <p:embed/>
                  </p:oleObj>
                </mc:Choice>
                <mc:Fallback>
                  <p:oleObj name="Equation" r:id="rId11" imgW="55872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163" y="1941509"/>
                          <a:ext cx="1547812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TextBox 15">
              <a:extLst>
                <a:ext uri="{FF2B5EF4-FFF2-40B4-BE49-F238E27FC236}">
                  <a16:creationId xmlns:a16="http://schemas.microsoft.com/office/drawing/2014/main" id="{87B7CC65-7D71-ADBD-BF23-2B944C481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2500306"/>
              <a:ext cx="8001056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则    也相抵于    ，由相抵的传递性，    相抵于    。</a:t>
              </a:r>
            </a:p>
          </p:txBody>
        </p:sp>
        <p:graphicFrame>
          <p:nvGraphicFramePr>
            <p:cNvPr id="77835" name="Object 12">
              <a:extLst>
                <a:ext uri="{FF2B5EF4-FFF2-40B4-BE49-F238E27FC236}">
                  <a16:creationId xmlns:a16="http://schemas.microsoft.com/office/drawing/2014/main" id="{EA5F806B-EB75-305D-F2A1-E64E40E571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2554284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554284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3">
              <a:extLst>
                <a:ext uri="{FF2B5EF4-FFF2-40B4-BE49-F238E27FC236}">
                  <a16:creationId xmlns:a16="http://schemas.microsoft.com/office/drawing/2014/main" id="{FB618BB8-AF9D-0F56-14E1-F234F8DD6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2976" y="3071810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3071810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4">
              <a:extLst>
                <a:ext uri="{FF2B5EF4-FFF2-40B4-BE49-F238E27FC236}">
                  <a16:creationId xmlns:a16="http://schemas.microsoft.com/office/drawing/2014/main" id="{AAF04097-90B0-B9C6-ED11-85B8DA02C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3768" y="2554284"/>
            <a:ext cx="419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68" y="2554284"/>
                          <a:ext cx="419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Object 15">
              <a:extLst>
                <a:ext uri="{FF2B5EF4-FFF2-40B4-BE49-F238E27FC236}">
                  <a16:creationId xmlns:a16="http://schemas.microsoft.com/office/drawing/2014/main" id="{B0C501DB-7DCC-3BC5-03E7-02D6671637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2555875"/>
            <a:ext cx="38417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77480" progId="Equation.DSMT4">
                    <p:embed/>
                  </p:oleObj>
                </mc:Choice>
                <mc:Fallback>
                  <p:oleObj name="Equation" r:id="rId18" imgW="13968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2555875"/>
                          <a:ext cx="38417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0">
            <a:extLst>
              <a:ext uri="{FF2B5EF4-FFF2-40B4-BE49-F238E27FC236}">
                <a16:creationId xmlns:a16="http://schemas.microsoft.com/office/drawing/2014/main" id="{71C29877-CF6F-D00E-30FB-72FE67B35D8F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643313"/>
            <a:ext cx="7715250" cy="2654300"/>
            <a:chOff x="785786" y="3643314"/>
            <a:chExt cx="7715304" cy="2654298"/>
          </a:xfrm>
        </p:grpSpPr>
        <p:sp>
          <p:nvSpPr>
            <p:cNvPr id="77852" name="TextBox 20">
              <a:extLst>
                <a:ext uri="{FF2B5EF4-FFF2-40B4-BE49-F238E27FC236}">
                  <a16:creationId xmlns:a16="http://schemas.microsoft.com/office/drawing/2014/main" id="{8333C220-017A-A9D5-763B-A52665A79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3643314"/>
              <a:ext cx="771530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事实上，对于        ，记                        则可以按按矩阵的秩将          分成          类，并且每一类中所有的矩阵有一个标准形：</a:t>
              </a:r>
            </a:p>
          </p:txBody>
        </p:sp>
        <p:graphicFrame>
          <p:nvGraphicFramePr>
            <p:cNvPr id="77826" name="Object 16">
              <a:extLst>
                <a:ext uri="{FF2B5EF4-FFF2-40B4-BE49-F238E27FC236}">
                  <a16:creationId xmlns:a16="http://schemas.microsoft.com/office/drawing/2014/main" id="{73B42DDB-931E-C3B3-E069-B33609D2D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496" y="3643314"/>
            <a:ext cx="908050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0120" imgH="190440" progId="Equation.DSMT4">
                    <p:embed/>
                  </p:oleObj>
                </mc:Choice>
                <mc:Fallback>
                  <p:oleObj name="Equation" r:id="rId20" imgW="330120" imgH="1904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3643314"/>
                          <a:ext cx="908050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7" name="Object 17">
              <a:extLst>
                <a:ext uri="{FF2B5EF4-FFF2-40B4-BE49-F238E27FC236}">
                  <a16:creationId xmlns:a16="http://schemas.microsoft.com/office/drawing/2014/main" id="{B61F0B93-4489-7198-929B-511A0FC7E7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562" y="4143380"/>
            <a:ext cx="908050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30120" imgH="190440" progId="Equation.DSMT4">
                    <p:embed/>
                  </p:oleObj>
                </mc:Choice>
                <mc:Fallback>
                  <p:oleObj name="Equation" r:id="rId21" imgW="330120" imgH="1904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4143380"/>
                          <a:ext cx="908050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8" name="Object 18">
              <a:extLst>
                <a:ext uri="{FF2B5EF4-FFF2-40B4-BE49-F238E27FC236}">
                  <a16:creationId xmlns:a16="http://schemas.microsoft.com/office/drawing/2014/main" id="{388B4E4C-ED6E-209E-4BC7-34C41DC84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2132" y="3667131"/>
            <a:ext cx="221457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27000" imgH="203040" progId="Equation.DSMT4">
                    <p:embed/>
                  </p:oleObj>
                </mc:Choice>
                <mc:Fallback>
                  <p:oleObj name="Equation" r:id="rId22" imgW="92700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3667131"/>
                          <a:ext cx="2214578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9" name="Object 19">
              <a:extLst>
                <a:ext uri="{FF2B5EF4-FFF2-40B4-BE49-F238E27FC236}">
                  <a16:creationId xmlns:a16="http://schemas.microsoft.com/office/drawing/2014/main" id="{5343F453-847E-9E28-FE20-A90D06961B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6512" y="4164021"/>
            <a:ext cx="75723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17160" imgH="177480" progId="Equation.DSMT4">
                    <p:embed/>
                  </p:oleObj>
                </mc:Choice>
                <mc:Fallback>
                  <p:oleObj name="Equation" r:id="rId24" imgW="31716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4164021"/>
                          <a:ext cx="757237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0" name="Object 20">
              <a:extLst>
                <a:ext uri="{FF2B5EF4-FFF2-40B4-BE49-F238E27FC236}">
                  <a16:creationId xmlns:a16="http://schemas.microsoft.com/office/drawing/2014/main" id="{D02E0C6A-BBCD-AA7B-1E06-878808C44A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298" y="5214937"/>
            <a:ext cx="2297113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52200" imgH="457200" progId="Equation.DSMT4">
                    <p:embed/>
                  </p:oleObj>
                </mc:Choice>
                <mc:Fallback>
                  <p:oleObj name="Equation" r:id="rId26" imgW="952200" imgH="457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5214937"/>
                          <a:ext cx="2297113" cy="1082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1" name="Object 21">
              <a:extLst>
                <a:ext uri="{FF2B5EF4-FFF2-40B4-BE49-F238E27FC236}">
                  <a16:creationId xmlns:a16="http://schemas.microsoft.com/office/drawing/2014/main" id="{7B13E2EB-CC74-252B-B571-DA080E75C4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2887" y="5444112"/>
            <a:ext cx="2678137" cy="556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88840" imgH="203040" progId="Equation.DSMT4">
                    <p:embed/>
                  </p:oleObj>
                </mc:Choice>
                <mc:Fallback>
                  <p:oleObj name="Equation" r:id="rId28" imgW="888840" imgH="203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887" y="5444112"/>
                          <a:ext cx="2678137" cy="556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7845" name="Picture 15" descr="机动">
            <a:extLst>
              <a:ext uri="{FF2B5EF4-FFF2-40B4-BE49-F238E27FC236}">
                <a16:creationId xmlns:a16="http://schemas.microsoft.com/office/drawing/2014/main" id="{D47BA2CC-99C7-6965-4C74-1D19DE91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6" name="Text Box 16">
            <a:extLst>
              <a:ext uri="{FF2B5EF4-FFF2-40B4-BE49-F238E27FC236}">
                <a16:creationId xmlns:a16="http://schemas.microsoft.com/office/drawing/2014/main" id="{2C6C1424-E91A-4C27-134B-6FA9E5F5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7847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073E95E-4BD0-4CBB-665E-E8EF8A90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8" name="Picture 18" descr="目录">
            <a:hlinkClick r:id="rId32" action="ppaction://hlinksldjump"/>
            <a:extLst>
              <a:ext uri="{FF2B5EF4-FFF2-40B4-BE49-F238E27FC236}">
                <a16:creationId xmlns:a16="http://schemas.microsoft.com/office/drawing/2014/main" id="{7279F3CA-76DF-CC50-24D1-85BB8163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9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BB0DD7-7419-797B-4FF6-A5CB9C5C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50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C44C12A-9458-4E8D-7E10-A3597678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51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C820DD-1209-36D0-2C0D-66DE110F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89E371-3EAC-82C6-DA4C-E67C86A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520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解法  </a:t>
            </a:r>
            <a:r>
              <a:rPr lang="en-US" altLang="zh-CN" b="1" dirty="0">
                <a:latin typeface="+mj-lt"/>
              </a:rPr>
              <a:t>2 </a:t>
            </a:r>
            <a:endParaRPr lang="zh-CN" altLang="en-US" dirty="0">
              <a:latin typeface="+mj-lt"/>
            </a:endParaRPr>
          </a:p>
        </p:txBody>
      </p:sp>
      <p:sp>
        <p:nvSpPr>
          <p:cNvPr id="7192" name="TextBox 4">
            <a:extLst>
              <a:ext uri="{FF2B5EF4-FFF2-40B4-BE49-F238E27FC236}">
                <a16:creationId xmlns:a16="http://schemas.microsoft.com/office/drawing/2014/main" id="{6F5928AF-230B-9895-CA5D-1D86147D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765175"/>
            <a:ext cx="7429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）对所有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i="1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，将</a:t>
            </a:r>
            <a:r>
              <a:rPr lang="en-US" altLang="zh-CN" i="1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的前两行交换都得到</a:t>
            </a:r>
            <a:r>
              <a:rPr lang="en-US" altLang="zh-CN" i="1" dirty="0">
                <a:latin typeface="+mj-lt"/>
              </a:rPr>
              <a:t>AB</a:t>
            </a:r>
            <a:r>
              <a:rPr lang="zh-CN" altLang="en-US" dirty="0">
                <a:latin typeface="+mj-lt"/>
              </a:rPr>
              <a:t>。特别地，取</a:t>
            </a:r>
            <a:r>
              <a:rPr lang="en-US" altLang="zh-CN" i="1" dirty="0">
                <a:latin typeface="+mj-lt"/>
              </a:rPr>
              <a:t>B=I</a:t>
            </a:r>
            <a:r>
              <a:rPr lang="zh-CN" altLang="en-US" dirty="0">
                <a:latin typeface="+mj-lt"/>
              </a:rPr>
              <a:t> 为单位矩阵，将 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  的前两行互换得到</a:t>
            </a:r>
            <a:r>
              <a:rPr lang="en-US" altLang="zh-CN" i="1" dirty="0">
                <a:latin typeface="+mj-lt"/>
              </a:rPr>
              <a:t>AI=A</a:t>
            </a:r>
            <a:endParaRPr lang="zh-CN" altLang="en-US" i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BC588-02BB-CDA6-D61B-6F65089A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因此</a:t>
            </a:r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48FA18B6-1EF7-A007-238F-F561C22B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B21847ED-7E97-12D9-A32B-151CF65D8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3209925"/>
          <a:ext cx="280352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1143000" progId="Equation.DSMT4">
                  <p:embed/>
                </p:oleObj>
              </mc:Choice>
              <mc:Fallback>
                <p:oleObj name="Equation" r:id="rId2" imgW="1396800" imgH="1143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209925"/>
                        <a:ext cx="2803525" cy="250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4">
            <a:extLst>
              <a:ext uri="{FF2B5EF4-FFF2-40B4-BE49-F238E27FC236}">
                <a16:creationId xmlns:a16="http://schemas.microsoft.com/office/drawing/2014/main" id="{01C867E9-97BE-CA1E-B6D3-486167EA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A3BC68ED-D383-42B1-7B34-8528AC5F0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286125"/>
          <a:ext cx="285432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1143000" progId="Equation.DSMT4">
                  <p:embed/>
                </p:oleObj>
              </mc:Choice>
              <mc:Fallback>
                <p:oleObj name="Equation" r:id="rId4" imgW="1422360" imgH="1143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286125"/>
                        <a:ext cx="2854325" cy="250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6">
            <a:extLst>
              <a:ext uri="{FF2B5EF4-FFF2-40B4-BE49-F238E27FC236}">
                <a16:creationId xmlns:a16="http://schemas.microsoft.com/office/drawing/2014/main" id="{9F1213FF-1139-491A-CBBB-6185B089B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987F4414-DA2D-6323-9D22-1AAC6E4F5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143375"/>
          <a:ext cx="20081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143375"/>
                        <a:ext cx="20081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9" name="Picture 15" descr="机动">
            <a:extLst>
              <a:ext uri="{FF2B5EF4-FFF2-40B4-BE49-F238E27FC236}">
                <a16:creationId xmlns:a16="http://schemas.microsoft.com/office/drawing/2014/main" id="{C863158C-EECD-05DA-9D3A-56C321C9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C518B2C-B199-4FBD-875E-B65DD614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8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89853C-5C08-F8DE-6131-FB42666B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43330-0811-5F75-A17E-0438714E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B8201EC-8EAC-9735-5787-F006F772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2889D4-288C-1C6A-2E3C-CFE52629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Text Box 16">
            <a:extLst>
              <a:ext uri="{FF2B5EF4-FFF2-40B4-BE49-F238E27FC236}">
                <a16:creationId xmlns:a16="http://schemas.microsoft.com/office/drawing/2014/main" id="{990815D1-C6D3-0804-5755-442DF119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3">
            <a:extLst>
              <a:ext uri="{FF2B5EF4-FFF2-40B4-BE49-F238E27FC236}">
                <a16:creationId xmlns:a16="http://schemas.microsoft.com/office/drawing/2014/main" id="{BDC6B944-F76C-27B5-9356-96B93D6B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487363"/>
            <a:ext cx="8458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en-US" altLang="zh-CN"/>
              <a:t>. </a:t>
            </a:r>
            <a:r>
              <a:rPr lang="zh-CN" altLang="en-US"/>
              <a:t>利用矩阵相抵标准形研究齐次线性方程组</a:t>
            </a:r>
            <a:r>
              <a:rPr lang="en-US" altLang="zh-CN" i="1"/>
              <a:t>AX=</a:t>
            </a:r>
            <a:r>
              <a:rPr lang="en-US" altLang="zh-CN"/>
              <a:t>0</a:t>
            </a:r>
            <a:r>
              <a:rPr lang="zh-CN" altLang="en-US"/>
              <a:t>解空间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的维数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8852" name="TextBox 4">
            <a:extLst>
              <a:ext uri="{FF2B5EF4-FFF2-40B4-BE49-F238E27FC236}">
                <a16:creationId xmlns:a16="http://schemas.microsoft.com/office/drawing/2014/main" id="{5C2FC6EB-2A10-E82E-DC17-8B29F4BE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600200"/>
            <a:ext cx="82296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解：设</a:t>
            </a:r>
            <a:r>
              <a:rPr lang="en-US" altLang="zh-CN" i="1"/>
              <a:t>A</a:t>
            </a:r>
            <a:r>
              <a:rPr lang="en-US" altLang="zh-CN"/>
              <a:t> ∈</a:t>
            </a:r>
            <a:r>
              <a:rPr lang="en-US" altLang="zh-CN" i="1"/>
              <a:t>F</a:t>
            </a:r>
            <a:r>
              <a:rPr lang="en-US" altLang="zh-CN" i="1" baseline="30000"/>
              <a:t>m</a:t>
            </a:r>
            <a:r>
              <a:rPr lang="en-US" altLang="zh-CN" baseline="30000"/>
              <a:t>×</a:t>
            </a:r>
            <a:r>
              <a:rPr lang="en-US" altLang="zh-CN" i="1" baseline="30000"/>
              <a:t>n</a:t>
            </a:r>
            <a:r>
              <a:rPr lang="zh-CN" altLang="en-US"/>
              <a:t>且</a:t>
            </a:r>
            <a:r>
              <a:rPr lang="en-US" altLang="zh-CN"/>
              <a:t>rank</a:t>
            </a:r>
            <a:r>
              <a:rPr lang="en-US" altLang="zh-CN" i="1"/>
              <a:t>A=r</a:t>
            </a:r>
            <a:r>
              <a:rPr lang="en-US" altLang="zh-CN"/>
              <a:t>.</a:t>
            </a:r>
            <a:r>
              <a:rPr lang="zh-CN" altLang="en-US"/>
              <a:t>存在</a:t>
            </a:r>
            <a:r>
              <a:rPr lang="en-US" altLang="zh-CN" i="1"/>
              <a:t>m</a:t>
            </a:r>
            <a:r>
              <a:rPr lang="zh-CN" altLang="en-US"/>
              <a:t>阶可逆方阵</a:t>
            </a:r>
            <a:r>
              <a:rPr lang="en-US" altLang="zh-CN" i="1"/>
              <a:t>P</a:t>
            </a:r>
            <a:r>
              <a:rPr lang="zh-CN" altLang="en-US"/>
              <a:t>和</a:t>
            </a:r>
            <a:r>
              <a:rPr lang="en-US" altLang="zh-CN" i="1"/>
              <a:t>n</a:t>
            </a:r>
            <a:r>
              <a:rPr lang="zh-CN" altLang="en-US"/>
              <a:t>阶可逆方阵</a:t>
            </a:r>
            <a:r>
              <a:rPr lang="en-US" altLang="zh-CN" i="1"/>
              <a:t>Q</a:t>
            </a:r>
            <a:r>
              <a:rPr lang="zh-CN" altLang="en-US"/>
              <a:t>使得</a:t>
            </a:r>
            <a:r>
              <a:rPr lang="en-US" altLang="zh-CN" i="1"/>
              <a:t>PDQ=A</a:t>
            </a:r>
            <a:r>
              <a:rPr lang="zh-CN" altLang="en-US"/>
              <a:t>为相抵标准形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令</a:t>
            </a:r>
            <a:r>
              <a:rPr lang="en-US" altLang="zh-CN" i="1"/>
              <a:t>Y=QX</a:t>
            </a:r>
            <a:r>
              <a:rPr lang="zh-CN" altLang="en-US"/>
              <a:t>，方程化为</a:t>
            </a:r>
            <a:r>
              <a:rPr lang="en-US" altLang="zh-CN" i="1"/>
              <a:t>DY=</a:t>
            </a:r>
            <a:r>
              <a:rPr lang="en-US" altLang="zh-CN"/>
              <a:t>0.</a:t>
            </a:r>
            <a:r>
              <a:rPr lang="zh-CN" altLang="en-US"/>
              <a:t>解得</a:t>
            </a:r>
            <a:r>
              <a:rPr lang="en-US" altLang="zh-CN" i="1"/>
              <a:t>Y</a:t>
            </a:r>
            <a:r>
              <a:rPr lang="en-US" altLang="zh-CN"/>
              <a:t>=(0,…,0,</a:t>
            </a:r>
            <a:r>
              <a:rPr lang="en-US" altLang="zh-CN" i="1"/>
              <a:t>y</a:t>
            </a:r>
            <a:r>
              <a:rPr lang="en-US" altLang="zh-CN" i="1" baseline="-25000"/>
              <a:t>r</a:t>
            </a:r>
            <a:r>
              <a:rPr lang="en-US" altLang="zh-CN" baseline="-25000"/>
              <a:t>+1</a:t>
            </a:r>
            <a:r>
              <a:rPr lang="en-US" altLang="zh-CN"/>
              <a:t>,…,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.</a:t>
            </a:r>
            <a:r>
              <a:rPr lang="zh-CN" altLang="en-US"/>
              <a:t>原方程通解                    为</a:t>
            </a:r>
            <a:r>
              <a:rPr lang="en-US" altLang="zh-CN" i="1"/>
              <a:t>X=Q</a:t>
            </a:r>
            <a:r>
              <a:rPr lang="en-US" altLang="zh-CN" baseline="30000"/>
              <a:t>-1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 i="1" baseline="-25000"/>
              <a:t>r</a:t>
            </a:r>
            <a:r>
              <a:rPr lang="en-US" altLang="zh-CN" baseline="-25000"/>
              <a:t>+1</a:t>
            </a:r>
            <a:r>
              <a:rPr lang="en-US" altLang="zh-CN" b="1"/>
              <a:t>b</a:t>
            </a:r>
            <a:r>
              <a:rPr lang="en-US" altLang="zh-CN" i="1" baseline="-25000"/>
              <a:t>r</a:t>
            </a:r>
            <a:r>
              <a:rPr lang="en-US" altLang="zh-CN" baseline="-25000"/>
              <a:t>+1</a:t>
            </a:r>
            <a:r>
              <a:rPr lang="en-US" altLang="zh-CN"/>
              <a:t>+…+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 b="1"/>
              <a:t>b</a:t>
            </a:r>
            <a:r>
              <a:rPr lang="en-US" altLang="zh-CN" b="1" i="1" baseline="-25000"/>
              <a:t>n</a:t>
            </a:r>
            <a:r>
              <a:rPr lang="en-US" altLang="zh-CN"/>
              <a:t>. </a:t>
            </a:r>
            <a:r>
              <a:rPr lang="zh-CN" altLang="en-US"/>
              <a:t>所以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由</a:t>
            </a:r>
            <a:r>
              <a:rPr lang="en-US" altLang="zh-CN" i="1"/>
              <a:t>n-r</a:t>
            </a:r>
            <a:r>
              <a:rPr lang="zh-CN" altLang="en-US"/>
              <a:t>个线性无关向量</a:t>
            </a:r>
            <a:r>
              <a:rPr lang="en-US" altLang="zh-CN" b="1"/>
              <a:t>b</a:t>
            </a:r>
            <a:r>
              <a:rPr lang="en-US" altLang="zh-CN" i="1" baseline="-25000"/>
              <a:t>r</a:t>
            </a:r>
            <a:r>
              <a:rPr lang="en-US" altLang="zh-CN" baseline="-25000"/>
              <a:t>+1</a:t>
            </a:r>
            <a:r>
              <a:rPr lang="en-US" altLang="zh-CN"/>
              <a:t>,…,</a:t>
            </a:r>
            <a:r>
              <a:rPr lang="en-US" altLang="zh-CN" b="1"/>
              <a:t>b</a:t>
            </a:r>
            <a:r>
              <a:rPr lang="en-US" altLang="zh-CN" b="1" i="1" baseline="-25000"/>
              <a:t>n</a:t>
            </a:r>
            <a:r>
              <a:rPr lang="zh-CN" altLang="en-US"/>
              <a:t>的全体线性组合构成，就是这</a:t>
            </a:r>
            <a:r>
              <a:rPr lang="en-US" altLang="zh-CN" i="1"/>
              <a:t>n-r</a:t>
            </a:r>
            <a:r>
              <a:rPr lang="zh-CN" altLang="en-US"/>
              <a:t>个线性无关向量生成的子空间，维数</a:t>
            </a:r>
            <a:r>
              <a:rPr lang="en-US" altLang="zh-CN"/>
              <a:t>dim</a:t>
            </a:r>
            <a:r>
              <a:rPr lang="en-US" altLang="zh-CN" i="1"/>
              <a:t> V</a:t>
            </a:r>
            <a:r>
              <a:rPr lang="en-US" altLang="zh-CN" i="1" baseline="-25000"/>
              <a:t>A</a:t>
            </a:r>
            <a:r>
              <a:rPr lang="en-US" altLang="zh-CN"/>
              <a:t>=</a:t>
            </a:r>
            <a:r>
              <a:rPr lang="en-US" altLang="zh-CN" i="1"/>
              <a:t>n-r=n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8171C59F-4F45-BA1E-C98F-044AFA58C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2605088"/>
          <a:ext cx="20288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57200" progId="Equation.3">
                  <p:embed/>
                </p:oleObj>
              </mc:Choice>
              <mc:Fallback>
                <p:oleObj name="Equation" r:id="rId2" imgW="914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605088"/>
                        <a:ext cx="202882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>
            <a:extLst>
              <a:ext uri="{FF2B5EF4-FFF2-40B4-BE49-F238E27FC236}">
                <a16:creationId xmlns:a16="http://schemas.microsoft.com/office/drawing/2014/main" id="{9C309F00-7F56-3903-9B3B-8B012BD7080B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57188"/>
            <a:ext cx="8143875" cy="1077912"/>
            <a:chOff x="500034" y="357166"/>
            <a:chExt cx="8143932" cy="1077218"/>
          </a:xfrm>
        </p:grpSpPr>
        <p:sp>
          <p:nvSpPr>
            <p:cNvPr id="79898" name="TextBox 1">
              <a:extLst>
                <a:ext uri="{FF2B5EF4-FFF2-40B4-BE49-F238E27FC236}">
                  <a16:creationId xmlns:a16="http://schemas.microsoft.com/office/drawing/2014/main" id="{73849478-AE28-1D9B-43EB-12D0DE303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357166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 设                 ，则     可以写成某个非零列向量    和非零行向量    的乘积：           。</a:t>
              </a:r>
            </a:p>
          </p:txBody>
        </p:sp>
        <p:sp>
          <p:nvSpPr>
            <p:cNvPr id="79899" name="TextBox 2">
              <a:extLst>
                <a:ext uri="{FF2B5EF4-FFF2-40B4-BE49-F238E27FC236}">
                  <a16:creationId xmlns:a16="http://schemas.microsoft.com/office/drawing/2014/main" id="{BCFA038E-8BF0-C0E4-87D2-64B67DE44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1" y="357166"/>
              <a:ext cx="928695" cy="58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Calibri" pitchFamily="34" charset="0"/>
                </a:rPr>
                <a:t>例</a:t>
              </a:r>
              <a:r>
                <a:rPr lang="en-US" altLang="zh-CN" b="1" dirty="0">
                  <a:latin typeface="+mn-lt"/>
                </a:rPr>
                <a:t>6</a:t>
              </a:r>
              <a:endParaRPr lang="zh-CN" altLang="en-US" b="1" dirty="0">
                <a:latin typeface="+mn-lt"/>
              </a:endParaRPr>
            </a:p>
          </p:txBody>
        </p:sp>
        <p:graphicFrame>
          <p:nvGraphicFramePr>
            <p:cNvPr id="79881" name="Object 1">
              <a:extLst>
                <a:ext uri="{FF2B5EF4-FFF2-40B4-BE49-F238E27FC236}">
                  <a16:creationId xmlns:a16="http://schemas.microsoft.com/office/drawing/2014/main" id="{5606B9E2-96B5-F3FD-E1FB-294735A43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428604"/>
            <a:ext cx="16764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9480" imgH="177480" progId="Equation.DSMT4">
                    <p:embed/>
                  </p:oleObj>
                </mc:Choice>
                <mc:Fallback>
                  <p:oleObj name="Equation" r:id="rId2" imgW="609480" imgH="1774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428604"/>
                          <a:ext cx="16764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2">
              <a:extLst>
                <a:ext uri="{FF2B5EF4-FFF2-40B4-BE49-F238E27FC236}">
                  <a16:creationId xmlns:a16="http://schemas.microsoft.com/office/drawing/2014/main" id="{974E35F8-2E88-0E4B-5BB9-CFB3B2DDC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4810" y="411145"/>
            <a:ext cx="41910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411145"/>
                          <a:ext cx="419100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3">
              <a:extLst>
                <a:ext uri="{FF2B5EF4-FFF2-40B4-BE49-F238E27FC236}">
                  <a16:creationId xmlns:a16="http://schemas.microsoft.com/office/drawing/2014/main" id="{395BF117-BBE5-FFF6-23DA-DBA3B22CE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4810" y="981061"/>
            <a:ext cx="419100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981061"/>
                          <a:ext cx="419100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4" name="Object 4">
              <a:extLst>
                <a:ext uri="{FF2B5EF4-FFF2-40B4-BE49-F238E27FC236}">
                  <a16:creationId xmlns:a16="http://schemas.microsoft.com/office/drawing/2014/main" id="{4095B63E-99F9-2982-0827-FA9956A7F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313" y="881048"/>
            <a:ext cx="4191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03040" progId="Equation.DSMT4">
                    <p:embed/>
                  </p:oleObj>
                </mc:Choice>
                <mc:Fallback>
                  <p:oleObj name="Equation" r:id="rId8" imgW="152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313" y="881048"/>
                          <a:ext cx="41910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5">
              <a:extLst>
                <a:ext uri="{FF2B5EF4-FFF2-40B4-BE49-F238E27FC236}">
                  <a16:creationId xmlns:a16="http://schemas.microsoft.com/office/drawing/2014/main" id="{BA919D36-CB0D-2154-6B80-778A25BD3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89644" y="877888"/>
            <a:ext cx="13970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7960" imgH="203040" progId="Equation.DSMT4">
                    <p:embed/>
                  </p:oleObj>
                </mc:Choice>
                <mc:Fallback>
                  <p:oleObj name="Equation" r:id="rId10" imgW="5079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644" y="877888"/>
                          <a:ext cx="13970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098A90-16AD-1A3B-4017-5623D918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571625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解法</a:t>
            </a:r>
            <a:r>
              <a:rPr lang="en-US" altLang="zh-CN" b="1">
                <a:latin typeface="Calibri" panose="020F0502020204030204" pitchFamily="34" charset="0"/>
              </a:rPr>
              <a:t>1</a:t>
            </a:r>
            <a:endParaRPr lang="zh-CN" altLang="en-US" b="1">
              <a:latin typeface="Calibri" panose="020F0502020204030204" pitchFamily="34" charset="0"/>
            </a:endParaRPr>
          </a:p>
        </p:txBody>
      </p:sp>
      <p:grpSp>
        <p:nvGrpSpPr>
          <p:cNvPr id="3" name="组合 25">
            <a:extLst>
              <a:ext uri="{FF2B5EF4-FFF2-40B4-BE49-F238E27FC236}">
                <a16:creationId xmlns:a16="http://schemas.microsoft.com/office/drawing/2014/main" id="{20E9749E-0276-D242-5DDC-0797AB228F3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571625"/>
            <a:ext cx="8143875" cy="1693863"/>
            <a:chOff x="642910" y="1571612"/>
            <a:chExt cx="8143932" cy="1694635"/>
          </a:xfrm>
        </p:grpSpPr>
        <p:sp>
          <p:nvSpPr>
            <p:cNvPr id="79896" name="TextBox 9">
              <a:extLst>
                <a:ext uri="{FF2B5EF4-FFF2-40B4-BE49-F238E27FC236}">
                  <a16:creationId xmlns:a16="http://schemas.microsoft.com/office/drawing/2014/main" id="{BB7601D1-B800-330F-6253-4D218014E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32" y="1571612"/>
              <a:ext cx="650085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由                  知：  的任一非零行    组</a:t>
              </a:r>
            </a:p>
          </p:txBody>
        </p:sp>
        <p:graphicFrame>
          <p:nvGraphicFramePr>
            <p:cNvPr id="79876" name="Object 6">
              <a:extLst>
                <a:ext uri="{FF2B5EF4-FFF2-40B4-BE49-F238E27FC236}">
                  <a16:creationId xmlns:a16="http://schemas.microsoft.com/office/drawing/2014/main" id="{2FBEABB7-59C2-4DC0-5EC1-684AAC18E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298" y="1643050"/>
            <a:ext cx="16764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177480" progId="Equation.DSMT4">
                    <p:embed/>
                  </p:oleObj>
                </mc:Choice>
                <mc:Fallback>
                  <p:oleObj name="Equation" r:id="rId12" imgW="6094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1643050"/>
                          <a:ext cx="16764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7" name="Object 7">
              <a:extLst>
                <a:ext uri="{FF2B5EF4-FFF2-40B4-BE49-F238E27FC236}">
                  <a16:creationId xmlns:a16="http://schemas.microsoft.com/office/drawing/2014/main" id="{5BA036AE-D2A5-E64C-6CC3-8D58D7133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6" y="1625591"/>
            <a:ext cx="41910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1625591"/>
                          <a:ext cx="419100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8">
              <a:extLst>
                <a:ext uri="{FF2B5EF4-FFF2-40B4-BE49-F238E27FC236}">
                  <a16:creationId xmlns:a16="http://schemas.microsoft.com/office/drawing/2014/main" id="{AB14D0A1-5B87-021D-E981-A4AA9D814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72396" y="1714488"/>
            <a:ext cx="41910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80" imgH="139680" progId="Equation.DSMT4">
                    <p:embed/>
                  </p:oleObj>
                </mc:Choice>
                <mc:Fallback>
                  <p:oleObj name="Equation" r:id="rId15" imgW="152280" imgH="1396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1714488"/>
                          <a:ext cx="419100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7" name="TextBox 13">
              <a:extLst>
                <a:ext uri="{FF2B5EF4-FFF2-40B4-BE49-F238E27FC236}">
                  <a16:creationId xmlns:a16="http://schemas.microsoft.com/office/drawing/2014/main" id="{C7376C74-1AE5-7B64-2305-1CD469074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143116"/>
              <a:ext cx="814393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成行向量组的极大线性无关组，所有各行都是   的倍向量。设各行依次为                    ，则</a:t>
              </a:r>
            </a:p>
          </p:txBody>
        </p:sp>
        <p:graphicFrame>
          <p:nvGraphicFramePr>
            <p:cNvPr id="79879" name="Object 9">
              <a:extLst>
                <a:ext uri="{FF2B5EF4-FFF2-40B4-BE49-F238E27FC236}">
                  <a16:creationId xmlns:a16="http://schemas.microsoft.com/office/drawing/2014/main" id="{078590CE-71B0-774A-4B0C-EC5F5F3B1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5777" y="2650297"/>
            <a:ext cx="1982787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61760" imgH="228600" progId="Equation.DSMT4">
                    <p:embed/>
                  </p:oleObj>
                </mc:Choice>
                <mc:Fallback>
                  <p:oleObj name="Equation" r:id="rId17" imgW="7617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5777" y="2650297"/>
                          <a:ext cx="1982787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0" name="Object 10">
              <a:extLst>
                <a:ext uri="{FF2B5EF4-FFF2-40B4-BE49-F238E27FC236}">
                  <a16:creationId xmlns:a16="http://schemas.microsoft.com/office/drawing/2014/main" id="{E9F51E70-9A18-1008-694F-52D316FB6D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1066" y="2767010"/>
            <a:ext cx="41910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280" imgH="139680" progId="Equation.DSMT4">
                    <p:embed/>
                  </p:oleObj>
                </mc:Choice>
                <mc:Fallback>
                  <p:oleObj name="Equation" r:id="rId19" imgW="152280" imgH="1396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66" y="2767010"/>
                          <a:ext cx="419100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91" name="Object 11">
            <a:extLst>
              <a:ext uri="{FF2B5EF4-FFF2-40B4-BE49-F238E27FC236}">
                <a16:creationId xmlns:a16="http://schemas.microsoft.com/office/drawing/2014/main" id="{90229369-C985-61AA-B964-8DC16EBCE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429000"/>
          <a:ext cx="23764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27000" imgH="711000" progId="Equation.DSMT4">
                  <p:embed/>
                </p:oleObj>
              </mc:Choice>
              <mc:Fallback>
                <p:oleObj name="Equation" r:id="rId20" imgW="92700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29000"/>
                        <a:ext cx="237648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89" name="Picture 15" descr="机动">
            <a:extLst>
              <a:ext uri="{FF2B5EF4-FFF2-40B4-BE49-F238E27FC236}">
                <a16:creationId xmlns:a16="http://schemas.microsoft.com/office/drawing/2014/main" id="{60BD64A4-A8B8-8894-9F0B-8BB2ADDA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90" name="Text Box 16">
            <a:extLst>
              <a:ext uri="{FF2B5EF4-FFF2-40B4-BE49-F238E27FC236}">
                <a16:creationId xmlns:a16="http://schemas.microsoft.com/office/drawing/2014/main" id="{5BC4435E-4823-F124-8BFE-2B475E76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989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261EC19-3689-59FF-3599-34D5F7B8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92" name="Picture 18" descr="目录">
            <a:hlinkClick r:id="rId24" action="ppaction://hlinksldjump"/>
            <a:extLst>
              <a:ext uri="{FF2B5EF4-FFF2-40B4-BE49-F238E27FC236}">
                <a16:creationId xmlns:a16="http://schemas.microsoft.com/office/drawing/2014/main" id="{CF46160E-08D7-81EC-28DA-EA26DB54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9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C011A5-4038-4112-C132-B1C8464BB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9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81B92AC-E3F3-19D4-6894-0EB650FC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9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7FE23A-611E-EAFD-37BD-73BDDC26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92" name="Object 12">
            <a:extLst>
              <a:ext uri="{FF2B5EF4-FFF2-40B4-BE49-F238E27FC236}">
                <a16:creationId xmlns:a16="http://schemas.microsoft.com/office/drawing/2014/main" id="{367F5C4C-EF2F-CD21-2A63-D59C5DF5C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42973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76160" imgH="711000" progId="Equation.DSMT4">
                  <p:embed/>
                </p:oleObj>
              </mc:Choice>
              <mc:Fallback>
                <p:oleObj name="Equation" r:id="rId29" imgW="167616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42973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1E2BA797-BECA-094F-C51D-674D44545C20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28625"/>
            <a:ext cx="5500687" cy="584200"/>
            <a:chOff x="500034" y="428604"/>
            <a:chExt cx="5500726" cy="584775"/>
          </a:xfrm>
        </p:grpSpPr>
        <p:sp>
          <p:nvSpPr>
            <p:cNvPr id="80916" name="TextBox 3">
              <a:extLst>
                <a:ext uri="{FF2B5EF4-FFF2-40B4-BE49-F238E27FC236}">
                  <a16:creationId xmlns:a16="http://schemas.microsoft.com/office/drawing/2014/main" id="{0D474675-9801-0F78-65FC-3760E1819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428604"/>
              <a:ext cx="121444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解法</a:t>
              </a:r>
              <a:r>
                <a:rPr lang="en-US" altLang="zh-CN" b="1" dirty="0">
                  <a:latin typeface="+mj-lt"/>
                </a:rPr>
                <a:t>2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80917" name="TextBox 4">
              <a:extLst>
                <a:ext uri="{FF2B5EF4-FFF2-40B4-BE49-F238E27FC236}">
                  <a16:creationId xmlns:a16="http://schemas.microsoft.com/office/drawing/2014/main" id="{B094464E-C039-5938-8A19-C9A7C0D0F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918" y="428604"/>
              <a:ext cx="42148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存在可逆方阵          使</a:t>
              </a:r>
            </a:p>
          </p:txBody>
        </p:sp>
        <p:graphicFrame>
          <p:nvGraphicFramePr>
            <p:cNvPr id="80903" name="Object 2">
              <a:extLst>
                <a:ext uri="{FF2B5EF4-FFF2-40B4-BE49-F238E27FC236}">
                  <a16:creationId xmlns:a16="http://schemas.microsoft.com/office/drawing/2014/main" id="{BDF80A74-C6BF-3639-42D5-85E032C693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7686" y="487538"/>
            <a:ext cx="928694" cy="512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160" imgH="203040" progId="Equation.DSMT4">
                    <p:embed/>
                  </p:oleObj>
                </mc:Choice>
                <mc:Fallback>
                  <p:oleObj name="Equation" r:id="rId2" imgW="3171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487538"/>
                          <a:ext cx="928694" cy="512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EF5A43A2-43ED-5758-7BE3-9184E5BC5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143000"/>
          <a:ext cx="64103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914400" progId="Equation.DSMT4">
                  <p:embed/>
                </p:oleObj>
              </mc:Choice>
              <mc:Fallback>
                <p:oleObj name="Equation" r:id="rId4" imgW="25398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143000"/>
                        <a:ext cx="64103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1">
            <a:extLst>
              <a:ext uri="{FF2B5EF4-FFF2-40B4-BE49-F238E27FC236}">
                <a16:creationId xmlns:a16="http://schemas.microsoft.com/office/drawing/2014/main" id="{FBF9110D-E73F-1317-BC17-78888DC75856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429000"/>
            <a:ext cx="7793037" cy="2870200"/>
            <a:chOff x="500034" y="3429000"/>
            <a:chExt cx="7793075" cy="2870791"/>
          </a:xfrm>
        </p:grpSpPr>
        <p:sp>
          <p:nvSpPr>
            <p:cNvPr id="80913" name="TextBox 7">
              <a:extLst>
                <a:ext uri="{FF2B5EF4-FFF2-40B4-BE49-F238E27FC236}">
                  <a16:creationId xmlns:a16="http://schemas.microsoft.com/office/drawing/2014/main" id="{7F0ED217-4147-ACDB-87E8-E002FAF75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4272985"/>
              <a:ext cx="1000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</a:t>
              </a:r>
            </a:p>
          </p:txBody>
        </p:sp>
        <p:graphicFrame>
          <p:nvGraphicFramePr>
            <p:cNvPr id="80899" name="Object 4">
              <a:extLst>
                <a:ext uri="{FF2B5EF4-FFF2-40B4-BE49-F238E27FC236}">
                  <a16:creationId xmlns:a16="http://schemas.microsoft.com/office/drawing/2014/main" id="{04C8D0F2-4E10-67C9-1A26-64E62D385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3429000"/>
            <a:ext cx="1635125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640" imgH="914400" progId="Equation.DSMT4">
                    <p:embed/>
                  </p:oleObj>
                </mc:Choice>
                <mc:Fallback>
                  <p:oleObj name="Equation" r:id="rId6" imgW="647640" imgH="914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3429000"/>
                          <a:ext cx="1635125" cy="228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4" name="TextBox 10">
              <a:extLst>
                <a:ext uri="{FF2B5EF4-FFF2-40B4-BE49-F238E27FC236}">
                  <a16:creationId xmlns:a16="http://schemas.microsoft.com/office/drawing/2014/main" id="{58059643-AF6C-A64F-495B-780DC11FD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4286256"/>
              <a:ext cx="285752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是     的第一列，</a:t>
              </a:r>
            </a:p>
          </p:txBody>
        </p:sp>
        <p:graphicFrame>
          <p:nvGraphicFramePr>
            <p:cNvPr id="80900" name="Object 5">
              <a:extLst>
                <a:ext uri="{FF2B5EF4-FFF2-40B4-BE49-F238E27FC236}">
                  <a16:creationId xmlns:a16="http://schemas.microsoft.com/office/drawing/2014/main" id="{10D386AD-2BC0-4E31-67F9-F9283B07FE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57884" y="4349760"/>
            <a:ext cx="24352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65160" imgH="203040" progId="Equation.DSMT4">
                    <p:embed/>
                  </p:oleObj>
                </mc:Choice>
                <mc:Fallback>
                  <p:oleObj name="Equation" r:id="rId8" imgW="9651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4349760"/>
                          <a:ext cx="243522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5" name="TextBox 12">
              <a:extLst>
                <a:ext uri="{FF2B5EF4-FFF2-40B4-BE49-F238E27FC236}">
                  <a16:creationId xmlns:a16="http://schemas.microsoft.com/office/drawing/2014/main" id="{359C0A02-9228-01BD-0087-F602E96D0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5715016"/>
              <a:ext cx="30718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是     的第一行。</a:t>
              </a:r>
            </a:p>
          </p:txBody>
        </p:sp>
        <p:graphicFrame>
          <p:nvGraphicFramePr>
            <p:cNvPr id="80901" name="Object 6">
              <a:extLst>
                <a:ext uri="{FF2B5EF4-FFF2-40B4-BE49-F238E27FC236}">
                  <a16:creationId xmlns:a16="http://schemas.microsoft.com/office/drawing/2014/main" id="{09EA1E24-DE90-C074-5452-B5A08F45A8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8" y="4357694"/>
            <a:ext cx="446088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4357694"/>
                          <a:ext cx="446088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2" name="Object 7">
              <a:extLst>
                <a:ext uri="{FF2B5EF4-FFF2-40B4-BE49-F238E27FC236}">
                  <a16:creationId xmlns:a16="http://schemas.microsoft.com/office/drawing/2014/main" id="{4570D175-FFB5-A598-CA54-024E881CF2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00" y="5715016"/>
            <a:ext cx="446087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203040" progId="Equation.DSMT4">
                    <p:embed/>
                  </p:oleObj>
                </mc:Choice>
                <mc:Fallback>
                  <p:oleObj name="Equation" r:id="rId12" imgW="1522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5715016"/>
                          <a:ext cx="446087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0906" name="Picture 15" descr="机动">
            <a:extLst>
              <a:ext uri="{FF2B5EF4-FFF2-40B4-BE49-F238E27FC236}">
                <a16:creationId xmlns:a16="http://schemas.microsoft.com/office/drawing/2014/main" id="{4392AC16-D1BC-96B4-3F80-99818EA8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7" name="Text Box 16">
            <a:extLst>
              <a:ext uri="{FF2B5EF4-FFF2-40B4-BE49-F238E27FC236}">
                <a16:creationId xmlns:a16="http://schemas.microsoft.com/office/drawing/2014/main" id="{C488280E-5EC2-1165-BAED-A450E659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0908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02A2C7A-4B60-9F82-EB7A-5B5015C4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9" name="Picture 18" descr="目录">
            <a:hlinkClick r:id="rId16" action="ppaction://hlinksldjump"/>
            <a:extLst>
              <a:ext uri="{FF2B5EF4-FFF2-40B4-BE49-F238E27FC236}">
                <a16:creationId xmlns:a16="http://schemas.microsoft.com/office/drawing/2014/main" id="{0AE4E9EA-3B49-922B-9439-950D3D3A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0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7AC7A8E-7988-BA9C-FB23-723F8AEAC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1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83B0BE9-AB93-ED94-23D6-A99E074E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2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30E3C7-561D-1201-7A4D-E0846779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>
            <a:extLst>
              <a:ext uri="{FF2B5EF4-FFF2-40B4-BE49-F238E27FC236}">
                <a16:creationId xmlns:a16="http://schemas.microsoft.com/office/drawing/2014/main" id="{5B710D08-B31D-6B62-67B8-F6D924E6F9B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87363"/>
            <a:ext cx="8232775" cy="1239837"/>
            <a:chOff x="642910" y="486771"/>
            <a:chExt cx="8232763" cy="1240988"/>
          </a:xfrm>
        </p:grpSpPr>
        <p:sp>
          <p:nvSpPr>
            <p:cNvPr id="81944" name="TextBox 3">
              <a:extLst>
                <a:ext uri="{FF2B5EF4-FFF2-40B4-BE49-F238E27FC236}">
                  <a16:creationId xmlns:a16="http://schemas.microsoft.com/office/drawing/2014/main" id="{10DB4535-D373-D9B3-37AE-24CA699F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86771"/>
              <a:ext cx="857249" cy="58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n-lt"/>
                </a:rPr>
                <a:t>例</a:t>
              </a:r>
              <a:r>
                <a:rPr lang="en-US" altLang="zh-CN" b="1" dirty="0">
                  <a:latin typeface="+mn-lt"/>
                </a:rPr>
                <a:t>7</a:t>
              </a:r>
              <a:endParaRPr lang="zh-CN" altLang="en-US" b="1" dirty="0">
                <a:latin typeface="+mn-lt"/>
              </a:endParaRPr>
            </a:p>
          </p:txBody>
        </p:sp>
        <p:sp>
          <p:nvSpPr>
            <p:cNvPr id="81945" name="TextBox 4">
              <a:extLst>
                <a:ext uri="{FF2B5EF4-FFF2-40B4-BE49-F238E27FC236}">
                  <a16:creationId xmlns:a16="http://schemas.microsoft.com/office/drawing/2014/main" id="{4DFDD0B3-1C74-EB62-C45F-BB959018A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21" y="486771"/>
              <a:ext cx="7446952" cy="58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Calibri" pitchFamily="34" charset="0"/>
                </a:rPr>
                <a:t>(1)</a:t>
              </a:r>
              <a:r>
                <a:rPr lang="zh-CN" altLang="en-US" dirty="0">
                  <a:latin typeface="Calibri" pitchFamily="34" charset="0"/>
                </a:rPr>
                <a:t>设</a:t>
              </a:r>
              <a:r>
                <a:rPr lang="en-US" altLang="zh-CN" i="1" dirty="0" err="1">
                  <a:latin typeface="+mj-lt"/>
                </a:rPr>
                <a:t>A</a:t>
              </a:r>
              <a:r>
                <a:rPr lang="en-US" altLang="zh-CN" dirty="0" err="1">
                  <a:latin typeface="Calibri" pitchFamily="34" charset="0"/>
                </a:rPr>
                <a:t>∈</a:t>
              </a:r>
              <a:r>
                <a:rPr lang="en-US" altLang="zh-CN" i="1" dirty="0" err="1"/>
                <a:t>F</a:t>
              </a:r>
              <a:r>
                <a:rPr lang="en-US" altLang="zh-CN" i="1" baseline="30000" dirty="0" err="1"/>
                <a:t>n</a:t>
              </a:r>
              <a:r>
                <a:rPr lang="en-US" altLang="zh-CN" baseline="30000" dirty="0" err="1"/>
                <a:t>×</a:t>
              </a:r>
              <a:r>
                <a:rPr lang="en-US" altLang="zh-CN" i="1" baseline="30000" dirty="0" err="1"/>
                <a:t>n</a:t>
              </a:r>
              <a:r>
                <a:rPr lang="zh-CN" altLang="en-US" dirty="0">
                  <a:latin typeface="Calibri" pitchFamily="34" charset="0"/>
                </a:rPr>
                <a:t>，               ，则存在</a:t>
              </a:r>
              <a:r>
                <a:rPr lang="en-US" altLang="zh-CN" i="1" dirty="0" err="1"/>
                <a:t>B</a:t>
              </a:r>
              <a:r>
                <a:rPr lang="en-US" altLang="zh-CN" dirty="0" err="1">
                  <a:latin typeface="Calibri" pitchFamily="34" charset="0"/>
                </a:rPr>
                <a:t>∈</a:t>
              </a:r>
              <a:r>
                <a:rPr lang="en-US" altLang="zh-CN" i="1" dirty="0" err="1"/>
                <a:t>F</a:t>
              </a:r>
              <a:r>
                <a:rPr lang="en-US" altLang="zh-CN" i="1" baseline="30000" dirty="0" err="1"/>
                <a:t>n</a:t>
              </a:r>
              <a:r>
                <a:rPr lang="en-US" altLang="zh-CN" baseline="30000" dirty="0" err="1"/>
                <a:t>×</a:t>
              </a:r>
              <a:r>
                <a:rPr lang="en-US" altLang="zh-CN" i="1" baseline="30000" dirty="0" err="1"/>
                <a:t>n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81943" name="TextBox 5">
              <a:extLst>
                <a:ext uri="{FF2B5EF4-FFF2-40B4-BE49-F238E27FC236}">
                  <a16:creationId xmlns:a16="http://schemas.microsoft.com/office/drawing/2014/main" id="{8BAE2D39-08B0-C6C5-2010-C7431135D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1142984"/>
              <a:ext cx="76438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满足条件：                     ，且                         。</a:t>
              </a:r>
            </a:p>
          </p:txBody>
        </p:sp>
        <p:graphicFrame>
          <p:nvGraphicFramePr>
            <p:cNvPr id="81924" name="Object 4">
              <a:extLst>
                <a:ext uri="{FF2B5EF4-FFF2-40B4-BE49-F238E27FC236}">
                  <a16:creationId xmlns:a16="http://schemas.microsoft.com/office/drawing/2014/main" id="{10930934-3B44-847F-0034-29CBD883D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6198" y="517785"/>
            <a:ext cx="15478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720" imgH="177480" progId="Equation.DSMT4">
                    <p:embed/>
                  </p:oleObj>
                </mc:Choice>
                <mc:Fallback>
                  <p:oleObj name="Equation" r:id="rId2" imgW="55872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198" y="517785"/>
                          <a:ext cx="1547812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5" name="Object 5">
              <a:extLst>
                <a:ext uri="{FF2B5EF4-FFF2-40B4-BE49-F238E27FC236}">
                  <a16:creationId xmlns:a16="http://schemas.microsoft.com/office/drawing/2014/main" id="{00ED288C-F80D-C75F-5DE7-26EE9E24C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298" y="1142984"/>
            <a:ext cx="21812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87320" imgH="177480" progId="Equation.DSMT4">
                    <p:embed/>
                  </p:oleObj>
                </mc:Choice>
                <mc:Fallback>
                  <p:oleObj name="Equation" r:id="rId4" imgW="7873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1142984"/>
                          <a:ext cx="21812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6" name="Object 6">
              <a:extLst>
                <a:ext uri="{FF2B5EF4-FFF2-40B4-BE49-F238E27FC236}">
                  <a16:creationId xmlns:a16="http://schemas.microsoft.com/office/drawing/2014/main" id="{5E205979-6C2D-7977-6F04-0841B27D23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0710" y="1142984"/>
            <a:ext cx="235743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0680" imgH="177480" progId="Equation.DSMT4">
                    <p:embed/>
                  </p:oleObj>
                </mc:Choice>
                <mc:Fallback>
                  <p:oleObj name="Equation" r:id="rId6" imgW="85068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710" y="1142984"/>
                          <a:ext cx="2357438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99C5FD-11DD-E5BE-10C9-28BBD132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857375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3" name="组合 25">
            <a:extLst>
              <a:ext uri="{FF2B5EF4-FFF2-40B4-BE49-F238E27FC236}">
                <a16:creationId xmlns:a16="http://schemas.microsoft.com/office/drawing/2014/main" id="{5CB5C172-D492-38D3-8BDD-97BC9E403A1D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1857375"/>
            <a:ext cx="6215063" cy="1857375"/>
            <a:chOff x="1857356" y="1857364"/>
            <a:chExt cx="6215106" cy="1857380"/>
          </a:xfrm>
        </p:grpSpPr>
        <p:sp>
          <p:nvSpPr>
            <p:cNvPr id="81940" name="TextBox 12">
              <a:extLst>
                <a:ext uri="{FF2B5EF4-FFF2-40B4-BE49-F238E27FC236}">
                  <a16:creationId xmlns:a16="http://schemas.microsoft.com/office/drawing/2014/main" id="{A347A7F7-4E44-BB98-7BC7-A9DC21BE1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1857364"/>
              <a:ext cx="6215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存在可逆方阵</a:t>
              </a:r>
              <a:r>
                <a:rPr lang="en-US" altLang="zh-CN" i="1"/>
                <a:t>P</a:t>
              </a:r>
              <a:r>
                <a:rPr lang="zh-CN" altLang="en-US"/>
                <a:t>，</a:t>
              </a:r>
              <a:r>
                <a:rPr lang="en-US" altLang="zh-CN" i="1"/>
                <a:t>Q</a:t>
              </a:r>
              <a:r>
                <a:rPr lang="en-US" altLang="zh-CN">
                  <a:latin typeface="Calibri" panose="020F0502020204030204" pitchFamily="34" charset="0"/>
                </a:rPr>
                <a:t>∈</a:t>
              </a:r>
              <a:r>
                <a:rPr lang="en-US" altLang="zh-CN" i="1"/>
                <a:t>F</a:t>
              </a:r>
              <a:r>
                <a:rPr lang="en-US" altLang="zh-CN" i="1" baseline="30000"/>
                <a:t>n</a:t>
              </a:r>
              <a:r>
                <a:rPr lang="en-US" altLang="zh-CN" baseline="30000"/>
                <a:t>×</a:t>
              </a:r>
              <a:r>
                <a:rPr lang="en-US" altLang="zh-CN" i="1" baseline="30000"/>
                <a:t>n</a:t>
              </a:r>
              <a:r>
                <a:rPr lang="zh-CN" altLang="en-US">
                  <a:latin typeface="Calibri" panose="020F0502020204030204" pitchFamily="34" charset="0"/>
                </a:rPr>
                <a:t>，使</a:t>
              </a:r>
            </a:p>
          </p:txBody>
        </p:sp>
        <p:graphicFrame>
          <p:nvGraphicFramePr>
            <p:cNvPr id="81923" name="Object 8">
              <a:extLst>
                <a:ext uri="{FF2B5EF4-FFF2-40B4-BE49-F238E27FC236}">
                  <a16:creationId xmlns:a16="http://schemas.microsoft.com/office/drawing/2014/main" id="{C425CB9C-BBA6-551A-BAD9-0C7C6F8311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364" y="2571744"/>
            <a:ext cx="2884488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0" imgH="457200" progId="Equation.DSMT4">
                    <p:embed/>
                  </p:oleObj>
                </mc:Choice>
                <mc:Fallback>
                  <p:oleObj name="Equation" r:id="rId8" imgW="11430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2571744"/>
                          <a:ext cx="2884488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6">
            <a:extLst>
              <a:ext uri="{FF2B5EF4-FFF2-40B4-BE49-F238E27FC236}">
                <a16:creationId xmlns:a16="http://schemas.microsoft.com/office/drawing/2014/main" id="{FF4A96F9-BA8E-B400-B3EF-12B5F2AAE7D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000500"/>
            <a:ext cx="5770562" cy="2214563"/>
            <a:chOff x="642910" y="4000504"/>
            <a:chExt cx="5770590" cy="2214578"/>
          </a:xfrm>
        </p:grpSpPr>
        <p:sp>
          <p:nvSpPr>
            <p:cNvPr id="81938" name="TextBox 15">
              <a:extLst>
                <a:ext uri="{FF2B5EF4-FFF2-40B4-BE49-F238E27FC236}">
                  <a16:creationId xmlns:a16="http://schemas.microsoft.com/office/drawing/2014/main" id="{AE5E7CDC-E89E-3668-5742-17E2029E9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000504"/>
              <a:ext cx="6429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取</a:t>
              </a:r>
            </a:p>
          </p:txBody>
        </p:sp>
        <p:graphicFrame>
          <p:nvGraphicFramePr>
            <p:cNvPr id="81922" name="Object 9">
              <a:extLst>
                <a:ext uri="{FF2B5EF4-FFF2-40B4-BE49-F238E27FC236}">
                  <a16:creationId xmlns:a16="http://schemas.microsoft.com/office/drawing/2014/main" id="{2A6F5DEC-9A64-4AD3-390B-DD333EA1A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1738" y="4183063"/>
            <a:ext cx="3941762" cy="120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62040" imgH="482400" progId="Equation.DSMT4">
                    <p:embed/>
                  </p:oleObj>
                </mc:Choice>
                <mc:Fallback>
                  <p:oleObj name="Equation" r:id="rId10" imgW="1562040" imgH="48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738" y="4183063"/>
                          <a:ext cx="3941762" cy="120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9" name="TextBox 17">
              <a:extLst>
                <a:ext uri="{FF2B5EF4-FFF2-40B4-BE49-F238E27FC236}">
                  <a16:creationId xmlns:a16="http://schemas.microsoft.com/office/drawing/2014/main" id="{3A63A519-8F7D-881B-686F-5C90E3F0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630307"/>
              <a:ext cx="26432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即满足条件。</a:t>
              </a:r>
            </a:p>
          </p:txBody>
        </p:sp>
      </p:grpSp>
      <p:pic>
        <p:nvPicPr>
          <p:cNvPr id="81931" name="Picture 15" descr="机动">
            <a:extLst>
              <a:ext uri="{FF2B5EF4-FFF2-40B4-BE49-F238E27FC236}">
                <a16:creationId xmlns:a16="http://schemas.microsoft.com/office/drawing/2014/main" id="{5EC96C37-D578-45E1-15C3-3DAD2322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Text Box 16">
            <a:extLst>
              <a:ext uri="{FF2B5EF4-FFF2-40B4-BE49-F238E27FC236}">
                <a16:creationId xmlns:a16="http://schemas.microsoft.com/office/drawing/2014/main" id="{D41F9A9C-2582-B733-44A1-8D010D3D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193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F70E860-0523-D59C-E5B2-00F9F04A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4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AE023841-DF77-FD91-261E-B5150C91E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8EFA94-47C6-6A3F-9D21-ADDF68A0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00E3836-5A92-DBF6-B396-670FD395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829E21-1106-93EF-CF3A-AFA28875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Box 3">
            <a:extLst>
              <a:ext uri="{FF2B5EF4-FFF2-40B4-BE49-F238E27FC236}">
                <a16:creationId xmlns:a16="http://schemas.microsoft.com/office/drawing/2014/main" id="{5B8321E2-0754-E8F7-BCF2-336903CD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47675"/>
            <a:ext cx="77025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  <a:r>
              <a:rPr lang="zh-CN" altLang="en-US"/>
              <a:t>存在</a:t>
            </a:r>
            <a:r>
              <a:rPr lang="en-US" altLang="zh-CN" i="1"/>
              <a:t>C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×</a:t>
            </a:r>
            <a:r>
              <a:rPr lang="en-US" altLang="zh-CN" i="1" baseline="30000"/>
              <a:t>n</a:t>
            </a:r>
            <a:r>
              <a:rPr lang="zh-CN" altLang="en-US"/>
              <a:t>满足条件</a:t>
            </a:r>
            <a:r>
              <a:rPr lang="en-US" altLang="zh-CN" i="1"/>
              <a:t>AC</a:t>
            </a:r>
            <a:r>
              <a:rPr lang="en-US" altLang="zh-CN"/>
              <a:t>=0</a:t>
            </a:r>
            <a:r>
              <a:rPr lang="zh-CN" altLang="en-US"/>
              <a:t>且</a:t>
            </a:r>
            <a:r>
              <a:rPr lang="en-US" altLang="zh-CN" i="1"/>
              <a:t>A+C</a:t>
            </a:r>
            <a:r>
              <a:rPr lang="zh-CN" altLang="en-US"/>
              <a:t>可逆</a:t>
            </a:r>
            <a:r>
              <a:rPr lang="en-US" altLang="zh-CN"/>
              <a:t>.</a:t>
            </a:r>
          </a:p>
          <a:p>
            <a:pPr eaLnBrk="1" hangingPunct="1"/>
            <a:endParaRPr lang="zh-CN" altLang="en-US"/>
          </a:p>
        </p:txBody>
      </p:sp>
      <p:grpSp>
        <p:nvGrpSpPr>
          <p:cNvPr id="2" name="组合 26">
            <a:extLst>
              <a:ext uri="{FF2B5EF4-FFF2-40B4-BE49-F238E27FC236}">
                <a16:creationId xmlns:a16="http://schemas.microsoft.com/office/drawing/2014/main" id="{98B909D4-721F-FA0F-E871-04072019AF78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366838"/>
            <a:ext cx="2643188" cy="2214562"/>
            <a:chOff x="642910" y="4000504"/>
            <a:chExt cx="2643206" cy="2214578"/>
          </a:xfrm>
        </p:grpSpPr>
        <p:sp>
          <p:nvSpPr>
            <p:cNvPr id="82949" name="TextBox 15">
              <a:extLst>
                <a:ext uri="{FF2B5EF4-FFF2-40B4-BE49-F238E27FC236}">
                  <a16:creationId xmlns:a16="http://schemas.microsoft.com/office/drawing/2014/main" id="{7EA651FB-5C15-718C-0609-1118BD95E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000504"/>
              <a:ext cx="6429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取</a:t>
              </a:r>
            </a:p>
          </p:txBody>
        </p:sp>
        <p:sp>
          <p:nvSpPr>
            <p:cNvPr id="82950" name="TextBox 17">
              <a:extLst>
                <a:ext uri="{FF2B5EF4-FFF2-40B4-BE49-F238E27FC236}">
                  <a16:creationId xmlns:a16="http://schemas.microsoft.com/office/drawing/2014/main" id="{1578B0C0-0AAD-494B-009D-45C183423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630307"/>
              <a:ext cx="26432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即满足条件。</a:t>
              </a:r>
            </a:p>
          </p:txBody>
        </p:sp>
      </p:grp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6799278C-58E3-FF90-6218-A3D4F2FDE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1600200"/>
          <a:ext cx="29591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82400" progId="Equation.3">
                  <p:embed/>
                </p:oleObj>
              </mc:Choice>
              <mc:Fallback>
                <p:oleObj name="Equation" r:id="rId2" imgW="133344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1600200"/>
                        <a:ext cx="2959100" cy="120173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09AF02-893C-F1C5-C0FD-5B9650067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1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BB106FC-CB2A-CBE9-7A7C-7BE686C5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E1ADF111-187B-91D3-F190-D0EFF2EFE6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§4.5 </a:t>
            </a:r>
            <a:r>
              <a:rPr lang="zh-CN" altLang="en-US" b="1">
                <a:solidFill>
                  <a:schemeClr val="tx1"/>
                </a:solidFill>
              </a:rPr>
              <a:t>更多的例子</a:t>
            </a:r>
          </a:p>
        </p:txBody>
      </p:sp>
      <p:pic>
        <p:nvPicPr>
          <p:cNvPr id="109573" name="Picture 5" descr="机动">
            <a:extLst>
              <a:ext uri="{FF2B5EF4-FFF2-40B4-BE49-F238E27FC236}">
                <a16:creationId xmlns:a16="http://schemas.microsoft.com/office/drawing/2014/main" id="{5D9FF933-12A3-28E2-E0D2-7CEF3581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Text Box 6">
            <a:extLst>
              <a:ext uri="{FF2B5EF4-FFF2-40B4-BE49-F238E27FC236}">
                <a16:creationId xmlns:a16="http://schemas.microsoft.com/office/drawing/2014/main" id="{E657965B-31EF-62E0-45DF-BAA1DC66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9575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06800F2-74BB-AA92-5A49-C0269D51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6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3C5A4D00-CA53-AF86-7146-7D5E9EAC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7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94868-D422-2B0C-10A6-2A6933B8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8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C16C586-D207-C90E-E6E0-46FC512E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9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0C230-B52E-3914-FB0C-D233356D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0" name="Picture 12" descr="tq1">
            <a:extLst>
              <a:ext uri="{FF2B5EF4-FFF2-40B4-BE49-F238E27FC236}">
                <a16:creationId xmlns:a16="http://schemas.microsoft.com/office/drawing/2014/main" id="{EB18523C-0319-44A4-002C-831C167CFDC9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09581" name="Text Box 13">
            <a:extLst>
              <a:ext uri="{FF2B5EF4-FFF2-40B4-BE49-F238E27FC236}">
                <a16:creationId xmlns:a16="http://schemas.microsoft.com/office/drawing/2014/main" id="{5A6C890A-B1DF-D560-38F8-3B84DA13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>
                <a:solidFill>
                  <a:schemeClr val="accent2"/>
                </a:solidFill>
              </a:rPr>
              <a:t>4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TextBox 1">
            <a:extLst>
              <a:ext uri="{FF2B5EF4-FFF2-40B4-BE49-F238E27FC236}">
                <a16:creationId xmlns:a16="http://schemas.microsoft.com/office/drawing/2014/main" id="{44511FD5-DFA8-AD51-0FF4-3F05ED24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81013"/>
            <a:ext cx="8134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已知矩阵</a:t>
            </a:r>
            <a:r>
              <a:rPr lang="en-US" altLang="zh-CN"/>
              <a:t>A,</a:t>
            </a:r>
            <a:r>
              <a:rPr lang="zh-CN" altLang="en-US"/>
              <a:t>求一个</a:t>
            </a:r>
            <a:r>
              <a:rPr lang="en-US" altLang="zh-CN"/>
              <a:t>3</a:t>
            </a:r>
            <a:r>
              <a:rPr lang="zh-CN" altLang="en-US"/>
              <a:t>阶矩阵</a:t>
            </a:r>
            <a:r>
              <a:rPr lang="en-US" altLang="zh-CN"/>
              <a:t>B,</a:t>
            </a:r>
            <a:r>
              <a:rPr lang="zh-CN" altLang="en-US"/>
              <a:t>使得</a:t>
            </a:r>
            <a:r>
              <a:rPr lang="en-US" altLang="zh-CN"/>
              <a:t>B</a:t>
            </a:r>
            <a:r>
              <a:rPr lang="en-US" altLang="zh-CN" baseline="30000"/>
              <a:t>10</a:t>
            </a:r>
            <a:r>
              <a:rPr lang="en-US" altLang="zh-CN"/>
              <a:t>=A.</a:t>
            </a:r>
            <a:endParaRPr lang="zh-CN" altLang="en-US"/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6599E0AC-0EA6-BEAE-90C7-DFF16A861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987425"/>
          <a:ext cx="20351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711000" progId="Equation.3">
                  <p:embed/>
                </p:oleObj>
              </mc:Choice>
              <mc:Fallback>
                <p:oleObj name="Equation" r:id="rId2" imgW="9777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87425"/>
                        <a:ext cx="20351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Box 3">
            <a:extLst>
              <a:ext uri="{FF2B5EF4-FFF2-40B4-BE49-F238E27FC236}">
                <a16:creationId xmlns:a16="http://schemas.microsoft.com/office/drawing/2014/main" id="{D8B82EB3-F5EA-1575-45C3-6C4A31B1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451100"/>
            <a:ext cx="8059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r>
              <a:rPr lang="en-US" altLang="zh-CN"/>
              <a:t>A=I+N,</a:t>
            </a:r>
            <a:r>
              <a:rPr lang="zh-CN" altLang="en-US"/>
              <a:t>其中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11C7004-0D11-B2EF-2FD8-ED6B6FB5F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2032000"/>
          <a:ext cx="525462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711000" progId="Equation.3">
                  <p:embed/>
                </p:oleObj>
              </mc:Choice>
              <mc:Fallback>
                <p:oleObj name="Equation" r:id="rId4" imgW="252720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032000"/>
                        <a:ext cx="525462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A1C51C-52F1-5C56-7B3E-E1084D6DF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3411538"/>
          <a:ext cx="58880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609480" progId="Equation.3">
                  <p:embed/>
                </p:oleObj>
              </mc:Choice>
              <mc:Fallback>
                <p:oleObj name="Equation" r:id="rId6" imgW="28317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411538"/>
                        <a:ext cx="58880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6A376F-4634-57C1-A34D-452CE77F1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811713"/>
          <a:ext cx="61261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240" imgH="711000" progId="Equation.3">
                  <p:embed/>
                </p:oleObj>
              </mc:Choice>
              <mc:Fallback>
                <p:oleObj name="Equation" r:id="rId8" imgW="29462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811713"/>
                        <a:ext cx="612616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54F474CB-B5A3-986A-E9BD-C79484465C94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571500"/>
            <a:ext cx="2071688" cy="584200"/>
            <a:chOff x="714348" y="571480"/>
            <a:chExt cx="2071702" cy="585350"/>
          </a:xfrm>
        </p:grpSpPr>
        <p:sp>
          <p:nvSpPr>
            <p:cNvPr id="82966" name="TextBox 3">
              <a:extLst>
                <a:ext uri="{FF2B5EF4-FFF2-40B4-BE49-F238E27FC236}">
                  <a16:creationId xmlns:a16="http://schemas.microsoft.com/office/drawing/2014/main" id="{664DAA08-C8BE-E2A5-0034-A91C83CF6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571480"/>
              <a:ext cx="857256" cy="58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例</a:t>
              </a:r>
              <a:r>
                <a:rPr lang="en-US" altLang="zh-CN" b="1" dirty="0">
                  <a:latin typeface="+mj-lt"/>
                </a:rPr>
                <a:t>2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85015" name="TextBox 4">
              <a:extLst>
                <a:ext uri="{FF2B5EF4-FFF2-40B4-BE49-F238E27FC236}">
                  <a16:creationId xmlns:a16="http://schemas.microsoft.com/office/drawing/2014/main" id="{A168F99F-C575-AB95-6A98-0F2E1DDDF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71480"/>
              <a:ext cx="1214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求证：</a:t>
              </a:r>
            </a:p>
          </p:txBody>
        </p:sp>
      </p:grpSp>
      <p:grpSp>
        <p:nvGrpSpPr>
          <p:cNvPr id="3" name="组合 20">
            <a:extLst>
              <a:ext uri="{FF2B5EF4-FFF2-40B4-BE49-F238E27FC236}">
                <a16:creationId xmlns:a16="http://schemas.microsoft.com/office/drawing/2014/main" id="{538D8ED0-2FAB-933E-B1F2-FA1F56989EB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285875"/>
            <a:ext cx="6554788" cy="1143000"/>
            <a:chOff x="571472" y="1285875"/>
            <a:chExt cx="6554816" cy="1143000"/>
          </a:xfrm>
        </p:grpSpPr>
        <p:sp>
          <p:nvSpPr>
            <p:cNvPr id="85013" name="TextBox 5">
              <a:extLst>
                <a:ext uri="{FF2B5EF4-FFF2-40B4-BE49-F238E27FC236}">
                  <a16:creationId xmlns:a16="http://schemas.microsoft.com/office/drawing/2014/main" id="{56FAE06B-87AD-C95D-5B65-D8BA9B36C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1486903"/>
              <a:ext cx="11430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84998" name="Object 2">
              <a:extLst>
                <a:ext uri="{FF2B5EF4-FFF2-40B4-BE49-F238E27FC236}">
                  <a16:creationId xmlns:a16="http://schemas.microsoft.com/office/drawing/2014/main" id="{E38A02EF-5CE8-A9E5-BC70-CEB5BB960A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4588" y="1285875"/>
            <a:ext cx="47117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66600" imgH="457200" progId="Equation.DSMT4">
                    <p:embed/>
                  </p:oleObj>
                </mc:Choice>
                <mc:Fallback>
                  <p:oleObj name="Equation" r:id="rId2" imgW="186660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588" y="1285875"/>
                          <a:ext cx="4711700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9383D454-A1C8-7F68-714C-2EB700C47C33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643188"/>
            <a:ext cx="6569075" cy="1143000"/>
            <a:chOff x="571472" y="2643188"/>
            <a:chExt cx="6569088" cy="1143000"/>
          </a:xfrm>
        </p:grpSpPr>
        <p:sp>
          <p:nvSpPr>
            <p:cNvPr id="85012" name="TextBox 7">
              <a:extLst>
                <a:ext uri="{FF2B5EF4-FFF2-40B4-BE49-F238E27FC236}">
                  <a16:creationId xmlns:a16="http://schemas.microsoft.com/office/drawing/2014/main" id="{A2FDB657-56C1-B5C3-EAB9-FB6E8B99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915663"/>
              <a:ext cx="11430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84997" name="Object 3">
              <a:extLst>
                <a:ext uri="{FF2B5EF4-FFF2-40B4-BE49-F238E27FC236}">
                  <a16:creationId xmlns:a16="http://schemas.microsoft.com/office/drawing/2014/main" id="{D9F96611-001B-54E1-B2A3-849493F71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8860" y="2643188"/>
            <a:ext cx="47117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66600" imgH="457200" progId="Equation.DSMT4">
                    <p:embed/>
                  </p:oleObj>
                </mc:Choice>
                <mc:Fallback>
                  <p:oleObj name="Equation" r:id="rId4" imgW="186660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2643188"/>
                          <a:ext cx="4711700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2">
            <a:extLst>
              <a:ext uri="{FF2B5EF4-FFF2-40B4-BE49-F238E27FC236}">
                <a16:creationId xmlns:a16="http://schemas.microsoft.com/office/drawing/2014/main" id="{FFD3156F-70B2-A6FC-684E-3BFAC8B459F7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987800"/>
            <a:ext cx="7929563" cy="1727200"/>
            <a:chOff x="571472" y="3987233"/>
            <a:chExt cx="7929618" cy="1727779"/>
          </a:xfrm>
        </p:grpSpPr>
        <p:sp>
          <p:nvSpPr>
            <p:cNvPr id="85010" name="TextBox 9">
              <a:extLst>
                <a:ext uri="{FF2B5EF4-FFF2-40B4-BE49-F238E27FC236}">
                  <a16:creationId xmlns:a16="http://schemas.microsoft.com/office/drawing/2014/main" id="{516558CF-30D2-1FE5-5BA3-D3C49CBCE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987233"/>
              <a:ext cx="11430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3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sp>
          <p:nvSpPr>
            <p:cNvPr id="85011" name="TextBox 10">
              <a:extLst>
                <a:ext uri="{FF2B5EF4-FFF2-40B4-BE49-F238E27FC236}">
                  <a16:creationId xmlns:a16="http://schemas.microsoft.com/office/drawing/2014/main" id="{4E797F6A-DF6A-0E31-13C9-C45323F4E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42" y="4000504"/>
              <a:ext cx="685804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任一矩阵    的一部分行和一部分列交叉位置的元组成的子矩阵      的秩满足</a:t>
              </a:r>
              <a:r>
                <a:rPr lang="en-US" altLang="zh-CN">
                  <a:latin typeface="Calibri" panose="020F0502020204030204" pitchFamily="34" charset="0"/>
                </a:rPr>
                <a:t>: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84994" name="Object 4">
              <a:extLst>
                <a:ext uri="{FF2B5EF4-FFF2-40B4-BE49-F238E27FC236}">
                  <a16:creationId xmlns:a16="http://schemas.microsoft.com/office/drawing/2014/main" id="{6487D5AB-039D-D757-1A30-C55A3C3791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3306" y="5143512"/>
            <a:ext cx="2532062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960" imgH="228600" progId="Equation.DSMT4">
                    <p:embed/>
                  </p:oleObj>
                </mc:Choice>
                <mc:Fallback>
                  <p:oleObj name="Equation" r:id="rId6" imgW="100296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5143512"/>
                          <a:ext cx="2532062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5" name="Object 5">
              <a:extLst>
                <a:ext uri="{FF2B5EF4-FFF2-40B4-BE49-F238E27FC236}">
                  <a16:creationId xmlns:a16="http://schemas.microsoft.com/office/drawing/2014/main" id="{FE8BD78C-619B-B888-2274-08C74B320B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7554" y="4071942"/>
            <a:ext cx="41751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64880" progId="Equation.DSMT4">
                    <p:embed/>
                  </p:oleObj>
                </mc:Choice>
                <mc:Fallback>
                  <p:oleObj name="Equation" r:id="rId8" imgW="1648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4071942"/>
                          <a:ext cx="417513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6" name="Object 6">
              <a:extLst>
                <a:ext uri="{FF2B5EF4-FFF2-40B4-BE49-F238E27FC236}">
                  <a16:creationId xmlns:a16="http://schemas.microsoft.com/office/drawing/2014/main" id="{4075166C-7C41-1E0C-8EC3-5212F548BB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83313" y="4492625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3313" y="4492625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5003" name="Picture 15" descr="机动">
            <a:extLst>
              <a:ext uri="{FF2B5EF4-FFF2-40B4-BE49-F238E27FC236}">
                <a16:creationId xmlns:a16="http://schemas.microsoft.com/office/drawing/2014/main" id="{9B0DC8F4-F316-EF63-E903-4875D972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4" name="Text Box 16">
            <a:extLst>
              <a:ext uri="{FF2B5EF4-FFF2-40B4-BE49-F238E27FC236}">
                <a16:creationId xmlns:a16="http://schemas.microsoft.com/office/drawing/2014/main" id="{06FB64F5-5C09-4C18-8C0D-2DF504B27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500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5E8045B-54EA-A155-1131-3FDF067E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6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AAAD6500-3019-6B04-8741-AE1495B2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9C018B-09EC-3B6B-63E1-B2C210B9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32E3818-EF66-432A-6354-9A9FCC3D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C17A93-8C47-AFC9-3BF9-02B7C57A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75472-9FE4-5704-0ED0-7A98D4FF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2" name="组合 25">
            <a:extLst>
              <a:ext uri="{FF2B5EF4-FFF2-40B4-BE49-F238E27FC236}">
                <a16:creationId xmlns:a16="http://schemas.microsoft.com/office/drawing/2014/main" id="{06F8175D-B9F6-4CF2-B31F-683FF50E8C24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571625"/>
            <a:ext cx="8143875" cy="1160463"/>
            <a:chOff x="500034" y="1571612"/>
            <a:chExt cx="8143932" cy="1160467"/>
          </a:xfrm>
        </p:grpSpPr>
        <p:sp>
          <p:nvSpPr>
            <p:cNvPr id="86041" name="TextBox 4">
              <a:extLst>
                <a:ext uri="{FF2B5EF4-FFF2-40B4-BE49-F238E27FC236}">
                  <a16:creationId xmlns:a16="http://schemas.microsoft.com/office/drawing/2014/main" id="{12CCB807-DB4E-B26F-70B1-02D3E76CE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1571612"/>
              <a:ext cx="81439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下面设                                     ，则存在可逆方阵</a:t>
              </a:r>
            </a:p>
          </p:txBody>
        </p:sp>
        <p:graphicFrame>
          <p:nvGraphicFramePr>
            <p:cNvPr id="86027" name="Object 2">
              <a:extLst>
                <a:ext uri="{FF2B5EF4-FFF2-40B4-BE49-F238E27FC236}">
                  <a16:creationId xmlns:a16="http://schemas.microsoft.com/office/drawing/2014/main" id="{4BC4F7CF-AB7C-08C0-514C-20AB54C1B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56" y="1571612"/>
            <a:ext cx="351948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9720" imgH="203040" progId="Equation.DSMT4">
                    <p:embed/>
                  </p:oleObj>
                </mc:Choice>
                <mc:Fallback>
                  <p:oleObj name="Equation" r:id="rId2" imgW="126972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1571612"/>
                          <a:ext cx="351948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8" name="Object 3">
              <a:extLst>
                <a:ext uri="{FF2B5EF4-FFF2-40B4-BE49-F238E27FC236}">
                  <a16:creationId xmlns:a16="http://schemas.microsoft.com/office/drawing/2014/main" id="{1D4F566A-0A19-E5A9-3607-1689D9906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2143116"/>
            <a:ext cx="206692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1760" imgH="228600" progId="Equation.DSMT4">
                    <p:embed/>
                  </p:oleObj>
                </mc:Choice>
                <mc:Fallback>
                  <p:oleObj name="Equation" r:id="rId4" imgW="76176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2143116"/>
                          <a:ext cx="2066925" cy="588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2" name="TextBox 7">
              <a:extLst>
                <a:ext uri="{FF2B5EF4-FFF2-40B4-BE49-F238E27FC236}">
                  <a16:creationId xmlns:a16="http://schemas.microsoft.com/office/drawing/2014/main" id="{A9CD8CA2-A068-E887-1699-A5B98FA66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68" y="2143116"/>
              <a:ext cx="6429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使</a:t>
              </a:r>
            </a:p>
          </p:txBody>
        </p:sp>
      </p:grpSp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3DF43418-8FB8-E637-AB5E-4EFBE10AA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2857500"/>
          <a:ext cx="2916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457200" progId="Equation.DSMT4">
                  <p:embed/>
                </p:oleObj>
              </mc:Choice>
              <mc:Fallback>
                <p:oleObj name="Equation" r:id="rId6" imgW="1155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857500"/>
                        <a:ext cx="2916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1B06EE8D-116C-755A-A6FD-3704B714F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0" y="2857500"/>
          <a:ext cx="2981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457200" progId="Equation.DSMT4">
                  <p:embed/>
                </p:oleObj>
              </mc:Choice>
              <mc:Fallback>
                <p:oleObj name="Equation" r:id="rId8" imgW="1180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857500"/>
                        <a:ext cx="2981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634653-8AEC-5252-128D-0B2A179B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143375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取可逆方阵</a:t>
            </a:r>
          </a:p>
        </p:txBody>
      </p:sp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1844FE7F-AC6B-42FD-6E7F-C4876994B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4714875"/>
          <a:ext cx="21478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482400" progId="Equation.DSMT4">
                  <p:embed/>
                </p:oleObj>
              </mc:Choice>
              <mc:Fallback>
                <p:oleObj name="Equation" r:id="rId10" imgW="85068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714875"/>
                        <a:ext cx="214788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23D33F42-7E00-0BAD-7B01-0FBD60420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4714875"/>
          <a:ext cx="22764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482400" progId="Equation.DSMT4">
                  <p:embed/>
                </p:oleObj>
              </mc:Choice>
              <mc:Fallback>
                <p:oleObj name="Equation" r:id="rId12" imgW="90144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4714875"/>
                        <a:ext cx="22764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4">
            <a:extLst>
              <a:ext uri="{FF2B5EF4-FFF2-40B4-BE49-F238E27FC236}">
                <a16:creationId xmlns:a16="http://schemas.microsoft.com/office/drawing/2014/main" id="{70DBDA49-A083-9BEE-18D0-711749738A39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428625"/>
            <a:ext cx="7215187" cy="1077913"/>
            <a:chOff x="1357290" y="428604"/>
            <a:chExt cx="7215238" cy="1077218"/>
          </a:xfrm>
        </p:grpSpPr>
        <p:sp>
          <p:nvSpPr>
            <p:cNvPr id="86040" name="TextBox 13">
              <a:extLst>
                <a:ext uri="{FF2B5EF4-FFF2-40B4-BE49-F238E27FC236}">
                  <a16:creationId xmlns:a16="http://schemas.microsoft.com/office/drawing/2014/main" id="{6E249CF5-9E27-0976-EEDC-DD9193BD1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428604"/>
              <a:ext cx="721523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对于</a:t>
              </a:r>
              <a:r>
                <a:rPr lang="en-US" altLang="zh-CN">
                  <a:latin typeface="Calibri" panose="020F0502020204030204" pitchFamily="34" charset="0"/>
                </a:rPr>
                <a:t>(3)</a:t>
              </a:r>
              <a:r>
                <a:rPr lang="zh-CN" altLang="en-US">
                  <a:latin typeface="Calibri" panose="020F0502020204030204" pitchFamily="34" charset="0"/>
                </a:rPr>
                <a:t>，设                     。由于     的    阶非零子式也是    的     阶非零子式，即证。</a:t>
              </a:r>
            </a:p>
          </p:txBody>
        </p:sp>
        <p:graphicFrame>
          <p:nvGraphicFramePr>
            <p:cNvPr id="86022" name="Object 8">
              <a:extLst>
                <a:ext uri="{FF2B5EF4-FFF2-40B4-BE49-F238E27FC236}">
                  <a16:creationId xmlns:a16="http://schemas.microsoft.com/office/drawing/2014/main" id="{9E9096DC-A6A5-F5F2-DB15-E2C557033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868" y="442896"/>
            <a:ext cx="1900237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28600" progId="Equation.DSMT4">
                    <p:embed/>
                  </p:oleObj>
                </mc:Choice>
                <mc:Fallback>
                  <p:oleObj name="Equation" r:id="rId14" imgW="6858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442896"/>
                          <a:ext cx="1900237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3" name="Object 9">
              <a:extLst>
                <a:ext uri="{FF2B5EF4-FFF2-40B4-BE49-F238E27FC236}">
                  <a16:creationId xmlns:a16="http://schemas.microsoft.com/office/drawing/2014/main" id="{51BA086F-2463-358F-97B1-8A70C6DF5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3702" y="428625"/>
            <a:ext cx="528638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702" y="428625"/>
                          <a:ext cx="528638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Object 10">
              <a:extLst>
                <a:ext uri="{FF2B5EF4-FFF2-40B4-BE49-F238E27FC236}">
                  <a16:creationId xmlns:a16="http://schemas.microsoft.com/office/drawing/2014/main" id="{9D2C9CF1-A1C7-0EC1-6BFF-C167C9590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72396" y="579420"/>
            <a:ext cx="3175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26720" progId="Equation.DSMT4">
                    <p:embed/>
                  </p:oleObj>
                </mc:Choice>
                <mc:Fallback>
                  <p:oleObj name="Equation" r:id="rId18" imgW="114120" imgH="126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579420"/>
                          <a:ext cx="31750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11">
              <a:extLst>
                <a:ext uri="{FF2B5EF4-FFF2-40B4-BE49-F238E27FC236}">
                  <a16:creationId xmlns:a16="http://schemas.microsoft.com/office/drawing/2014/main" id="{8B0CDB5E-D398-9C1E-6B3C-44C58F9861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620" y="974711"/>
            <a:ext cx="4587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880" imgH="164880" progId="Equation.DSMT4">
                    <p:embed/>
                  </p:oleObj>
                </mc:Choice>
                <mc:Fallback>
                  <p:oleObj name="Equation" r:id="rId20" imgW="1648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974711"/>
                          <a:ext cx="458788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2">
              <a:extLst>
                <a:ext uri="{FF2B5EF4-FFF2-40B4-BE49-F238E27FC236}">
                  <a16:creationId xmlns:a16="http://schemas.microsoft.com/office/drawing/2014/main" id="{E9172E81-0FF6-2245-15C8-AFC7CA6B2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6" y="1000108"/>
            <a:ext cx="3175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1000108"/>
                          <a:ext cx="31750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6033" name="Picture 15" descr="机动">
            <a:extLst>
              <a:ext uri="{FF2B5EF4-FFF2-40B4-BE49-F238E27FC236}">
                <a16:creationId xmlns:a16="http://schemas.microsoft.com/office/drawing/2014/main" id="{00A39B27-88CC-7527-6CAD-435DA1DA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34" name="Text Box 16">
            <a:extLst>
              <a:ext uri="{FF2B5EF4-FFF2-40B4-BE49-F238E27FC236}">
                <a16:creationId xmlns:a16="http://schemas.microsoft.com/office/drawing/2014/main" id="{6EDD3BCF-FD95-CB5F-2CCC-0AA6A1CF5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603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7B4600C-0629-3987-871A-0E8BCD87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6" name="Picture 18" descr="目录">
            <a:hlinkClick r:id="rId25" action="ppaction://hlinksldjump"/>
            <a:extLst>
              <a:ext uri="{FF2B5EF4-FFF2-40B4-BE49-F238E27FC236}">
                <a16:creationId xmlns:a16="http://schemas.microsoft.com/office/drawing/2014/main" id="{5D2D3432-013F-24C2-DEAA-C4B8D678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80EED2-AF90-CD37-9BFD-E5E7AF4E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4BA33B7-928A-88B5-B30B-077E96A8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A4C6FC-A041-6CD1-974E-832DC384A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EBD6E-C0E1-1EEA-ED54-85AB0DB0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0"/>
            <a:ext cx="842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且更高阶的子式都含有全为</a:t>
            </a:r>
            <a:r>
              <a:rPr lang="en-US" altLang="zh-CN">
                <a:latin typeface="Calibri" panose="020F0502020204030204" pitchFamily="34" charset="0"/>
              </a:rPr>
              <a:t>0</a:t>
            </a:r>
            <a:r>
              <a:rPr lang="zh-CN" altLang="en-US">
                <a:latin typeface="Calibri" panose="020F0502020204030204" pitchFamily="34" charset="0"/>
              </a:rPr>
              <a:t>的行，值为</a:t>
            </a:r>
            <a:r>
              <a:rPr lang="en-US" altLang="zh-CN">
                <a:latin typeface="Calibri" panose="020F0502020204030204" pitchFamily="34" charset="0"/>
              </a:rPr>
              <a:t>0.</a:t>
            </a:r>
            <a:r>
              <a:rPr lang="zh-CN" altLang="en-US">
                <a:latin typeface="Calibri" panose="020F0502020204030204" pitchFamily="34" charset="0"/>
              </a:rPr>
              <a:t>因此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4F6C85AE-463B-1F5D-CC8F-C0D2BEEB1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5072063"/>
          <a:ext cx="471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457200" progId="Equation.DSMT4">
                  <p:embed/>
                </p:oleObj>
              </mc:Choice>
              <mc:Fallback>
                <p:oleObj name="Equation" r:id="rId2" imgW="1866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072063"/>
                        <a:ext cx="4711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>
            <a:extLst>
              <a:ext uri="{FF2B5EF4-FFF2-40B4-BE49-F238E27FC236}">
                <a16:creationId xmlns:a16="http://schemas.microsoft.com/office/drawing/2014/main" id="{0DFFE372-A9FF-384D-FFDB-B8575FAF860C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428625"/>
            <a:ext cx="8599487" cy="3849688"/>
            <a:chOff x="214282" y="428604"/>
            <a:chExt cx="8599518" cy="3849706"/>
          </a:xfrm>
        </p:grpSpPr>
        <p:sp>
          <p:nvSpPr>
            <p:cNvPr id="87055" name="TextBox 3">
              <a:extLst>
                <a:ext uri="{FF2B5EF4-FFF2-40B4-BE49-F238E27FC236}">
                  <a16:creationId xmlns:a16="http://schemas.microsoft.com/office/drawing/2014/main" id="{6E899A57-85AF-A38E-1677-62ACC36B8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428604"/>
              <a:ext cx="11430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1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87043" name="Object 2">
              <a:extLst>
                <a:ext uri="{FF2B5EF4-FFF2-40B4-BE49-F238E27FC236}">
                  <a16:creationId xmlns:a16="http://schemas.microsoft.com/office/drawing/2014/main" id="{55DE32F4-C725-9237-938F-A1CEA618EC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" y="857232"/>
            <a:ext cx="8270875" cy="1928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32040" imgH="914400" progId="Equation.DSMT4">
                    <p:embed/>
                  </p:oleObj>
                </mc:Choice>
                <mc:Fallback>
                  <p:oleObj name="Equation" r:id="rId4" imgW="3632040" imgH="914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" y="857232"/>
                          <a:ext cx="8270875" cy="1928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6" name="TextBox 5">
              <a:extLst>
                <a:ext uri="{FF2B5EF4-FFF2-40B4-BE49-F238E27FC236}">
                  <a16:creationId xmlns:a16="http://schemas.microsoft.com/office/drawing/2014/main" id="{471801DD-2D91-D1CF-8686-1461627DA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82" y="2558473"/>
              <a:ext cx="33575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含有        阶子式</a:t>
              </a:r>
            </a:p>
          </p:txBody>
        </p:sp>
        <p:graphicFrame>
          <p:nvGraphicFramePr>
            <p:cNvPr id="87044" name="Object 4">
              <a:extLst>
                <a:ext uri="{FF2B5EF4-FFF2-40B4-BE49-F238E27FC236}">
                  <a16:creationId xmlns:a16="http://schemas.microsoft.com/office/drawing/2014/main" id="{A29962BB-738C-0182-4571-C94EE853C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5688" y="2646363"/>
            <a:ext cx="8016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160" imgH="152280" progId="Equation.DSMT4">
                    <p:embed/>
                  </p:oleObj>
                </mc:Choice>
                <mc:Fallback>
                  <p:oleObj name="Equation" r:id="rId6" imgW="317160" imgH="152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688" y="2646363"/>
                          <a:ext cx="8016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5" name="Object 5">
              <a:extLst>
                <a:ext uri="{FF2B5EF4-FFF2-40B4-BE49-F238E27FC236}">
                  <a16:creationId xmlns:a16="http://schemas.microsoft.com/office/drawing/2014/main" id="{1A6DDEE6-B954-1837-281B-5933ACD0FF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116" y="3071810"/>
            <a:ext cx="2146300" cy="120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482400" progId="Equation.DSMT4">
                    <p:embed/>
                  </p:oleObj>
                </mc:Choice>
                <mc:Fallback>
                  <p:oleObj name="Equation" r:id="rId8" imgW="85068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3071810"/>
                          <a:ext cx="2146300" cy="120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7048" name="Picture 15" descr="机动">
            <a:extLst>
              <a:ext uri="{FF2B5EF4-FFF2-40B4-BE49-F238E27FC236}">
                <a16:creationId xmlns:a16="http://schemas.microsoft.com/office/drawing/2014/main" id="{346E0415-B4B1-7990-F3B4-D6E7BFB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Text Box 16">
            <a:extLst>
              <a:ext uri="{FF2B5EF4-FFF2-40B4-BE49-F238E27FC236}">
                <a16:creationId xmlns:a16="http://schemas.microsoft.com/office/drawing/2014/main" id="{61713A16-9F70-9009-B422-1FFFACFC4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705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D56FE19-C787-A4A6-74D0-B67ADBA0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DE3C19FF-DADA-B870-3C74-EEBCE48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C06CC-4E54-72E1-DF2D-8CCE7899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2217E61-2785-A524-0F00-F648BA5C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62B85D-B911-D435-DD5C-227E542C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AA835A-A79F-CDCA-3EC0-1B2DB0D76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630363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因此</a:t>
            </a:r>
          </a:p>
        </p:txBody>
      </p:sp>
      <p:grpSp>
        <p:nvGrpSpPr>
          <p:cNvPr id="3" name="组合 20">
            <a:extLst>
              <a:ext uri="{FF2B5EF4-FFF2-40B4-BE49-F238E27FC236}">
                <a16:creationId xmlns:a16="http://schemas.microsoft.com/office/drawing/2014/main" id="{07DA5042-AA82-705B-01C8-7CDCF032ACF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908050"/>
            <a:ext cx="7429500" cy="579438"/>
            <a:chOff x="857224" y="915399"/>
            <a:chExt cx="7429552" cy="580008"/>
          </a:xfrm>
        </p:grpSpPr>
        <p:sp>
          <p:nvSpPr>
            <p:cNvPr id="8212" name="TextBox 3">
              <a:extLst>
                <a:ext uri="{FF2B5EF4-FFF2-40B4-BE49-F238E27FC236}">
                  <a16:creationId xmlns:a16="http://schemas.microsoft.com/office/drawing/2014/main" id="{18860A90-84A4-4F91-E9F3-700EDFCB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915399"/>
              <a:ext cx="7429552" cy="580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+mj-lt"/>
                </a:rPr>
                <a:t>（</a:t>
              </a:r>
              <a:r>
                <a:rPr lang="en-US" altLang="zh-CN" dirty="0">
                  <a:latin typeface="+mj-lt"/>
                </a:rPr>
                <a:t>2</a:t>
              </a:r>
              <a:r>
                <a:rPr lang="zh-CN" altLang="en-US" dirty="0">
                  <a:latin typeface="+mj-lt"/>
                </a:rPr>
                <a:t>）将   的第 </a:t>
              </a:r>
              <a:r>
                <a:rPr lang="en-US" altLang="zh-CN" dirty="0">
                  <a:latin typeface="+mj-lt"/>
                </a:rPr>
                <a:t>1</a:t>
              </a:r>
              <a:r>
                <a:rPr lang="zh-CN" altLang="en-US" dirty="0">
                  <a:latin typeface="+mj-lt"/>
                </a:rPr>
                <a:t> 行乘   得到</a:t>
              </a:r>
            </a:p>
          </p:txBody>
        </p:sp>
        <p:graphicFrame>
          <p:nvGraphicFramePr>
            <p:cNvPr id="8197" name="Object 6">
              <a:extLst>
                <a:ext uri="{FF2B5EF4-FFF2-40B4-BE49-F238E27FC236}">
                  <a16:creationId xmlns:a16="http://schemas.microsoft.com/office/drawing/2014/main" id="{54CD290B-6141-C4B5-61FC-53EB3125A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984" y="986837"/>
            <a:ext cx="46194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64880" progId="Equation.DSMT4">
                    <p:embed/>
                  </p:oleObj>
                </mc:Choice>
                <mc:Fallback>
                  <p:oleObj name="Equation" r:id="rId2" imgW="12672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986837"/>
                          <a:ext cx="461948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7">
              <a:extLst>
                <a:ext uri="{FF2B5EF4-FFF2-40B4-BE49-F238E27FC236}">
                  <a16:creationId xmlns:a16="http://schemas.microsoft.com/office/drawing/2014/main" id="{603051D6-30F5-C3D1-2D80-0B0C33921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9322" y="915399"/>
            <a:ext cx="2141538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5000" imgH="177480" progId="Equation.DSMT4">
                    <p:embed/>
                  </p:oleObj>
                </mc:Choice>
                <mc:Fallback>
                  <p:oleObj name="Equation" r:id="rId4" imgW="49500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2" y="915399"/>
                          <a:ext cx="2141538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1">
              <a:extLst>
                <a:ext uri="{FF2B5EF4-FFF2-40B4-BE49-F238E27FC236}">
                  <a16:creationId xmlns:a16="http://schemas.microsoft.com/office/drawing/2014/main" id="{E17994B1-7FB2-85ED-711D-2C4080AF8C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6288" y="964616"/>
            <a:ext cx="509587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77480" progId="Equation.DSMT4">
                    <p:embed/>
                  </p:oleObj>
                </mc:Choice>
                <mc:Fallback>
                  <p:oleObj name="Equation" r:id="rId6" imgW="1396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288" y="964616"/>
                          <a:ext cx="509587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" name="Rectangle 14">
            <a:extLst>
              <a:ext uri="{FF2B5EF4-FFF2-40B4-BE49-F238E27FC236}">
                <a16:creationId xmlns:a16="http://schemas.microsoft.com/office/drawing/2014/main" id="{E0D0B9D1-A62C-4C16-5109-D8572086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91FB4777-BDDD-6B80-4A57-2632ACEFB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714625"/>
          <a:ext cx="240823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711000" progId="Equation.DSMT4">
                  <p:embed/>
                </p:oleObj>
              </mc:Choice>
              <mc:Fallback>
                <p:oleObj name="Equation" r:id="rId8" imgW="91440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4625"/>
                        <a:ext cx="2408237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6">
            <a:extLst>
              <a:ext uri="{FF2B5EF4-FFF2-40B4-BE49-F238E27FC236}">
                <a16:creationId xmlns:a16="http://schemas.microsoft.com/office/drawing/2014/main" id="{BF6D8B9F-CA48-58B6-21EA-15318522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204" name="Rectangle 18">
            <a:extLst>
              <a:ext uri="{FF2B5EF4-FFF2-40B4-BE49-F238E27FC236}">
                <a16:creationId xmlns:a16="http://schemas.microsoft.com/office/drawing/2014/main" id="{A0FEAE1A-B3A3-324B-7810-A9360F30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C78C9BC5-7842-DDCC-B579-276D02D5D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286125"/>
          <a:ext cx="20716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228600" progId="Equation.DSMT4">
                  <p:embed/>
                </p:oleObj>
              </mc:Choice>
              <mc:Fallback>
                <p:oleObj name="Equation" r:id="rId10" imgW="67284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86125"/>
                        <a:ext cx="2071688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>
            <a:extLst>
              <a:ext uri="{FF2B5EF4-FFF2-40B4-BE49-F238E27FC236}">
                <a16:creationId xmlns:a16="http://schemas.microsoft.com/office/drawing/2014/main" id="{758E94F7-88B8-7884-D76E-43008EF3C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5450" y="2771775"/>
          <a:ext cx="2541588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711000" progId="Equation.DSMT4">
                  <p:embed/>
                </p:oleObj>
              </mc:Choice>
              <mc:Fallback>
                <p:oleObj name="Equation" r:id="rId12" imgW="96516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771775"/>
                        <a:ext cx="2541588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5" name="Picture 15" descr="机动">
            <a:extLst>
              <a:ext uri="{FF2B5EF4-FFF2-40B4-BE49-F238E27FC236}">
                <a16:creationId xmlns:a16="http://schemas.microsoft.com/office/drawing/2014/main" id="{0BF57023-E827-EED6-2324-638712C8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3B2D5A3-45BF-AFE2-2194-709C1E77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8" descr="目录">
            <a:hlinkClick r:id="rId16" action="ppaction://hlinksldjump"/>
            <a:extLst>
              <a:ext uri="{FF2B5EF4-FFF2-40B4-BE49-F238E27FC236}">
                <a16:creationId xmlns:a16="http://schemas.microsoft.com/office/drawing/2014/main" id="{9063432F-CA67-FBF2-498C-6D55A96E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9" descr="上一页">
            <a:hlinkClick r:id="rId16" action="ppaction://hlinksldjump"/>
            <a:extLst>
              <a:ext uri="{FF2B5EF4-FFF2-40B4-BE49-F238E27FC236}">
                <a16:creationId xmlns:a16="http://schemas.microsoft.com/office/drawing/2014/main" id="{95D0E590-4429-0C11-E1AA-A3C189B5C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DF04C0B-FFEB-D720-1B54-F34B5CF8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1" descr="下一页">
            <a:hlinkClick r:id="rId16" action="ppaction://hlinksldjump"/>
            <a:extLst>
              <a:ext uri="{FF2B5EF4-FFF2-40B4-BE49-F238E27FC236}">
                <a16:creationId xmlns:a16="http://schemas.microsoft.com/office/drawing/2014/main" id="{D0B3810D-982C-1C33-2E25-F410D912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Text Box 16">
            <a:extLst>
              <a:ext uri="{FF2B5EF4-FFF2-40B4-BE49-F238E27FC236}">
                <a16:creationId xmlns:a16="http://schemas.microsoft.com/office/drawing/2014/main" id="{8E8670BE-DD73-DFD7-6611-EF6991D5F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>
            <a:extLst>
              <a:ext uri="{FF2B5EF4-FFF2-40B4-BE49-F238E27FC236}">
                <a16:creationId xmlns:a16="http://schemas.microsoft.com/office/drawing/2014/main" id="{88D2CDE3-B625-F38A-E303-6B470BBE73A0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428625"/>
            <a:ext cx="8218488" cy="4441825"/>
            <a:chOff x="425218" y="428604"/>
            <a:chExt cx="8218748" cy="4442427"/>
          </a:xfrm>
        </p:grpSpPr>
        <p:sp>
          <p:nvSpPr>
            <p:cNvPr id="88078" name="TextBox 3">
              <a:extLst>
                <a:ext uri="{FF2B5EF4-FFF2-40B4-BE49-F238E27FC236}">
                  <a16:creationId xmlns:a16="http://schemas.microsoft.com/office/drawing/2014/main" id="{F5839F71-09A7-D7C3-14D2-625898D40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428604"/>
              <a:ext cx="11430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2</a:t>
              </a:r>
              <a:r>
                <a:rPr lang="zh-CN" altLang="en-US">
                  <a:latin typeface="Calibri" panose="020F0502020204030204" pitchFamily="34" charset="0"/>
                </a:rPr>
                <a:t>）</a:t>
              </a:r>
            </a:p>
          </p:txBody>
        </p:sp>
        <p:graphicFrame>
          <p:nvGraphicFramePr>
            <p:cNvPr id="88067" name="Object 2">
              <a:extLst>
                <a:ext uri="{FF2B5EF4-FFF2-40B4-BE49-F238E27FC236}">
                  <a16:creationId xmlns:a16="http://schemas.microsoft.com/office/drawing/2014/main" id="{8797405A-68F5-6A56-9D79-AED16DEFFB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218" y="428604"/>
            <a:ext cx="8218748" cy="2357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98800" imgH="1143000" progId="Equation.DSMT4">
                    <p:embed/>
                  </p:oleObj>
                </mc:Choice>
                <mc:Fallback>
                  <p:oleObj name="Equation" r:id="rId2" imgW="3898800" imgH="1143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18" y="428604"/>
                          <a:ext cx="8218748" cy="2357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9" name="TextBox 5">
              <a:extLst>
                <a:ext uri="{FF2B5EF4-FFF2-40B4-BE49-F238E27FC236}">
                  <a16:creationId xmlns:a16="http://schemas.microsoft.com/office/drawing/2014/main" id="{D9436743-7CE3-04D4-5806-1E5A4E7B5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2558473"/>
              <a:ext cx="33575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含有        阶子式</a:t>
              </a:r>
            </a:p>
          </p:txBody>
        </p:sp>
        <p:sp>
          <p:nvSpPr>
            <p:cNvPr id="88080" name="TextBox 6">
              <a:extLst>
                <a:ext uri="{FF2B5EF4-FFF2-40B4-BE49-F238E27FC236}">
                  <a16:creationId xmlns:a16="http://schemas.microsoft.com/office/drawing/2014/main" id="{39951198-82EA-3559-13DC-71277C37B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4286256"/>
              <a:ext cx="50720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其中</a:t>
              </a:r>
              <a:r>
                <a:rPr lang="en-US" altLang="zh-CN">
                  <a:latin typeface="Calibri" panose="020F0502020204030204" pitchFamily="34" charset="0"/>
                </a:rPr>
                <a:t>*</a:t>
              </a:r>
              <a:r>
                <a:rPr lang="zh-CN" altLang="en-US">
                  <a:latin typeface="Calibri" panose="020F0502020204030204" pitchFamily="34" charset="0"/>
                </a:rPr>
                <a:t>表示某个矩阵。因此</a:t>
              </a:r>
            </a:p>
          </p:txBody>
        </p:sp>
        <p:graphicFrame>
          <p:nvGraphicFramePr>
            <p:cNvPr id="88068" name="Object 4">
              <a:extLst>
                <a:ext uri="{FF2B5EF4-FFF2-40B4-BE49-F238E27FC236}">
                  <a16:creationId xmlns:a16="http://schemas.microsoft.com/office/drawing/2014/main" id="{1937DE87-4D99-346A-5FEB-956D8D28C1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5754" y="2646363"/>
            <a:ext cx="8016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152280" progId="Equation.DSMT4">
                    <p:embed/>
                  </p:oleObj>
                </mc:Choice>
                <mc:Fallback>
                  <p:oleObj name="Equation" r:id="rId4" imgW="317160" imgH="152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754" y="2646363"/>
                          <a:ext cx="8016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69" name="Object 5">
              <a:extLst>
                <a:ext uri="{FF2B5EF4-FFF2-40B4-BE49-F238E27FC236}">
                  <a16:creationId xmlns:a16="http://schemas.microsoft.com/office/drawing/2014/main" id="{59E9AAD4-A6D9-A101-989B-AC0874582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604" y="3071813"/>
            <a:ext cx="2659062" cy="120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4080" imgH="482400" progId="Equation.DSMT4">
                    <p:embed/>
                  </p:oleObj>
                </mc:Choice>
                <mc:Fallback>
                  <p:oleObj name="Equation" r:id="rId6" imgW="105408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604" y="3071813"/>
                          <a:ext cx="2659062" cy="120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065D7057-9993-D25D-3538-25602531D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857750"/>
          <a:ext cx="7180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44720" imgH="457200" progId="Equation.DSMT4">
                  <p:embed/>
                </p:oleObj>
              </mc:Choice>
              <mc:Fallback>
                <p:oleObj name="Equation" r:id="rId8" imgW="28447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857750"/>
                        <a:ext cx="71802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1" name="Picture 15" descr="机动">
            <a:extLst>
              <a:ext uri="{FF2B5EF4-FFF2-40B4-BE49-F238E27FC236}">
                <a16:creationId xmlns:a16="http://schemas.microsoft.com/office/drawing/2014/main" id="{FEB82BB1-A218-7751-8141-6F6ACFA3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Text Box 16">
            <a:extLst>
              <a:ext uri="{FF2B5EF4-FFF2-40B4-BE49-F238E27FC236}">
                <a16:creationId xmlns:a16="http://schemas.microsoft.com/office/drawing/2014/main" id="{F793D113-90EF-1687-E598-58AF38C53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807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7553E5C-A43E-C430-2FA7-BE2C7D8E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4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99EA4EDE-9F97-F10A-D6F9-8BE2BA3C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7D2C2B5-E639-C250-EFF3-3D62A5EC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11629E8-4F15-EC38-9FC4-C69551BD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413DA0-212A-AFB7-A319-E8C01A2B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48EAB336-27CC-335A-8201-00A325FC0C50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42888"/>
            <a:ext cx="6130925" cy="1166812"/>
            <a:chOff x="642910" y="242571"/>
            <a:chExt cx="6130936" cy="1167107"/>
          </a:xfrm>
        </p:grpSpPr>
        <p:sp>
          <p:nvSpPr>
            <p:cNvPr id="87060" name="TextBox 3">
              <a:extLst>
                <a:ext uri="{FF2B5EF4-FFF2-40B4-BE49-F238E27FC236}">
                  <a16:creationId xmlns:a16="http://schemas.microsoft.com/office/drawing/2014/main" id="{26457296-1043-3991-A440-C0EC8C150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245747"/>
              <a:ext cx="857252" cy="584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n-lt"/>
                </a:rPr>
                <a:t>例</a:t>
              </a:r>
              <a:r>
                <a:rPr lang="en-US" altLang="zh-CN" b="1" dirty="0">
                  <a:latin typeface="+mn-lt"/>
                </a:rPr>
                <a:t>2</a:t>
              </a:r>
              <a:endParaRPr lang="zh-CN" altLang="en-US" b="1" dirty="0">
                <a:latin typeface="+mn-lt"/>
              </a:endParaRPr>
            </a:p>
          </p:txBody>
        </p:sp>
        <p:sp>
          <p:nvSpPr>
            <p:cNvPr id="89109" name="TextBox 4">
              <a:extLst>
                <a:ext uri="{FF2B5EF4-FFF2-40B4-BE49-F238E27FC236}">
                  <a16:creationId xmlns:a16="http://schemas.microsoft.com/office/drawing/2014/main" id="{6C1F3AE1-66F3-CAAD-9486-6E529EAEC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28" y="245465"/>
              <a:ext cx="49437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latin typeface="Calibri" panose="020F0502020204030204" pitchFamily="34" charset="0"/>
                </a:rPr>
                <a:t>4</a:t>
              </a:r>
              <a:r>
                <a:rPr lang="zh-CN" altLang="en-US">
                  <a:latin typeface="Calibri" panose="020F0502020204030204" pitchFamily="34" charset="0"/>
                </a:rPr>
                <a:t>）设                     ，求证：</a:t>
              </a:r>
            </a:p>
          </p:txBody>
        </p:sp>
        <p:graphicFrame>
          <p:nvGraphicFramePr>
            <p:cNvPr id="89095" name="Object 2">
              <a:extLst>
                <a:ext uri="{FF2B5EF4-FFF2-40B4-BE49-F238E27FC236}">
                  <a16:creationId xmlns:a16="http://schemas.microsoft.com/office/drawing/2014/main" id="{68320854-6E7F-C801-581E-023F8F022E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6628" y="242571"/>
            <a:ext cx="2025650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36560" imgH="228600" progId="Equation.DSMT4">
                    <p:embed/>
                  </p:oleObj>
                </mc:Choice>
                <mc:Fallback>
                  <p:oleObj name="Equation" r:id="rId2" imgW="73656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628" y="242571"/>
                          <a:ext cx="2025650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6" name="Object 3">
              <a:extLst>
                <a:ext uri="{FF2B5EF4-FFF2-40B4-BE49-F238E27FC236}">
                  <a16:creationId xmlns:a16="http://schemas.microsoft.com/office/drawing/2014/main" id="{12873089-F004-3189-5A49-81602D086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984" y="901678"/>
            <a:ext cx="448786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7680" imgH="203040" progId="Equation.DSMT4">
                    <p:embed/>
                  </p:oleObj>
                </mc:Choice>
                <mc:Fallback>
                  <p:oleObj name="Equation" r:id="rId4" imgW="177768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901678"/>
                          <a:ext cx="448786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E6B5D9-DA62-BB01-8D7A-137E2A2E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773238"/>
            <a:ext cx="1285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Calibri" pitchFamily="34" charset="0"/>
              </a:rPr>
              <a:t>证法</a:t>
            </a:r>
            <a:r>
              <a:rPr lang="en-US" altLang="zh-CN" b="1" dirty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033B51DA-C0E8-D6D1-AD4E-1D8AF6EB6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2643188"/>
          <a:ext cx="57292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52400" imgH="507960" progId="Equation.DSMT4">
                  <p:embed/>
                </p:oleObj>
              </mc:Choice>
              <mc:Fallback>
                <p:oleObj name="Equation" r:id="rId6" imgW="25524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643188"/>
                        <a:ext cx="57292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CF47B763-1F5F-BEB4-CD4E-B332486DD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571625"/>
          <a:ext cx="46799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000" imgH="457200" progId="Equation.DSMT4">
                  <p:embed/>
                </p:oleObj>
              </mc:Choice>
              <mc:Fallback>
                <p:oleObj name="Equation" r:id="rId8" imgW="1854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571625"/>
                        <a:ext cx="46799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0B4543CF-C26B-2CD5-0040-A553B7848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3857625"/>
          <a:ext cx="48879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457200" progId="Equation.DSMT4">
                  <p:embed/>
                </p:oleObj>
              </mc:Choice>
              <mc:Fallback>
                <p:oleObj name="Equation" r:id="rId10" imgW="2082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857625"/>
                        <a:ext cx="48879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0">
            <a:extLst>
              <a:ext uri="{FF2B5EF4-FFF2-40B4-BE49-F238E27FC236}">
                <a16:creationId xmlns:a16="http://schemas.microsoft.com/office/drawing/2014/main" id="{29B91C42-2C39-47E0-5BDB-1B30F11AA08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929188"/>
            <a:ext cx="7643813" cy="1071562"/>
            <a:chOff x="714348" y="4929198"/>
            <a:chExt cx="7643866" cy="1071562"/>
          </a:xfrm>
        </p:grpSpPr>
        <p:sp>
          <p:nvSpPr>
            <p:cNvPr id="89107" name="TextBox 11">
              <a:extLst>
                <a:ext uri="{FF2B5EF4-FFF2-40B4-BE49-F238E27FC236}">
                  <a16:creationId xmlns:a16="http://schemas.microsoft.com/office/drawing/2014/main" id="{5DA4697E-32DE-2F12-CBF5-BD507040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5143512"/>
              <a:ext cx="76438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这里利用了         是                     的子矩阵。          </a:t>
              </a:r>
            </a:p>
          </p:txBody>
        </p:sp>
        <p:graphicFrame>
          <p:nvGraphicFramePr>
            <p:cNvPr id="89093" name="Object 7">
              <a:extLst>
                <a:ext uri="{FF2B5EF4-FFF2-40B4-BE49-F238E27FC236}">
                  <a16:creationId xmlns:a16="http://schemas.microsoft.com/office/drawing/2014/main" id="{BD715BB3-E5F7-A671-59E7-DD8C42C91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1934" y="4929198"/>
            <a:ext cx="1847850" cy="1071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87320" imgH="457200" progId="Equation.DSMT4">
                    <p:embed/>
                  </p:oleObj>
                </mc:Choice>
                <mc:Fallback>
                  <p:oleObj name="Equation" r:id="rId12" imgW="78732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934" y="4929198"/>
                          <a:ext cx="1847850" cy="1071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4" name="Object 8">
              <a:extLst>
                <a:ext uri="{FF2B5EF4-FFF2-40B4-BE49-F238E27FC236}">
                  <a16:creationId xmlns:a16="http://schemas.microsoft.com/office/drawing/2014/main" id="{629537DB-2161-D738-B752-39ADFB02BF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6050" y="5214950"/>
            <a:ext cx="92392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480" imgH="164880" progId="Equation.DSMT4">
                    <p:embed/>
                  </p:oleObj>
                </mc:Choice>
                <mc:Fallback>
                  <p:oleObj name="Equation" r:id="rId14" imgW="3934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5214950"/>
                          <a:ext cx="92392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9100" name="Picture 15" descr="机动">
            <a:extLst>
              <a:ext uri="{FF2B5EF4-FFF2-40B4-BE49-F238E27FC236}">
                <a16:creationId xmlns:a16="http://schemas.microsoft.com/office/drawing/2014/main" id="{5F84F271-670C-EDD9-EB12-1297D095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Text Box 16">
            <a:extLst>
              <a:ext uri="{FF2B5EF4-FFF2-40B4-BE49-F238E27FC236}">
                <a16:creationId xmlns:a16="http://schemas.microsoft.com/office/drawing/2014/main" id="{05AA7C67-A14E-EBEC-4EC1-3142A5F9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910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403536B-2EC2-A270-D227-1C4F8333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3" name="Picture 18" descr="目录">
            <a:hlinkClick r:id="rId18" action="ppaction://hlinksldjump"/>
            <a:extLst>
              <a:ext uri="{FF2B5EF4-FFF2-40B4-BE49-F238E27FC236}">
                <a16:creationId xmlns:a16="http://schemas.microsoft.com/office/drawing/2014/main" id="{B0681A79-C9F4-A3FB-CB5A-740FFE12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31BE37-B353-AE73-6F31-4C1DAAEF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6E96372-9EFE-24B4-955A-7369D402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717D4F-0D05-FB07-EE24-FE9C617E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17373-E189-AE63-204B-1FAA0F36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8625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证法</a:t>
            </a:r>
            <a:r>
              <a:rPr lang="en-US" altLang="zh-CN" b="1">
                <a:latin typeface="Calibri" panose="020F0502020204030204" pitchFamily="34" charset="0"/>
              </a:rPr>
              <a:t>2</a:t>
            </a:r>
            <a:endParaRPr lang="zh-CN" altLang="en-US" b="1">
              <a:latin typeface="Calibri" panose="020F0502020204030204" pitchFamily="34" charset="0"/>
            </a:endParaRPr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id="{A0266070-B9F4-1787-3D81-3F49CB22D999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42913"/>
            <a:ext cx="8143875" cy="1700212"/>
            <a:chOff x="785786" y="442896"/>
            <a:chExt cx="8143932" cy="1700221"/>
          </a:xfrm>
        </p:grpSpPr>
        <p:sp>
          <p:nvSpPr>
            <p:cNvPr id="90143" name="TextBox 4">
              <a:extLst>
                <a:ext uri="{FF2B5EF4-FFF2-40B4-BE49-F238E27FC236}">
                  <a16:creationId xmlns:a16="http://schemas.microsoft.com/office/drawing/2014/main" id="{832800E9-1597-52D6-67C3-8DB2FE382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86" y="442896"/>
              <a:ext cx="81439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        设                                     ，取     的列向量组   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90125" name="Object 2">
              <a:extLst>
                <a:ext uri="{FF2B5EF4-FFF2-40B4-BE49-F238E27FC236}">
                  <a16:creationId xmlns:a16="http://schemas.microsoft.com/office/drawing/2014/main" id="{0380EE33-D2BF-C8C4-93FE-63D19E5C41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232" y="512746"/>
            <a:ext cx="351948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9720" imgH="203040" progId="Equation.DSMT4">
                    <p:embed/>
                  </p:oleObj>
                </mc:Choice>
                <mc:Fallback>
                  <p:oleObj name="Equation" r:id="rId2" imgW="126972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12746"/>
                          <a:ext cx="351948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6" name="Object 3">
              <a:extLst>
                <a:ext uri="{FF2B5EF4-FFF2-40B4-BE49-F238E27FC236}">
                  <a16:creationId xmlns:a16="http://schemas.microsoft.com/office/drawing/2014/main" id="{05097AAB-F59D-A7C3-2DFF-565126C29B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7399" y="1014400"/>
            <a:ext cx="2849562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520" imgH="228600" progId="Equation.DSMT4">
                    <p:embed/>
                  </p:oleObj>
                </mc:Choice>
                <mc:Fallback>
                  <p:oleObj name="Equation" r:id="rId4" imgW="102852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399" y="1014400"/>
                          <a:ext cx="2849562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4" name="矩形 7">
              <a:extLst>
                <a:ext uri="{FF2B5EF4-FFF2-40B4-BE49-F238E27FC236}">
                  <a16:creationId xmlns:a16="http://schemas.microsoft.com/office/drawing/2014/main" id="{F4BF28FF-7F60-B17B-AEA0-75138C370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99" y="1028692"/>
              <a:ext cx="73565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                  </a:t>
              </a:r>
              <a:r>
                <a:rPr lang="zh-CN" altLang="en-US">
                  <a:latin typeface="Calibri" panose="020F0502020204030204" pitchFamily="34" charset="0"/>
                </a:rPr>
                <a:t>的一个极大线性无关组</a:t>
              </a:r>
            </a:p>
          </p:txBody>
        </p:sp>
        <p:graphicFrame>
          <p:nvGraphicFramePr>
            <p:cNvPr id="90127" name="Object 4">
              <a:extLst>
                <a:ext uri="{FF2B5EF4-FFF2-40B4-BE49-F238E27FC236}">
                  <a16:creationId xmlns:a16="http://schemas.microsoft.com/office/drawing/2014/main" id="{95AEB4B6-CD96-BBD7-D885-0E54117696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6050" y="1571613"/>
            <a:ext cx="3201987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55600" imgH="241200" progId="Equation.DSMT4">
                    <p:embed/>
                  </p:oleObj>
                </mc:Choice>
                <mc:Fallback>
                  <p:oleObj name="Equation" r:id="rId6" imgW="115560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1571613"/>
                          <a:ext cx="3201987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8" name="Object 7">
              <a:extLst>
                <a:ext uri="{FF2B5EF4-FFF2-40B4-BE49-F238E27FC236}">
                  <a16:creationId xmlns:a16="http://schemas.microsoft.com/office/drawing/2014/main" id="{D8CF36E6-8A6B-5F16-4E40-BEA370ED5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5074" y="500043"/>
            <a:ext cx="422275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74" y="500043"/>
                          <a:ext cx="422275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0">
            <a:extLst>
              <a:ext uri="{FF2B5EF4-FFF2-40B4-BE49-F238E27FC236}">
                <a16:creationId xmlns:a16="http://schemas.microsoft.com/office/drawing/2014/main" id="{129D7019-7BB4-815C-39E7-5FB8089E03FB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143125"/>
            <a:ext cx="8501062" cy="1727200"/>
            <a:chOff x="357158" y="2143116"/>
            <a:chExt cx="8501122" cy="1727783"/>
          </a:xfrm>
        </p:grpSpPr>
        <p:sp>
          <p:nvSpPr>
            <p:cNvPr id="90141" name="TextBox 9">
              <a:extLst>
                <a:ext uri="{FF2B5EF4-FFF2-40B4-BE49-F238E27FC236}">
                  <a16:creationId xmlns:a16="http://schemas.microsoft.com/office/drawing/2014/main" id="{8AC4C463-E0F1-DFCD-B263-09804029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2143116"/>
              <a:ext cx="8501122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取    的列向量组                               的一个极大线性无关组                                    。则              分别是  </a:t>
              </a:r>
            </a:p>
          </p:txBody>
        </p:sp>
        <p:graphicFrame>
          <p:nvGraphicFramePr>
            <p:cNvPr id="90119" name="Object 5">
              <a:extLst>
                <a:ext uri="{FF2B5EF4-FFF2-40B4-BE49-F238E27FC236}">
                  <a16:creationId xmlns:a16="http://schemas.microsoft.com/office/drawing/2014/main" id="{06FAA40F-7208-91E7-947B-682C66D7B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08" y="2643183"/>
            <a:ext cx="3201987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55600" imgH="241200" progId="Equation.DSMT4">
                    <p:embed/>
                  </p:oleObj>
                </mc:Choice>
                <mc:Fallback>
                  <p:oleObj name="Equation" r:id="rId10" imgW="115560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2643183"/>
                          <a:ext cx="3201987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0" name="Object 6">
              <a:extLst>
                <a:ext uri="{FF2B5EF4-FFF2-40B4-BE49-F238E27FC236}">
                  <a16:creationId xmlns:a16="http://schemas.microsoft.com/office/drawing/2014/main" id="{E5797036-BA0D-E2D4-2E91-7EF17413D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678" y="2143116"/>
            <a:ext cx="2849562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28520" imgH="228600" progId="Equation.DSMT4">
                    <p:embed/>
                  </p:oleObj>
                </mc:Choice>
                <mc:Fallback>
                  <p:oleObj name="Equation" r:id="rId12" imgW="102852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2143116"/>
                          <a:ext cx="2849562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1" name="Object 8">
              <a:extLst>
                <a:ext uri="{FF2B5EF4-FFF2-40B4-BE49-F238E27FC236}">
                  <a16:creationId xmlns:a16="http://schemas.microsoft.com/office/drawing/2014/main" id="{5DC5D5D8-0FB9-94D2-640A-AE53DD3FE9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3577" y="2214554"/>
            <a:ext cx="422275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577" y="2214554"/>
                          <a:ext cx="422275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2" name="Object 9">
              <a:extLst>
                <a:ext uri="{FF2B5EF4-FFF2-40B4-BE49-F238E27FC236}">
                  <a16:creationId xmlns:a16="http://schemas.microsoft.com/office/drawing/2014/main" id="{CAAEB98D-5F1A-9DF7-C0E1-03CA98094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43636" y="2643182"/>
            <a:ext cx="1196975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1640" imgH="228600" progId="Equation.DSMT4">
                    <p:embed/>
                  </p:oleObj>
                </mc:Choice>
                <mc:Fallback>
                  <p:oleObj name="Equation" r:id="rId16" imgW="4316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2643182"/>
                          <a:ext cx="1196975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2" name="TextBox 17">
              <a:extLst>
                <a:ext uri="{FF2B5EF4-FFF2-40B4-BE49-F238E27FC236}">
                  <a16:creationId xmlns:a16="http://schemas.microsoft.com/office/drawing/2014/main" id="{2EAD8E03-C55F-D370-16FF-5795298DE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8595" y="3286124"/>
              <a:ext cx="82868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502020204030204" pitchFamily="34" charset="0"/>
                </a:rPr>
                <a:t>             </a:t>
              </a:r>
              <a:r>
                <a:rPr lang="zh-CN" altLang="en-US">
                  <a:latin typeface="Calibri" panose="020F0502020204030204" pitchFamily="34" charset="0"/>
                </a:rPr>
                <a:t>的线性组合。           的列向量组</a:t>
              </a:r>
            </a:p>
          </p:txBody>
        </p:sp>
        <p:graphicFrame>
          <p:nvGraphicFramePr>
            <p:cNvPr id="90123" name="Object 10">
              <a:extLst>
                <a:ext uri="{FF2B5EF4-FFF2-40B4-BE49-F238E27FC236}">
                  <a16:creationId xmlns:a16="http://schemas.microsoft.com/office/drawing/2014/main" id="{2BCF1B4B-1CD5-EFA7-E344-8883382BCD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58" y="3300416"/>
            <a:ext cx="1477963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33160" imgH="228600" progId="Equation.DSMT4">
                    <p:embed/>
                  </p:oleObj>
                </mc:Choice>
                <mc:Fallback>
                  <p:oleObj name="Equation" r:id="rId18" imgW="53316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3300416"/>
                          <a:ext cx="1477963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4" name="Object 12">
              <a:extLst>
                <a:ext uri="{FF2B5EF4-FFF2-40B4-BE49-F238E27FC236}">
                  <a16:creationId xmlns:a16="http://schemas.microsoft.com/office/drawing/2014/main" id="{BB2588F8-180F-5B55-3EA8-C26C670AF8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496" y="3357563"/>
            <a:ext cx="1090613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480" imgH="164880" progId="Equation.DSMT4">
                    <p:embed/>
                  </p:oleObj>
                </mc:Choice>
                <mc:Fallback>
                  <p:oleObj name="Equation" r:id="rId20" imgW="3934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3357563"/>
                          <a:ext cx="1090613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1">
            <a:extLst>
              <a:ext uri="{FF2B5EF4-FFF2-40B4-BE49-F238E27FC236}">
                <a16:creationId xmlns:a16="http://schemas.microsoft.com/office/drawing/2014/main" id="{93452008-B07B-0B4F-696C-E6464CCBE31A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786188"/>
            <a:ext cx="8429625" cy="1577975"/>
            <a:chOff x="285720" y="3786187"/>
            <a:chExt cx="8429684" cy="1577287"/>
          </a:xfrm>
        </p:grpSpPr>
        <p:sp>
          <p:nvSpPr>
            <p:cNvPr id="90140" name="TextBox 18">
              <a:extLst>
                <a:ext uri="{FF2B5EF4-FFF2-40B4-BE49-F238E27FC236}">
                  <a16:creationId xmlns:a16="http://schemas.microsoft.com/office/drawing/2014/main" id="{C1D4703D-6C51-56F1-D1F9-4482E0B19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4286256"/>
              <a:ext cx="842968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是             的线性组合，从而是               的线性组合，因此</a:t>
              </a:r>
            </a:p>
          </p:txBody>
        </p:sp>
        <p:graphicFrame>
          <p:nvGraphicFramePr>
            <p:cNvPr id="90116" name="Object 13">
              <a:extLst>
                <a:ext uri="{FF2B5EF4-FFF2-40B4-BE49-F238E27FC236}">
                  <a16:creationId xmlns:a16="http://schemas.microsoft.com/office/drawing/2014/main" id="{760E01B8-DD86-4C62-40D7-63C5EEA199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2425" y="3786187"/>
            <a:ext cx="4749800" cy="571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14320" imgH="228600" progId="Equation.DSMT4">
                    <p:embed/>
                  </p:oleObj>
                </mc:Choice>
                <mc:Fallback>
                  <p:oleObj name="Equation" r:id="rId22" imgW="17143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425" y="3786187"/>
                          <a:ext cx="4749800" cy="571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17" name="Object 15">
              <a:extLst>
                <a:ext uri="{FF2B5EF4-FFF2-40B4-BE49-F238E27FC236}">
                  <a16:creationId xmlns:a16="http://schemas.microsoft.com/office/drawing/2014/main" id="{DB0F1186-62D7-0228-9FA4-5B16677E1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469" y="4300548"/>
            <a:ext cx="1176325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33160" imgH="228600" progId="Equation.DSMT4">
                    <p:embed/>
                  </p:oleObj>
                </mc:Choice>
                <mc:Fallback>
                  <p:oleObj name="Equation" r:id="rId24" imgW="53316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69" y="4300548"/>
                          <a:ext cx="1176325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18" name="Object 16">
              <a:extLst>
                <a:ext uri="{FF2B5EF4-FFF2-40B4-BE49-F238E27FC236}">
                  <a16:creationId xmlns:a16="http://schemas.microsoft.com/office/drawing/2014/main" id="{15E684DA-F87F-D61F-5A36-D13E88FD7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7704" y="4357687"/>
            <a:ext cx="1373188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22080" imgH="228600" progId="Equation.DSMT4">
                    <p:embed/>
                  </p:oleObj>
                </mc:Choice>
                <mc:Fallback>
                  <p:oleObj name="Equation" r:id="rId26" imgW="6220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7704" y="4357687"/>
                          <a:ext cx="1373188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469B2766-E45A-2AAA-DA13-DD421F419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57813"/>
          <a:ext cx="6570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03160" imgH="228600" progId="Equation.DSMT4">
                  <p:embed/>
                </p:oleObj>
              </mc:Choice>
              <mc:Fallback>
                <p:oleObj name="Equation" r:id="rId28" imgW="26031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57813"/>
                        <a:ext cx="6570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56DA60A3-5095-9609-3C6E-CD22A071C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929313"/>
          <a:ext cx="3654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47560" imgH="177480" progId="Equation.DSMT4">
                  <p:embed/>
                </p:oleObj>
              </mc:Choice>
              <mc:Fallback>
                <p:oleObj name="Equation" r:id="rId30" imgW="144756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929313"/>
                        <a:ext cx="3654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33" name="Picture 15" descr="机动">
            <a:extLst>
              <a:ext uri="{FF2B5EF4-FFF2-40B4-BE49-F238E27FC236}">
                <a16:creationId xmlns:a16="http://schemas.microsoft.com/office/drawing/2014/main" id="{C7B83E82-C024-EAF7-2949-021D2476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4" name="Text Box 16">
            <a:extLst>
              <a:ext uri="{FF2B5EF4-FFF2-40B4-BE49-F238E27FC236}">
                <a16:creationId xmlns:a16="http://schemas.microsoft.com/office/drawing/2014/main" id="{2011DA27-E2CC-76BB-0A62-520F2EFE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0135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71FCFC0-78F4-CB96-7BAD-8B56173C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36" name="Picture 18" descr="目录">
            <a:hlinkClick r:id="rId34" action="ppaction://hlinksldjump"/>
            <a:extLst>
              <a:ext uri="{FF2B5EF4-FFF2-40B4-BE49-F238E27FC236}">
                <a16:creationId xmlns:a16="http://schemas.microsoft.com/office/drawing/2014/main" id="{1F262216-9A18-E2EE-2A4E-9A442ED8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37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083E50-6B95-1FB1-6798-1E02DA95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38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7474BB9-129E-E964-AD7A-774490E0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39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83A5EF-67B1-9E6D-6B07-B273F2E6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E3A510-CE03-0848-D586-2C50FA89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6088"/>
            <a:ext cx="7146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lt"/>
              </a:rPr>
              <a:t>例</a:t>
            </a:r>
            <a:r>
              <a:rPr lang="en-US" altLang="zh-CN" b="1" dirty="0">
                <a:latin typeface="+mn-lt"/>
              </a:rPr>
              <a:t>2</a:t>
            </a:r>
            <a:r>
              <a:rPr lang="zh-CN" altLang="en-US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5</a:t>
            </a:r>
            <a:r>
              <a:rPr lang="zh-CN" altLang="en-US" b="1" dirty="0">
                <a:latin typeface="+mn-lt"/>
              </a:rPr>
              <a:t>）（</a:t>
            </a:r>
            <a:r>
              <a:rPr lang="en-US" altLang="zh-CN" b="1" dirty="0" err="1">
                <a:latin typeface="+mn-lt"/>
              </a:rPr>
              <a:t>Frobenius</a:t>
            </a:r>
            <a:r>
              <a:rPr lang="zh-CN" altLang="en-US" b="1" dirty="0">
                <a:latin typeface="+mn-lt"/>
              </a:rPr>
              <a:t>秩不等式）</a:t>
            </a: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C9D3E025-3F02-1A6E-79B0-FED9D6DD7C7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987425"/>
            <a:ext cx="7786687" cy="1227138"/>
            <a:chOff x="928662" y="986837"/>
            <a:chExt cx="7786742" cy="1227717"/>
          </a:xfrm>
        </p:grpSpPr>
        <p:sp>
          <p:nvSpPr>
            <p:cNvPr id="91158" name="TextBox 4">
              <a:extLst>
                <a:ext uri="{FF2B5EF4-FFF2-40B4-BE49-F238E27FC236}">
                  <a16:creationId xmlns:a16="http://schemas.microsoft.com/office/drawing/2014/main" id="{CDEDE335-D9BC-4C8B-2820-2A993DC90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584" y="1018012"/>
              <a:ext cx="70596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                                          ，求证：</a:t>
              </a:r>
            </a:p>
          </p:txBody>
        </p:sp>
        <p:graphicFrame>
          <p:nvGraphicFramePr>
            <p:cNvPr id="91141" name="Object 2">
              <a:extLst>
                <a:ext uri="{FF2B5EF4-FFF2-40B4-BE49-F238E27FC236}">
                  <a16:creationId xmlns:a16="http://schemas.microsoft.com/office/drawing/2014/main" id="{C4BAA01A-5DA1-66B4-62DB-37CFF7531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918" y="986837"/>
            <a:ext cx="523875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760" imgH="203040" progId="Equation.DSMT4">
                    <p:embed/>
                  </p:oleObj>
                </mc:Choice>
                <mc:Fallback>
                  <p:oleObj name="Equation" r:id="rId2" imgW="19047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986837"/>
                          <a:ext cx="5238750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2" name="Object 3">
              <a:extLst>
                <a:ext uri="{FF2B5EF4-FFF2-40B4-BE49-F238E27FC236}">
                  <a16:creationId xmlns:a16="http://schemas.microsoft.com/office/drawing/2014/main" id="{5748CFAB-8165-4CED-8E64-CF291A2DB5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662" y="1629779"/>
            <a:ext cx="589756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36760" imgH="177480" progId="Equation.DSMT4">
                    <p:embed/>
                  </p:oleObj>
                </mc:Choice>
                <mc:Fallback>
                  <p:oleObj name="Equation" r:id="rId4" imgW="233676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1629779"/>
                          <a:ext cx="5897563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9" name="TextBox 7">
              <a:extLst>
                <a:ext uri="{FF2B5EF4-FFF2-40B4-BE49-F238E27FC236}">
                  <a16:creationId xmlns:a16="http://schemas.microsoft.com/office/drawing/2014/main" id="{9193533F-3F79-AD58-EB29-4D462608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76" y="1629779"/>
              <a:ext cx="1428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4.6.4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AD3382-AF8A-0C95-67A7-922DD3774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349500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BF1B2-4AD6-BE3F-05EA-1AA57D32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349500"/>
            <a:ext cx="428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不等式（</a:t>
            </a:r>
            <a:r>
              <a:rPr lang="en-US" altLang="zh-CN">
                <a:latin typeface="Calibri" panose="020F0502020204030204" pitchFamily="34" charset="0"/>
              </a:rPr>
              <a:t>4.6.4</a:t>
            </a:r>
            <a:r>
              <a:rPr lang="zh-CN" altLang="en-US">
                <a:latin typeface="Calibri" panose="020F0502020204030204" pitchFamily="34" charset="0"/>
              </a:rPr>
              <a:t>）等价于</a:t>
            </a:r>
          </a:p>
        </p:txBody>
      </p:sp>
      <p:grpSp>
        <p:nvGrpSpPr>
          <p:cNvPr id="3" name="组合 21">
            <a:extLst>
              <a:ext uri="{FF2B5EF4-FFF2-40B4-BE49-F238E27FC236}">
                <a16:creationId xmlns:a16="http://schemas.microsoft.com/office/drawing/2014/main" id="{ADFDFC2A-504B-C33B-D05B-A7EEC7ACD584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973388"/>
            <a:ext cx="8358187" cy="955675"/>
            <a:chOff x="357158" y="2973322"/>
            <a:chExt cx="8358246" cy="955744"/>
          </a:xfrm>
        </p:grpSpPr>
        <p:graphicFrame>
          <p:nvGraphicFramePr>
            <p:cNvPr id="91140" name="Object 4">
              <a:extLst>
                <a:ext uri="{FF2B5EF4-FFF2-40B4-BE49-F238E27FC236}">
                  <a16:creationId xmlns:a16="http://schemas.microsoft.com/office/drawing/2014/main" id="{AA9D27B2-6D88-B63F-58F3-039722531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58" y="2973322"/>
            <a:ext cx="7072362" cy="955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92360" imgH="457200" progId="Equation.DSMT4">
                    <p:embed/>
                  </p:oleObj>
                </mc:Choice>
                <mc:Fallback>
                  <p:oleObj name="Equation" r:id="rId6" imgW="349236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2973322"/>
                          <a:ext cx="7072362" cy="955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7" name="TextBox 11">
              <a:extLst>
                <a:ext uri="{FF2B5EF4-FFF2-40B4-BE49-F238E27FC236}">
                  <a16:creationId xmlns:a16="http://schemas.microsoft.com/office/drawing/2014/main" id="{2DB011D8-1BF0-5769-38A5-4BAA4A58E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76" y="3129977"/>
              <a:ext cx="1428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（</a:t>
              </a:r>
              <a:r>
                <a:rPr lang="en-US" altLang="zh-CN">
                  <a:solidFill>
                    <a:srgbClr val="FFFF00"/>
                  </a:solidFill>
                  <a:latin typeface="Calibri" panose="020F0502020204030204" pitchFamily="34" charset="0"/>
                </a:rPr>
                <a:t>4.6.5</a:t>
              </a:r>
              <a:r>
                <a:rPr lang="zh-CN" altLang="en-US">
                  <a:solidFill>
                    <a:srgbClr val="FFFF00"/>
                  </a:solidFill>
                  <a:latin typeface="Calibri" panose="020F0502020204030204" pitchFamily="34" charset="0"/>
                </a:rPr>
                <a:t>）</a:t>
              </a:r>
            </a:p>
          </p:txBody>
        </p:sp>
      </p:grpSp>
      <p:grpSp>
        <p:nvGrpSpPr>
          <p:cNvPr id="5" name="组合 22">
            <a:extLst>
              <a:ext uri="{FF2B5EF4-FFF2-40B4-BE49-F238E27FC236}">
                <a16:creationId xmlns:a16="http://schemas.microsoft.com/office/drawing/2014/main" id="{51863D53-8A4D-5E42-9B66-571A49EF3D5D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979863"/>
            <a:ext cx="8358188" cy="584200"/>
            <a:chOff x="285720" y="3979303"/>
            <a:chExt cx="8358246" cy="584775"/>
          </a:xfrm>
        </p:grpSpPr>
        <p:sp>
          <p:nvSpPr>
            <p:cNvPr id="91156" name="TextBox 12">
              <a:extLst>
                <a:ext uri="{FF2B5EF4-FFF2-40B4-BE49-F238E27FC236}">
                  <a16:creationId xmlns:a16="http://schemas.microsoft.com/office/drawing/2014/main" id="{1CF8DD9C-2CEA-3479-1AC5-9554952C4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3979303"/>
              <a:ext cx="83582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将（</a:t>
              </a:r>
              <a:r>
                <a:rPr lang="en-US" altLang="zh-CN">
                  <a:latin typeface="Calibri" panose="020F0502020204030204" pitchFamily="34" charset="0"/>
                </a:rPr>
                <a:t>4.6.5</a:t>
              </a:r>
              <a:r>
                <a:rPr lang="zh-CN" altLang="en-US">
                  <a:latin typeface="Calibri" panose="020F0502020204030204" pitchFamily="34" charset="0"/>
                </a:rPr>
                <a:t>）通过分块矩阵的初等变换消去</a:t>
              </a:r>
            </a:p>
          </p:txBody>
        </p:sp>
        <p:graphicFrame>
          <p:nvGraphicFramePr>
            <p:cNvPr id="91139" name="Object 5">
              <a:extLst>
                <a:ext uri="{FF2B5EF4-FFF2-40B4-BE49-F238E27FC236}">
                  <a16:creationId xmlns:a16="http://schemas.microsoft.com/office/drawing/2014/main" id="{6AC7112B-7A94-89F8-8FA9-4098C2A52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5591" y="4064012"/>
            <a:ext cx="896937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320" imgH="177480" progId="Equation.DSMT4">
                    <p:embed/>
                  </p:oleObj>
                </mc:Choice>
                <mc:Fallback>
                  <p:oleObj name="Equation" r:id="rId8" imgW="3553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5591" y="4064012"/>
                          <a:ext cx="896937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65BBC966-F39B-34F3-7C15-1B3C7D0B4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778375"/>
          <a:ext cx="63769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49280" imgH="482400" progId="Equation.DSMT4">
                  <p:embed/>
                </p:oleObj>
              </mc:Choice>
              <mc:Fallback>
                <p:oleObj name="Equation" r:id="rId10" imgW="314928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778375"/>
                        <a:ext cx="63769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49" name="Picture 15" descr="机动">
            <a:extLst>
              <a:ext uri="{FF2B5EF4-FFF2-40B4-BE49-F238E27FC236}">
                <a16:creationId xmlns:a16="http://schemas.microsoft.com/office/drawing/2014/main" id="{557FCDF5-66EA-CD5F-36AC-E4BF12CF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0" name="Text Box 16">
            <a:extLst>
              <a:ext uri="{FF2B5EF4-FFF2-40B4-BE49-F238E27FC236}">
                <a16:creationId xmlns:a16="http://schemas.microsoft.com/office/drawing/2014/main" id="{B915DCCD-A84E-E49D-4EFF-834D9F0D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115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C3580CE-09F2-5753-4836-3B0CC2C6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2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DF557929-4785-B2D2-A954-418A8BB4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DB0F3D-9FE5-A450-D659-A4B16D11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1FFA423-9234-4859-5A3C-58DACA79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6A5663-F41B-7F84-D0A1-D3C67C07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EDE94-57AE-B1A9-C90C-121228B5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44700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其中的方阵</a:t>
            </a:r>
          </a:p>
        </p:txBody>
      </p:sp>
      <p:graphicFrame>
        <p:nvGraphicFramePr>
          <p:cNvPr id="84994" name="Object 2">
            <a:extLst>
              <a:ext uri="{FF2B5EF4-FFF2-40B4-BE49-F238E27FC236}">
                <a16:creationId xmlns:a16="http://schemas.microsoft.com/office/drawing/2014/main" id="{5C8F60A3-D6F8-E304-C066-D3F5991F9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2687638"/>
          <a:ext cx="15160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82400" progId="Equation.DSMT4">
                  <p:embed/>
                </p:oleObj>
              </mc:Choice>
              <mc:Fallback>
                <p:oleObj name="Equation" r:id="rId2" imgW="7491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687638"/>
                        <a:ext cx="15160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>
            <a:extLst>
              <a:ext uri="{FF2B5EF4-FFF2-40B4-BE49-F238E27FC236}">
                <a16:creationId xmlns:a16="http://schemas.microsoft.com/office/drawing/2014/main" id="{65750A65-D5D2-CB48-123C-775420CFE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9963" y="2616200"/>
          <a:ext cx="15160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82400" progId="Equation.DSMT4">
                  <p:embed/>
                </p:oleObj>
              </mc:Choice>
              <mc:Fallback>
                <p:oleObj name="Equation" r:id="rId4" imgW="749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616200"/>
                        <a:ext cx="15160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5B3B5EC7-343B-3AD4-2268-670CEDCBF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8775" y="2660650"/>
          <a:ext cx="14906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457200" progId="Equation.DSMT4">
                  <p:embed/>
                </p:oleObj>
              </mc:Choice>
              <mc:Fallback>
                <p:oleObj name="Equation" r:id="rId6" imgW="736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660650"/>
                        <a:ext cx="14906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4A1205-00BE-C701-F0A4-68D84146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759200"/>
            <a:ext cx="385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都是可逆方阵，因此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DA4FE234-895A-6514-EBFF-0B7A3D717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4473575"/>
          <a:ext cx="68421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77880" imgH="457200" progId="Equation.DSMT4">
                  <p:embed/>
                </p:oleObj>
              </mc:Choice>
              <mc:Fallback>
                <p:oleObj name="Equation" r:id="rId8" imgW="33778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473575"/>
                        <a:ext cx="68421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16560737-5C40-E1C5-0D4E-16B1A6A32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973138"/>
          <a:ext cx="4859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00120" imgH="457200" progId="Equation.DSMT4">
                  <p:embed/>
                </p:oleObj>
              </mc:Choice>
              <mc:Fallback>
                <p:oleObj name="Equation" r:id="rId10" imgW="24001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973138"/>
                        <a:ext cx="4859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9" name="Picture 15" descr="机动">
            <a:extLst>
              <a:ext uri="{FF2B5EF4-FFF2-40B4-BE49-F238E27FC236}">
                <a16:creationId xmlns:a16="http://schemas.microsoft.com/office/drawing/2014/main" id="{E3C0B19E-47D4-FF65-5CDF-E3C6D5FA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0" name="Text Box 16">
            <a:extLst>
              <a:ext uri="{FF2B5EF4-FFF2-40B4-BE49-F238E27FC236}">
                <a16:creationId xmlns:a16="http://schemas.microsoft.com/office/drawing/2014/main" id="{03C49183-619D-0B4F-DD61-BBCFADD6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171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65FA5DD-C7B9-79E5-A71A-BCBC61E6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2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70735FC6-380F-F9E3-7E5D-91984707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3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2CF73D-D4C2-7547-805A-5B83B921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4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F8BDEBC-847F-213B-0C2A-25289658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5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E3B968-3AD7-0262-71D3-C9FC962C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>
            <a:extLst>
              <a:ext uri="{FF2B5EF4-FFF2-40B4-BE49-F238E27FC236}">
                <a16:creationId xmlns:a16="http://schemas.microsoft.com/office/drawing/2014/main" id="{124F58DE-B92C-E483-1A33-67358380DC2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795338"/>
            <a:ext cx="8358187" cy="1212850"/>
            <a:chOff x="357158" y="795764"/>
            <a:chExt cx="8358246" cy="1212414"/>
          </a:xfrm>
        </p:grpSpPr>
        <p:sp>
          <p:nvSpPr>
            <p:cNvPr id="91154" name="TextBox 3">
              <a:extLst>
                <a:ext uri="{FF2B5EF4-FFF2-40B4-BE49-F238E27FC236}">
                  <a16:creationId xmlns:a16="http://schemas.microsoft.com/office/drawing/2014/main" id="{4CCFDDFA-5B71-6805-7A2C-A989CE962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795764"/>
              <a:ext cx="8358246" cy="107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n-lt"/>
                </a:rPr>
                <a:t>在例</a:t>
              </a:r>
              <a:r>
                <a:rPr lang="en-US" altLang="zh-CN" b="1" dirty="0">
                  <a:latin typeface="+mn-lt"/>
                </a:rPr>
                <a:t>2(5)</a:t>
              </a:r>
              <a:r>
                <a:rPr lang="zh-CN" altLang="en-US" b="1" dirty="0">
                  <a:latin typeface="+mn-lt"/>
                </a:rPr>
                <a:t>的</a:t>
              </a:r>
              <a:r>
                <a:rPr lang="en-US" altLang="zh-CN" b="1" dirty="0" err="1">
                  <a:latin typeface="+mn-lt"/>
                </a:rPr>
                <a:t>Frobenius</a:t>
              </a:r>
              <a:r>
                <a:rPr lang="zh-CN" altLang="en-US" b="1" dirty="0">
                  <a:latin typeface="+mn-lt"/>
                </a:rPr>
                <a:t>秩不等式中取              ，得到</a:t>
              </a:r>
            </a:p>
          </p:txBody>
        </p:sp>
        <p:graphicFrame>
          <p:nvGraphicFramePr>
            <p:cNvPr id="93188" name="Object 2">
              <a:extLst>
                <a:ext uri="{FF2B5EF4-FFF2-40B4-BE49-F238E27FC236}">
                  <a16:creationId xmlns:a16="http://schemas.microsoft.com/office/drawing/2014/main" id="{443B9956-0080-9C89-AFEA-1A685821FC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0069" y="796714"/>
            <a:ext cx="1327150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2400" imgH="241200" progId="Equation.DSMT4">
                    <p:embed/>
                  </p:oleObj>
                </mc:Choice>
                <mc:Fallback>
                  <p:oleObj name="Equation" r:id="rId2" imgW="48240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0069" y="796714"/>
                          <a:ext cx="1327150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9" name="Object 3">
              <a:extLst>
                <a:ext uri="{FF2B5EF4-FFF2-40B4-BE49-F238E27FC236}">
                  <a16:creationId xmlns:a16="http://schemas.microsoft.com/office/drawing/2014/main" id="{ABDE9E9F-EF14-787A-1FEB-694CA080C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08" y="1563678"/>
            <a:ext cx="44545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65080" imgH="177480" progId="Equation.DSMT4">
                    <p:embed/>
                  </p:oleObj>
                </mc:Choice>
                <mc:Fallback>
                  <p:oleObj name="Equation" r:id="rId4" imgW="176508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1563678"/>
                          <a:ext cx="4454525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8">
            <a:extLst>
              <a:ext uri="{FF2B5EF4-FFF2-40B4-BE49-F238E27FC236}">
                <a16:creationId xmlns:a16="http://schemas.microsoft.com/office/drawing/2014/main" id="{7D713DB7-C4B5-736E-3C88-9F58B1B1343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278063"/>
            <a:ext cx="8286750" cy="2657475"/>
            <a:chOff x="428596" y="2278058"/>
            <a:chExt cx="8286808" cy="2656788"/>
          </a:xfrm>
        </p:grpSpPr>
        <p:sp>
          <p:nvSpPr>
            <p:cNvPr id="93200" name="TextBox 6">
              <a:extLst>
                <a:ext uri="{FF2B5EF4-FFF2-40B4-BE49-F238E27FC236}">
                  <a16:creationId xmlns:a16="http://schemas.microsoft.com/office/drawing/2014/main" id="{106582C6-E219-F860-369F-372E6E296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6" y="2278058"/>
              <a:ext cx="735811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与                                                  一起，就有</a:t>
              </a:r>
            </a:p>
          </p:txBody>
        </p:sp>
        <p:graphicFrame>
          <p:nvGraphicFramePr>
            <p:cNvPr id="93186" name="Object 4">
              <a:extLst>
                <a:ext uri="{FF2B5EF4-FFF2-40B4-BE49-F238E27FC236}">
                  <a16:creationId xmlns:a16="http://schemas.microsoft.com/office/drawing/2014/main" id="{5CB6AFEA-C78A-E9F5-AD4F-38DE4C0187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662" y="2349496"/>
            <a:ext cx="46148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28800" imgH="203040" progId="Equation.DSMT4">
                    <p:embed/>
                  </p:oleObj>
                </mc:Choice>
                <mc:Fallback>
                  <p:oleObj name="Equation" r:id="rId6" imgW="18288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2349496"/>
                          <a:ext cx="46148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3" name="TextBox 9">
              <a:extLst>
                <a:ext uri="{FF2B5EF4-FFF2-40B4-BE49-F238E27FC236}">
                  <a16:creationId xmlns:a16="http://schemas.microsoft.com/office/drawing/2014/main" id="{A16240F7-824C-D691-FE14-23357CB8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1" y="3857212"/>
              <a:ext cx="8072493" cy="1077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对                                  成立。这个不等式称为</a:t>
              </a:r>
              <a:r>
                <a:rPr lang="en-US" altLang="zh-CN" b="1" dirty="0" err="1">
                  <a:solidFill>
                    <a:schemeClr val="tx2"/>
                  </a:solidFill>
                  <a:latin typeface="+mj-lt"/>
                </a:rPr>
                <a:t>Sylvecter</a:t>
              </a:r>
              <a:r>
                <a:rPr lang="zh-CN" altLang="en-US" b="1" dirty="0">
                  <a:solidFill>
                    <a:schemeClr val="tx2"/>
                  </a:solidFill>
                  <a:latin typeface="+mj-lt"/>
                </a:rPr>
                <a:t>不等式</a:t>
              </a:r>
              <a:r>
                <a:rPr lang="zh-CN" altLang="en-US" dirty="0">
                  <a:solidFill>
                    <a:schemeClr val="tx2"/>
                  </a:solidFill>
                  <a:latin typeface="+mj-lt"/>
                </a:rPr>
                <a:t>。</a:t>
              </a:r>
            </a:p>
          </p:txBody>
        </p:sp>
        <p:graphicFrame>
          <p:nvGraphicFramePr>
            <p:cNvPr id="93187" name="Object 6">
              <a:extLst>
                <a:ext uri="{FF2B5EF4-FFF2-40B4-BE49-F238E27FC236}">
                  <a16:creationId xmlns:a16="http://schemas.microsoft.com/office/drawing/2014/main" id="{F113BAA9-8FE8-B6C7-9064-4EF0FDDDAC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586" y="3813182"/>
            <a:ext cx="3213100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68200" imgH="228600" progId="Equation.DSMT4">
                    <p:embed/>
                  </p:oleObj>
                </mc:Choice>
                <mc:Fallback>
                  <p:oleObj name="Equation" r:id="rId8" imgW="11682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586" y="3813182"/>
                          <a:ext cx="3213100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3192" name="Picture 15" descr="机动">
            <a:extLst>
              <a:ext uri="{FF2B5EF4-FFF2-40B4-BE49-F238E27FC236}">
                <a16:creationId xmlns:a16="http://schemas.microsoft.com/office/drawing/2014/main" id="{D80F2A9D-8F8E-6845-DC9B-4357637A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3" name="Text Box 16">
            <a:extLst>
              <a:ext uri="{FF2B5EF4-FFF2-40B4-BE49-F238E27FC236}">
                <a16:creationId xmlns:a16="http://schemas.microsoft.com/office/drawing/2014/main" id="{B244FA92-26DE-7CC0-A5C7-0E9917B3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3194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38BA921-7F34-E9C2-30CB-7B643DE9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5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5114AE39-E005-39C9-23B9-121453782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6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792126-28F5-B880-9500-83713D28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7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74D8795-EAA2-5D9A-7B05-72124EF67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8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9FBF1B-DCDA-CCAD-2F6D-E92FACE5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9" name="TextBox 19">
            <a:extLst>
              <a:ext uri="{FF2B5EF4-FFF2-40B4-BE49-F238E27FC236}">
                <a16:creationId xmlns:a16="http://schemas.microsoft.com/office/drawing/2014/main" id="{E96A2ED5-BD75-588E-4CB8-22F54B52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992438"/>
            <a:ext cx="8140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rank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+rank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>
                <a:solidFill>
                  <a:schemeClr val="tx2"/>
                </a:solidFill>
              </a:rPr>
              <a:t>-</a:t>
            </a:r>
            <a:r>
              <a:rPr lang="en-US" altLang="zh-CN" i="1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≤rank</a:t>
            </a:r>
            <a:r>
              <a:rPr lang="en-US" altLang="zh-CN" i="1">
                <a:solidFill>
                  <a:schemeClr val="tx2"/>
                </a:solidFill>
              </a:rPr>
              <a:t>AB</a:t>
            </a:r>
            <a:r>
              <a:rPr lang="en-US" altLang="zh-CN">
                <a:solidFill>
                  <a:schemeClr val="tx2"/>
                </a:solidFill>
              </a:rPr>
              <a:t> ≤min{rank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,rank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>
                <a:solidFill>
                  <a:schemeClr val="tx2"/>
                </a:solidFill>
              </a:rPr>
              <a:t>}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0E829500-B82B-F490-75FC-1BC9B89983BB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571500"/>
            <a:ext cx="8588375" cy="1381125"/>
            <a:chOff x="357158" y="571480"/>
            <a:chExt cx="8588910" cy="1381145"/>
          </a:xfrm>
        </p:grpSpPr>
        <p:graphicFrame>
          <p:nvGraphicFramePr>
            <p:cNvPr id="94213" name="Object 2">
              <a:extLst>
                <a:ext uri="{FF2B5EF4-FFF2-40B4-BE49-F238E27FC236}">
                  <a16:creationId xmlns:a16="http://schemas.microsoft.com/office/drawing/2014/main" id="{160B79FF-E7E2-3679-71F8-011E5D5BC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3203" y="571480"/>
            <a:ext cx="3527425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680" imgH="203040" progId="Equation.DSMT4">
                    <p:embed/>
                  </p:oleObj>
                </mc:Choice>
                <mc:Fallback>
                  <p:oleObj name="Equation" r:id="rId2" imgW="128268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3" y="571480"/>
                          <a:ext cx="3527425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8" name="TextBox 4">
              <a:extLst>
                <a:ext uri="{FF2B5EF4-FFF2-40B4-BE49-F238E27FC236}">
                  <a16:creationId xmlns:a16="http://schemas.microsoft.com/office/drawing/2014/main" id="{EE3ED255-E7AA-CC9D-463D-DCB6B17A6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629647"/>
              <a:ext cx="721523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设                                      求证：如果</a:t>
              </a:r>
            </a:p>
          </p:txBody>
        </p:sp>
        <p:sp>
          <p:nvSpPr>
            <p:cNvPr id="6165" name="TextBox 5">
              <a:extLst>
                <a:ext uri="{FF2B5EF4-FFF2-40B4-BE49-F238E27FC236}">
                  <a16:creationId xmlns:a16="http://schemas.microsoft.com/office/drawing/2014/main" id="{3B09EDCB-B2C7-9149-38C5-9387128F6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630219"/>
              <a:ext cx="857303" cy="584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例</a:t>
              </a:r>
              <a:r>
                <a:rPr lang="en-US" altLang="zh-CN" b="1" dirty="0">
                  <a:latin typeface="+mj-lt"/>
                </a:rPr>
                <a:t>3</a:t>
              </a:r>
              <a:endParaRPr lang="zh-CN" altLang="en-US" b="1" dirty="0">
                <a:latin typeface="+mj-lt"/>
              </a:endParaRPr>
            </a:p>
          </p:txBody>
        </p:sp>
        <p:graphicFrame>
          <p:nvGraphicFramePr>
            <p:cNvPr id="94214" name="Object 3">
              <a:extLst>
                <a:ext uri="{FF2B5EF4-FFF2-40B4-BE49-F238E27FC236}">
                  <a16:creationId xmlns:a16="http://schemas.microsoft.com/office/drawing/2014/main" id="{A2610262-9292-1FCC-C2DA-B9B9D3CE7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2330" y="636572"/>
            <a:ext cx="164147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6880" imgH="241200" progId="Equation.DSMT4">
                    <p:embed/>
                  </p:oleObj>
                </mc:Choice>
                <mc:Fallback>
                  <p:oleObj name="Equation" r:id="rId4" imgW="59688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330" y="636572"/>
                          <a:ext cx="164147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Box 7">
              <a:extLst>
                <a:ext uri="{FF2B5EF4-FFF2-40B4-BE49-F238E27FC236}">
                  <a16:creationId xmlns:a16="http://schemas.microsoft.com/office/drawing/2014/main" id="{ECD70D62-C377-C7B1-8C10-7282EFE9B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19" y="1285865"/>
              <a:ext cx="7803049" cy="584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Calibri" pitchFamily="34" charset="0"/>
                </a:rPr>
                <a:t>可逆，则                可逆，并求出</a:t>
              </a:r>
              <a:r>
                <a:rPr lang="en-US" altLang="zh-CN" dirty="0">
                  <a:solidFill>
                    <a:schemeClr val="tx2"/>
                  </a:solidFill>
                  <a:latin typeface="+mn-lt"/>
                </a:rPr>
                <a:t>(</a:t>
              </a:r>
              <a:r>
                <a:rPr lang="zh-CN" altLang="en-US" dirty="0">
                  <a:latin typeface="Calibri" pitchFamily="34" charset="0"/>
                </a:rPr>
                <a:t>                   。</a:t>
              </a:r>
            </a:p>
          </p:txBody>
        </p:sp>
        <p:graphicFrame>
          <p:nvGraphicFramePr>
            <p:cNvPr id="94215" name="Object 4">
              <a:extLst>
                <a:ext uri="{FF2B5EF4-FFF2-40B4-BE49-F238E27FC236}">
                  <a16:creationId xmlns:a16="http://schemas.microsoft.com/office/drawing/2014/main" id="{2A688108-81FE-EECB-CD95-24CB97F89E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488" y="1279515"/>
            <a:ext cx="1571625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1320" imgH="241200" progId="Equation.DSMT4">
                    <p:embed/>
                  </p:oleObj>
                </mc:Choice>
                <mc:Fallback>
                  <p:oleObj name="Equation" r:id="rId6" imgW="57132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1279515"/>
                          <a:ext cx="1571625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6" name="Object 5">
              <a:extLst>
                <a:ext uri="{FF2B5EF4-FFF2-40B4-BE49-F238E27FC236}">
                  <a16:creationId xmlns:a16="http://schemas.microsoft.com/office/drawing/2014/main" id="{AE03D25C-FB20-86B2-AE4E-0C6B5B386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44446" y="1270000"/>
            <a:ext cx="1955800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11000" imgH="253800" progId="Equation.DSMT4">
                    <p:embed/>
                  </p:oleObj>
                </mc:Choice>
                <mc:Fallback>
                  <p:oleObj name="Equation" r:id="rId8" imgW="71100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446" y="1270000"/>
                          <a:ext cx="1955800" cy="682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BF02C7-21AA-8E22-13BC-AD13587B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87550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证明</a:t>
            </a:r>
          </a:p>
        </p:txBody>
      </p:sp>
      <p:grpSp>
        <p:nvGrpSpPr>
          <p:cNvPr id="3" name="组合 21">
            <a:extLst>
              <a:ext uri="{FF2B5EF4-FFF2-40B4-BE49-F238E27FC236}">
                <a16:creationId xmlns:a16="http://schemas.microsoft.com/office/drawing/2014/main" id="{39057BAE-895A-54F1-7BCC-219307357B56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1987550"/>
            <a:ext cx="6727825" cy="1565275"/>
            <a:chOff x="1357290" y="1986969"/>
            <a:chExt cx="6727826" cy="1565850"/>
          </a:xfrm>
        </p:grpSpPr>
        <p:sp>
          <p:nvSpPr>
            <p:cNvPr id="94227" name="TextBox 11">
              <a:extLst>
                <a:ext uri="{FF2B5EF4-FFF2-40B4-BE49-F238E27FC236}">
                  <a16:creationId xmlns:a16="http://schemas.microsoft.com/office/drawing/2014/main" id="{A046560C-7114-2C6D-4383-07775159D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1986969"/>
              <a:ext cx="14287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我们有</a:t>
              </a:r>
            </a:p>
          </p:txBody>
        </p:sp>
        <p:graphicFrame>
          <p:nvGraphicFramePr>
            <p:cNvPr id="94212" name="Object 6">
              <a:extLst>
                <a:ext uri="{FF2B5EF4-FFF2-40B4-BE49-F238E27FC236}">
                  <a16:creationId xmlns:a16="http://schemas.microsoft.com/office/drawing/2014/main" id="{FA5C7583-86DE-6702-530C-DDCDDCBB6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2571744"/>
            <a:ext cx="6656388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51160" imgH="482400" progId="Equation.DSMT4">
                    <p:embed/>
                  </p:oleObj>
                </mc:Choice>
                <mc:Fallback>
                  <p:oleObj name="Equation" r:id="rId10" imgW="325116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2571744"/>
                          <a:ext cx="6656388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C48ECAAD-B4B7-26E7-043A-1651DC2E0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3733800"/>
          <a:ext cx="5486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79480" imgH="482400" progId="Equation.DSMT4">
                  <p:embed/>
                </p:oleObj>
              </mc:Choice>
              <mc:Fallback>
                <p:oleObj name="Equation" r:id="rId12" imgW="26794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733800"/>
                        <a:ext cx="5486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B4B5481E-67BA-89CE-4E33-4C2DE4DBE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1588" y="4929188"/>
          <a:ext cx="69437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90840" imgH="482400" progId="Equation.DSMT4">
                  <p:embed/>
                </p:oleObj>
              </mc:Choice>
              <mc:Fallback>
                <p:oleObj name="Equation" r:id="rId14" imgW="339084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4929188"/>
                        <a:ext cx="69437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20" name="Picture 15" descr="机动">
            <a:extLst>
              <a:ext uri="{FF2B5EF4-FFF2-40B4-BE49-F238E27FC236}">
                <a16:creationId xmlns:a16="http://schemas.microsoft.com/office/drawing/2014/main" id="{513B3125-EF2B-79A0-34EA-28AC6936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1" name="Text Box 16">
            <a:extLst>
              <a:ext uri="{FF2B5EF4-FFF2-40B4-BE49-F238E27FC236}">
                <a16:creationId xmlns:a16="http://schemas.microsoft.com/office/drawing/2014/main" id="{94FE53CC-85A8-AA4D-C02D-47036226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4222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6DA6AD4-189D-1EA5-AD06-F4507559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3" name="Picture 18" descr="目录">
            <a:hlinkClick r:id="rId18" action="ppaction://hlinksldjump"/>
            <a:extLst>
              <a:ext uri="{FF2B5EF4-FFF2-40B4-BE49-F238E27FC236}">
                <a16:creationId xmlns:a16="http://schemas.microsoft.com/office/drawing/2014/main" id="{CE39B5FE-F89C-DCC8-3A73-635E26E9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4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6224F2E-1F39-8F63-2F86-72C2827F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5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13493F2-D24B-C762-22F8-CD71BD1A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6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7804C-2666-E7CE-5E66-0A2E3896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50AAE-7172-9B78-C108-7935F5829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于是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0E4F5429-C08F-32C9-BBE8-10AFDCCD5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214438"/>
          <a:ext cx="22098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482400" progId="Equation.DSMT4">
                  <p:embed/>
                </p:oleObj>
              </mc:Choice>
              <mc:Fallback>
                <p:oleObj name="Equation" r:id="rId2" imgW="10792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214438"/>
                        <a:ext cx="22098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7DD0AEE1-5FB2-1CA8-AC54-085D2A9BE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271588"/>
          <a:ext cx="4541837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990360" progId="Equation.DSMT4">
                  <p:embed/>
                </p:oleObj>
              </mc:Choice>
              <mc:Fallback>
                <p:oleObj name="Equation" r:id="rId4" imgW="253980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271588"/>
                        <a:ext cx="4541837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ADB0D-0A61-30EC-AEEE-19176BD6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2428875"/>
            <a:ext cx="164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Calibri" panose="020F0502020204030204" pitchFamily="34" charset="0"/>
              </a:rPr>
              <a:t>4.7.3</a:t>
            </a:r>
            <a:r>
              <a:rPr lang="zh-CN" altLang="en-US">
                <a:solidFill>
                  <a:srgbClr val="FFFF00"/>
                </a:solidFill>
                <a:latin typeface="Calibri" panose="020F0502020204030204" pitchFamily="34" charset="0"/>
              </a:rPr>
              <a:t>）</a:t>
            </a: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3FC88417-E3DB-9093-A8D0-9BEE34106279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565525"/>
            <a:ext cx="8215313" cy="1649413"/>
            <a:chOff x="571472" y="3565531"/>
            <a:chExt cx="8215370" cy="1649419"/>
          </a:xfrm>
        </p:grpSpPr>
        <p:sp>
          <p:nvSpPr>
            <p:cNvPr id="95248" name="TextBox 8">
              <a:extLst>
                <a:ext uri="{FF2B5EF4-FFF2-40B4-BE49-F238E27FC236}">
                  <a16:creationId xmlns:a16="http://schemas.microsoft.com/office/drawing/2014/main" id="{2B8551ED-788B-B978-6B94-EF93960FA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571876"/>
              <a:ext cx="821537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如果                   可逆，则等式（</a:t>
              </a:r>
              <a:r>
                <a:rPr lang="en-US" altLang="zh-CN">
                  <a:latin typeface="Calibri" panose="020F0502020204030204" pitchFamily="34" charset="0"/>
                </a:rPr>
                <a:t>4.7.3</a:t>
              </a:r>
              <a:r>
                <a:rPr lang="zh-CN" altLang="en-US">
                  <a:latin typeface="Calibri" panose="020F0502020204030204" pitchFamily="34" charset="0"/>
                </a:rPr>
                <a:t>）右边的每个方阵可逆，左边的矩阵等于可逆方阵的乘积，仍然可逆，因此                可逆。</a:t>
              </a:r>
            </a:p>
          </p:txBody>
        </p:sp>
        <p:graphicFrame>
          <p:nvGraphicFramePr>
            <p:cNvPr id="95236" name="Object 5">
              <a:extLst>
                <a:ext uri="{FF2B5EF4-FFF2-40B4-BE49-F238E27FC236}">
                  <a16:creationId xmlns:a16="http://schemas.microsoft.com/office/drawing/2014/main" id="{C9A999D2-76E7-098B-BF38-B6B3EBA65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3565531"/>
            <a:ext cx="1641475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41200" progId="Equation.DSMT4">
                    <p:embed/>
                  </p:oleObj>
                </mc:Choice>
                <mc:Fallback>
                  <p:oleObj name="Equation" r:id="rId6" imgW="59688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3565531"/>
                          <a:ext cx="1641475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7" name="Object 6">
              <a:extLst>
                <a:ext uri="{FF2B5EF4-FFF2-40B4-BE49-F238E27FC236}">
                  <a16:creationId xmlns:a16="http://schemas.microsoft.com/office/drawing/2014/main" id="{5FCFF52D-E971-DB11-1E05-2DE67B2C75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6" y="4565662"/>
            <a:ext cx="157162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1320" imgH="241200" progId="Equation.DSMT4">
                    <p:embed/>
                  </p:oleObj>
                </mc:Choice>
                <mc:Fallback>
                  <p:oleObj name="Equation" r:id="rId8" imgW="57132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4565662"/>
                          <a:ext cx="157162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5241" name="Picture 15" descr="机动">
            <a:extLst>
              <a:ext uri="{FF2B5EF4-FFF2-40B4-BE49-F238E27FC236}">
                <a16:creationId xmlns:a16="http://schemas.microsoft.com/office/drawing/2014/main" id="{F9E889DF-316F-F375-3F28-4DA61E1B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2" name="Text Box 16">
            <a:extLst>
              <a:ext uri="{FF2B5EF4-FFF2-40B4-BE49-F238E27FC236}">
                <a16:creationId xmlns:a16="http://schemas.microsoft.com/office/drawing/2014/main" id="{02D31193-5717-B06F-527F-B8056763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524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BA0A32E-7D66-3FAC-7200-427E636E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4" name="Picture 18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888C437C-A41B-6252-1F46-00B6F0983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7D2304-6CBB-2E4F-D8BA-C2EFF72F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77EAD54-6C39-2A45-CF12-805B7E89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4DDFF0-4E48-F538-65B7-D6AC53A8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7F0EA-1285-A7B0-CF16-2D654C8B0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14313"/>
            <a:ext cx="5500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等式（</a:t>
            </a:r>
            <a:r>
              <a:rPr lang="en-US" altLang="zh-CN">
                <a:latin typeface="Calibri" panose="020F0502020204030204" pitchFamily="34" charset="0"/>
              </a:rPr>
              <a:t>4.7.3</a:t>
            </a:r>
            <a:r>
              <a:rPr lang="zh-CN" altLang="en-US">
                <a:latin typeface="Calibri" panose="020F0502020204030204" pitchFamily="34" charset="0"/>
              </a:rPr>
              <a:t>）两边同时求逆得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56D1B78E-AF16-1135-C631-E960A8ACF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773113"/>
          <a:ext cx="25717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507960" progId="Equation.DSMT4">
                  <p:embed/>
                </p:oleObj>
              </mc:Choice>
              <mc:Fallback>
                <p:oleObj name="Equation" r:id="rId2" imgW="12826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773113"/>
                        <a:ext cx="25717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>
            <a:extLst>
              <a:ext uri="{FF2B5EF4-FFF2-40B4-BE49-F238E27FC236}">
                <a16:creationId xmlns:a16="http://schemas.microsoft.com/office/drawing/2014/main" id="{15FF022E-5F98-10F3-B635-7C820611E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785813"/>
          <a:ext cx="5064125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990360" progId="Equation.DSMT4">
                  <p:embed/>
                </p:oleObj>
              </mc:Choice>
              <mc:Fallback>
                <p:oleObj name="Equation" r:id="rId4" imgW="283176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785813"/>
                        <a:ext cx="5064125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80E6C11F-F5B9-1ADE-42F5-7F09B53C6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98888"/>
          <a:ext cx="32686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482400" progId="Equation.DSMT4">
                  <p:embed/>
                </p:oleObj>
              </mc:Choice>
              <mc:Fallback>
                <p:oleObj name="Equation" r:id="rId6" imgW="18288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98888"/>
                        <a:ext cx="326866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">
            <a:extLst>
              <a:ext uri="{FF2B5EF4-FFF2-40B4-BE49-F238E27FC236}">
                <a16:creationId xmlns:a16="http://schemas.microsoft.com/office/drawing/2014/main" id="{976241C7-338B-0FB9-8A9D-4141F12CE71F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798763"/>
            <a:ext cx="5857875" cy="1981200"/>
            <a:chOff x="3000405" y="2799329"/>
            <a:chExt cx="5857875" cy="1981207"/>
          </a:xfrm>
        </p:grpSpPr>
        <p:graphicFrame>
          <p:nvGraphicFramePr>
            <p:cNvPr id="96262" name="Object 4">
              <a:extLst>
                <a:ext uri="{FF2B5EF4-FFF2-40B4-BE49-F238E27FC236}">
                  <a16:creationId xmlns:a16="http://schemas.microsoft.com/office/drawing/2014/main" id="{A2469CDB-8478-E774-A3F6-170926E9AD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405" y="2799329"/>
            <a:ext cx="5857875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76360" imgH="482400" progId="Equation.DSMT4">
                    <p:embed/>
                  </p:oleObj>
                </mc:Choice>
                <mc:Fallback>
                  <p:oleObj name="Equation" r:id="rId8" imgW="3276360" imgH="48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405" y="2799329"/>
                          <a:ext cx="5857875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Object 6">
              <a:extLst>
                <a:ext uri="{FF2B5EF4-FFF2-40B4-BE49-F238E27FC236}">
                  <a16:creationId xmlns:a16="http://schemas.microsoft.com/office/drawing/2014/main" id="{AD48C9B2-152D-BCB2-D0C6-B0443986E3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3441" y="3799461"/>
            <a:ext cx="1498600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8080" imgH="482400" progId="Equation.DSMT4">
                    <p:embed/>
                  </p:oleObj>
                </mc:Choice>
                <mc:Fallback>
                  <p:oleObj name="Equation" r:id="rId10" imgW="83808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441" y="3799461"/>
                          <a:ext cx="1498600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9C5997-D08C-E01D-4BF4-2076EA88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786313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因此</a:t>
            </a:r>
          </a:p>
        </p:txBody>
      </p:sp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A31DE870-0EF0-E05B-19FC-C603DD728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357813"/>
          <a:ext cx="39957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34880" imgH="253800" progId="Equation.DSMT4">
                  <p:embed/>
                </p:oleObj>
              </mc:Choice>
              <mc:Fallback>
                <p:oleObj name="Equation" r:id="rId12" imgW="22348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357813"/>
                        <a:ext cx="39957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7" name="Picture 15" descr="机动">
            <a:extLst>
              <a:ext uri="{FF2B5EF4-FFF2-40B4-BE49-F238E27FC236}">
                <a16:creationId xmlns:a16="http://schemas.microsoft.com/office/drawing/2014/main" id="{9464C014-6AC5-C573-F2C0-290520DE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8" name="Text Box 16">
            <a:extLst>
              <a:ext uri="{FF2B5EF4-FFF2-40B4-BE49-F238E27FC236}">
                <a16:creationId xmlns:a16="http://schemas.microsoft.com/office/drawing/2014/main" id="{88BF34DE-4384-CE7A-D33C-743C2D09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626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4CCC520-22C8-DB1B-5D3B-73897442F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0" name="Picture 18" descr="目录">
            <a:hlinkClick r:id="rId16" action="ppaction://hlinksldjump"/>
            <a:extLst>
              <a:ext uri="{FF2B5EF4-FFF2-40B4-BE49-F238E27FC236}">
                <a16:creationId xmlns:a16="http://schemas.microsoft.com/office/drawing/2014/main" id="{720C68EF-FD3C-04C5-5DBD-5CF71AB4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81B7E8-9B0D-E0B2-5201-5F5F1A893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C427BBD-BB05-8513-87DC-A95161AD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90C25D-2FD8-1946-DA29-3F3AAB1D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TextBox 3">
            <a:extLst>
              <a:ext uri="{FF2B5EF4-FFF2-40B4-BE49-F238E27FC236}">
                <a16:creationId xmlns:a16="http://schemas.microsoft.com/office/drawing/2014/main" id="{567B38D7-67AD-A5B0-49DB-AB61D6CD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128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87" name="Rectangle 1087">
            <a:extLst>
              <a:ext uri="{FF2B5EF4-FFF2-40B4-BE49-F238E27FC236}">
                <a16:creationId xmlns:a16="http://schemas.microsoft.com/office/drawing/2014/main" id="{4EC4067B-C2D1-4C0E-27B7-E41F3E0F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88" name="Rectangle 1089">
            <a:extLst>
              <a:ext uri="{FF2B5EF4-FFF2-40B4-BE49-F238E27FC236}">
                <a16:creationId xmlns:a16="http://schemas.microsoft.com/office/drawing/2014/main" id="{3204CAE8-4B82-ED16-8E2A-59801197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89" name="Rectangle 1091">
            <a:extLst>
              <a:ext uri="{FF2B5EF4-FFF2-40B4-BE49-F238E27FC236}">
                <a16:creationId xmlns:a16="http://schemas.microsoft.com/office/drawing/2014/main" id="{573C5EE9-8AEE-1A05-7E34-76885644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0" name="Rectangle 1093">
            <a:extLst>
              <a:ext uri="{FF2B5EF4-FFF2-40B4-BE49-F238E27FC236}">
                <a16:creationId xmlns:a16="http://schemas.microsoft.com/office/drawing/2014/main" id="{E7F1BA77-5937-F122-E07F-585BC430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1" name="Rectangle 1095">
            <a:extLst>
              <a:ext uri="{FF2B5EF4-FFF2-40B4-BE49-F238E27FC236}">
                <a16:creationId xmlns:a16="http://schemas.microsoft.com/office/drawing/2014/main" id="{E1F12A38-7471-B249-17A0-996DAF0F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2" name="Rectangle 1099">
            <a:extLst>
              <a:ext uri="{FF2B5EF4-FFF2-40B4-BE49-F238E27FC236}">
                <a16:creationId xmlns:a16="http://schemas.microsoft.com/office/drawing/2014/main" id="{5804122A-BE3D-257F-F9F5-63B72C62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3" name="Rectangle 1101">
            <a:extLst>
              <a:ext uri="{FF2B5EF4-FFF2-40B4-BE49-F238E27FC236}">
                <a16:creationId xmlns:a16="http://schemas.microsoft.com/office/drawing/2014/main" id="{38D2C783-EA34-2F3A-D5AC-5973C342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4" name="Rectangle 10">
            <a:extLst>
              <a:ext uri="{FF2B5EF4-FFF2-40B4-BE49-F238E27FC236}">
                <a16:creationId xmlns:a16="http://schemas.microsoft.com/office/drawing/2014/main" id="{574A81BA-0FCD-37BE-481C-8AB44ADB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5" name="Rectangle 12">
            <a:extLst>
              <a:ext uri="{FF2B5EF4-FFF2-40B4-BE49-F238E27FC236}">
                <a16:creationId xmlns:a16="http://schemas.microsoft.com/office/drawing/2014/main" id="{F68EF9C8-A9AF-22EC-8AB8-9856E0DE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6" name="Rectangle 14">
            <a:extLst>
              <a:ext uri="{FF2B5EF4-FFF2-40B4-BE49-F238E27FC236}">
                <a16:creationId xmlns:a16="http://schemas.microsoft.com/office/drawing/2014/main" id="{97163B7E-F4FB-64C0-7D54-EFFB8DDC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7" name="Rectangle 16">
            <a:extLst>
              <a:ext uri="{FF2B5EF4-FFF2-40B4-BE49-F238E27FC236}">
                <a16:creationId xmlns:a16="http://schemas.microsoft.com/office/drawing/2014/main" id="{88C10A8C-3708-7D2E-2985-0D884E90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8" name="Rectangle 18">
            <a:extLst>
              <a:ext uri="{FF2B5EF4-FFF2-40B4-BE49-F238E27FC236}">
                <a16:creationId xmlns:a16="http://schemas.microsoft.com/office/drawing/2014/main" id="{0EFF3226-0A1E-F666-4B57-39C684C5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299" name="Rectangle 21">
            <a:extLst>
              <a:ext uri="{FF2B5EF4-FFF2-40B4-BE49-F238E27FC236}">
                <a16:creationId xmlns:a16="http://schemas.microsoft.com/office/drawing/2014/main" id="{B775A325-A2AE-BB11-225B-B76872C3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300" name="Rectangle 24">
            <a:extLst>
              <a:ext uri="{FF2B5EF4-FFF2-40B4-BE49-F238E27FC236}">
                <a16:creationId xmlns:a16="http://schemas.microsoft.com/office/drawing/2014/main" id="{F1A4EF9D-8159-12C0-D9EA-506B3114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301" name="Rectangle 26">
            <a:extLst>
              <a:ext uri="{FF2B5EF4-FFF2-40B4-BE49-F238E27FC236}">
                <a16:creationId xmlns:a16="http://schemas.microsoft.com/office/drawing/2014/main" id="{CA477B4A-D060-8E56-EDC1-E516A057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302" name="Rectangle 29">
            <a:extLst>
              <a:ext uri="{FF2B5EF4-FFF2-40B4-BE49-F238E27FC236}">
                <a16:creationId xmlns:a16="http://schemas.microsoft.com/office/drawing/2014/main" id="{5C68036D-C2DB-B649-E698-44A559B8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7303" name="Rectangle 31">
            <a:extLst>
              <a:ext uri="{FF2B5EF4-FFF2-40B4-BE49-F238E27FC236}">
                <a16:creationId xmlns:a16="http://schemas.microsoft.com/office/drawing/2014/main" id="{3CE40EC0-F027-F6E5-97B4-272F9BE4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2" name="组合 40">
            <a:extLst>
              <a:ext uri="{FF2B5EF4-FFF2-40B4-BE49-F238E27FC236}">
                <a16:creationId xmlns:a16="http://schemas.microsoft.com/office/drawing/2014/main" id="{7133A71C-1A4C-F108-6020-3F8071983DCA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31763"/>
            <a:ext cx="7856537" cy="1651000"/>
            <a:chOff x="731582" y="2488537"/>
            <a:chExt cx="7856264" cy="1650920"/>
          </a:xfrm>
        </p:grpSpPr>
        <p:sp>
          <p:nvSpPr>
            <p:cNvPr id="1042" name="TextBox 44">
              <a:extLst>
                <a:ext uri="{FF2B5EF4-FFF2-40B4-BE49-F238E27FC236}">
                  <a16:creationId xmlns:a16="http://schemas.microsoft.com/office/drawing/2014/main" id="{A8E6AA5F-9F3E-F0A2-33C4-1F0F3D590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555" y="2636167"/>
              <a:ext cx="7802291" cy="58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+mj-lt"/>
                </a:rPr>
                <a:t>例</a:t>
              </a:r>
              <a:r>
                <a:rPr lang="en-US" altLang="zh-CN" b="1" dirty="0">
                  <a:latin typeface="+mj-lt"/>
                </a:rPr>
                <a:t>6.   </a:t>
              </a:r>
              <a:r>
                <a:rPr lang="zh-CN" altLang="en-US" dirty="0">
                  <a:latin typeface="+mj-lt"/>
                </a:rPr>
                <a:t>设              及</a:t>
              </a:r>
              <a:r>
                <a:rPr lang="en-US" altLang="zh-CN" i="1" dirty="0">
                  <a:latin typeface="+mj-lt"/>
                </a:rPr>
                <a:t>A,D</a:t>
              </a:r>
              <a:r>
                <a:rPr lang="zh-CN" altLang="en-US" dirty="0">
                  <a:latin typeface="+mj-lt"/>
                </a:rPr>
                <a:t>都是数域</a:t>
              </a:r>
              <a:r>
                <a:rPr lang="en-US" altLang="zh-CN" dirty="0">
                  <a:latin typeface="+mj-lt"/>
                </a:rPr>
                <a:t>F</a:t>
              </a:r>
              <a:r>
                <a:rPr lang="zh-CN" altLang="en-US" dirty="0">
                  <a:latin typeface="+mj-lt"/>
                </a:rPr>
                <a:t>上的方阵，</a:t>
              </a:r>
            </a:p>
          </p:txBody>
        </p:sp>
        <p:graphicFrame>
          <p:nvGraphicFramePr>
            <p:cNvPr id="97285" name="Object 14">
              <a:extLst>
                <a:ext uri="{FF2B5EF4-FFF2-40B4-BE49-F238E27FC236}">
                  <a16:creationId xmlns:a16="http://schemas.microsoft.com/office/drawing/2014/main" id="{DEB8935F-87F5-5269-B1DA-F105D9E6D0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3637" y="2488537"/>
            <a:ext cx="1169987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320" imgH="457200" progId="Equation.DSMT4">
                    <p:embed/>
                  </p:oleObj>
                </mc:Choice>
                <mc:Fallback>
                  <p:oleObj name="Equation" r:id="rId2" imgW="571320" imgH="45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637" y="2488537"/>
                          <a:ext cx="1169987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16" name="矩形 47">
              <a:extLst>
                <a:ext uri="{FF2B5EF4-FFF2-40B4-BE49-F238E27FC236}">
                  <a16:creationId xmlns:a16="http://schemas.microsoft.com/office/drawing/2014/main" id="{AAF90DDE-97B9-8B6F-97AF-D2000586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82" y="3554682"/>
              <a:ext cx="14157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Calibri" panose="020F0502020204030204" pitchFamily="34" charset="0"/>
                </a:rPr>
                <a:t>求证：</a:t>
              </a:r>
            </a:p>
          </p:txBody>
        </p:sp>
      </p:grpSp>
      <p:graphicFrame>
        <p:nvGraphicFramePr>
          <p:cNvPr id="16401" name="Object 17">
            <a:extLst>
              <a:ext uri="{FF2B5EF4-FFF2-40B4-BE49-F238E27FC236}">
                <a16:creationId xmlns:a16="http://schemas.microsoft.com/office/drawing/2014/main" id="{36ECF9B1-1A7B-D82F-6317-C0A96C608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892175"/>
          <a:ext cx="4716462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609480" progId="Equation.DSMT4">
                  <p:embed/>
                </p:oleObj>
              </mc:Choice>
              <mc:Fallback>
                <p:oleObj name="Equation" r:id="rId4" imgW="2209680" imgH="609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892175"/>
                        <a:ext cx="4716462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1409A14-45F0-0F5A-34CB-887839D6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2017713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</a:rPr>
              <a:t>注：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6878B5-A7AC-95D1-47CA-B32EBED6C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027238"/>
            <a:ext cx="628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称作行列式的</a:t>
            </a:r>
            <a:r>
              <a:rPr lang="zh-CN" altLang="en-US">
                <a:solidFill>
                  <a:srgbClr val="FFC000"/>
                </a:solidFill>
                <a:latin typeface="Calibri" panose="020F0502020204030204" pitchFamily="34" charset="0"/>
              </a:rPr>
              <a:t>降阶公式</a:t>
            </a:r>
            <a:r>
              <a:rPr lang="zh-CN" altLang="en-US">
                <a:latin typeface="Calibri" panose="020F0502020204030204" pitchFamily="34" charset="0"/>
              </a:rPr>
              <a:t>。</a:t>
            </a:r>
          </a:p>
        </p:txBody>
      </p:sp>
      <p:pic>
        <p:nvPicPr>
          <p:cNvPr id="97307" name="Picture 15" descr="机动">
            <a:extLst>
              <a:ext uri="{FF2B5EF4-FFF2-40B4-BE49-F238E27FC236}">
                <a16:creationId xmlns:a16="http://schemas.microsoft.com/office/drawing/2014/main" id="{C3626810-7DEC-AFA8-3515-BB8AEA12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8" name="Text Box 16">
            <a:extLst>
              <a:ext uri="{FF2B5EF4-FFF2-40B4-BE49-F238E27FC236}">
                <a16:creationId xmlns:a16="http://schemas.microsoft.com/office/drawing/2014/main" id="{8E80074F-9A7F-9F3E-1EC8-2E126EB4B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7309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7D6DD4D-FCDB-31B3-1D23-FCB06E50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10" name="Picture 18" descr="目录">
            <a:hlinkClick r:id="rId8" action="ppaction://hlinksldjump"/>
            <a:extLst>
              <a:ext uri="{FF2B5EF4-FFF2-40B4-BE49-F238E27FC236}">
                <a16:creationId xmlns:a16="http://schemas.microsoft.com/office/drawing/2014/main" id="{A8A51D3B-9A0F-C02B-A5E1-06EE2EA7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11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E35762-A627-B2AC-BBA4-E06A7F5F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12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63A88C2-37D0-589F-FB9F-BF40D8A1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13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E03DC0-590C-9DF5-8C2B-DC3B82BD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14" name="TextBox 40">
            <a:extLst>
              <a:ext uri="{FF2B5EF4-FFF2-40B4-BE49-F238E27FC236}">
                <a16:creationId xmlns:a16="http://schemas.microsoft.com/office/drawing/2014/main" id="{6A9F9C29-9E21-7A12-F70A-C33C672B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582863"/>
            <a:ext cx="137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证明：</a:t>
            </a:r>
            <a:endParaRPr lang="en-US" altLang="zh-CN"/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7D5C9C38-07DD-513B-6A47-C50776610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2813050"/>
          <a:ext cx="633412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9000" imgH="965160" progId="Equation.3">
                  <p:embed/>
                </p:oleObj>
              </mc:Choice>
              <mc:Fallback>
                <p:oleObj name="Equation" r:id="rId13" imgW="342900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813050"/>
                        <a:ext cx="633412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CD9A7DB9-5E7D-047D-6B6F-288CBC9EF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888" y="4686300"/>
          <a:ext cx="6451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92360" imgH="1015920" progId="Equation.3">
                  <p:embed/>
                </p:oleObj>
              </mc:Choice>
              <mc:Fallback>
                <p:oleObj name="Equation" r:id="rId15" imgW="349236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686300"/>
                        <a:ext cx="64516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7734</TotalTime>
  <Words>5131</Words>
  <Application>Microsoft Office PowerPoint</Application>
  <PresentationFormat>全屏显示(4:3)</PresentationFormat>
  <Paragraphs>590</Paragraphs>
  <Slides>106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106</vt:i4>
      </vt:variant>
    </vt:vector>
  </HeadingPairs>
  <TitlesOfParts>
    <vt:vector size="118" baseType="lpstr">
      <vt:lpstr>Times New Roman</vt:lpstr>
      <vt:lpstr>楷体_GB2312</vt:lpstr>
      <vt:lpstr>Arial</vt:lpstr>
      <vt:lpstr>宋体</vt:lpstr>
      <vt:lpstr>华文新魏</vt:lpstr>
      <vt:lpstr>Calibri</vt:lpstr>
      <vt:lpstr>华文隶书</vt:lpstr>
      <vt:lpstr>Wingdings</vt:lpstr>
      <vt:lpstr>空演示文稿</vt:lpstr>
      <vt:lpstr>自定义设计方案</vt:lpstr>
      <vt:lpstr>Equation</vt:lpstr>
      <vt:lpstr>Microsoft Equation 3.0</vt:lpstr>
      <vt:lpstr>第4章 矩阵的代数运算</vt:lpstr>
      <vt:lpstr>§4.4 初等方阵及应用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§4.5 更多的例子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陈 兴昊</cp:lastModifiedBy>
  <cp:revision>567</cp:revision>
  <dcterms:created xsi:type="dcterms:W3CDTF">2000-12-02T01:28:42Z</dcterms:created>
  <dcterms:modified xsi:type="dcterms:W3CDTF">2022-11-07T06:06:00Z</dcterms:modified>
</cp:coreProperties>
</file>