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30"/>
  </p:notesMasterIdLst>
  <p:handoutMasterIdLst>
    <p:handoutMasterId r:id="rId131"/>
  </p:handoutMasterIdLst>
  <p:sldIdLst>
    <p:sldId id="378" r:id="rId3"/>
    <p:sldId id="444" r:id="rId4"/>
    <p:sldId id="295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390" r:id="rId23"/>
    <p:sldId id="408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554" r:id="rId60"/>
    <p:sldId id="499" r:id="rId61"/>
    <p:sldId id="500" r:id="rId62"/>
    <p:sldId id="501" r:id="rId63"/>
    <p:sldId id="502" r:id="rId64"/>
    <p:sldId id="503" r:id="rId65"/>
    <p:sldId id="504" r:id="rId66"/>
    <p:sldId id="505" r:id="rId67"/>
    <p:sldId id="506" r:id="rId68"/>
    <p:sldId id="507" r:id="rId69"/>
    <p:sldId id="508" r:id="rId70"/>
    <p:sldId id="509" r:id="rId71"/>
    <p:sldId id="510" r:id="rId72"/>
    <p:sldId id="511" r:id="rId73"/>
    <p:sldId id="512" r:id="rId74"/>
    <p:sldId id="513" r:id="rId75"/>
    <p:sldId id="514" r:id="rId76"/>
    <p:sldId id="515" r:id="rId77"/>
    <p:sldId id="516" r:id="rId78"/>
    <p:sldId id="517" r:id="rId79"/>
    <p:sldId id="518" r:id="rId80"/>
    <p:sldId id="519" r:id="rId81"/>
    <p:sldId id="520" r:id="rId82"/>
    <p:sldId id="521" r:id="rId83"/>
    <p:sldId id="522" r:id="rId84"/>
    <p:sldId id="523" r:id="rId85"/>
    <p:sldId id="524" r:id="rId86"/>
    <p:sldId id="525" r:id="rId87"/>
    <p:sldId id="526" r:id="rId88"/>
    <p:sldId id="527" r:id="rId89"/>
    <p:sldId id="528" r:id="rId90"/>
    <p:sldId id="529" r:id="rId91"/>
    <p:sldId id="530" r:id="rId92"/>
    <p:sldId id="531" r:id="rId93"/>
    <p:sldId id="532" r:id="rId94"/>
    <p:sldId id="533" r:id="rId95"/>
    <p:sldId id="534" r:id="rId96"/>
    <p:sldId id="535" r:id="rId97"/>
    <p:sldId id="536" r:id="rId98"/>
    <p:sldId id="537" r:id="rId99"/>
    <p:sldId id="538" r:id="rId100"/>
    <p:sldId id="539" r:id="rId101"/>
    <p:sldId id="540" r:id="rId102"/>
    <p:sldId id="541" r:id="rId103"/>
    <p:sldId id="542" r:id="rId104"/>
    <p:sldId id="543" r:id="rId105"/>
    <p:sldId id="544" r:id="rId106"/>
    <p:sldId id="545" r:id="rId107"/>
    <p:sldId id="546" r:id="rId108"/>
    <p:sldId id="570" r:id="rId109"/>
    <p:sldId id="547" r:id="rId110"/>
    <p:sldId id="548" r:id="rId111"/>
    <p:sldId id="549" r:id="rId112"/>
    <p:sldId id="550" r:id="rId113"/>
    <p:sldId id="551" r:id="rId114"/>
    <p:sldId id="552" r:id="rId115"/>
    <p:sldId id="553" r:id="rId116"/>
    <p:sldId id="555" r:id="rId117"/>
    <p:sldId id="556" r:id="rId118"/>
    <p:sldId id="557" r:id="rId119"/>
    <p:sldId id="558" r:id="rId120"/>
    <p:sldId id="559" r:id="rId121"/>
    <p:sldId id="560" r:id="rId122"/>
    <p:sldId id="561" r:id="rId123"/>
    <p:sldId id="562" r:id="rId124"/>
    <p:sldId id="563" r:id="rId125"/>
    <p:sldId id="564" r:id="rId126"/>
    <p:sldId id="565" r:id="rId127"/>
    <p:sldId id="566" r:id="rId128"/>
    <p:sldId id="569" r:id="rId1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99CC"/>
    <a:srgbClr val="006600"/>
    <a:srgbClr val="996633"/>
    <a:srgbClr val="CC9900"/>
    <a:srgbClr val="008000"/>
    <a:srgbClr val="66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12" autoAdjust="0"/>
  </p:normalViewPr>
  <p:slideViewPr>
    <p:cSldViewPr snapToGrid="0">
      <p:cViewPr varScale="1">
        <p:scale>
          <a:sx n="56" d="100"/>
          <a:sy n="56" d="100"/>
        </p:scale>
        <p:origin x="762" y="30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3BB4441-8C11-2143-7B40-38B17A8910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9577AD8-253B-58F8-2AF2-F5EAF24F47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F46486C-2DCE-2BEC-0CBE-F6010C773C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2586211-BD45-FAC8-7E37-79F0FEBA09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F88FC872-210D-49AF-A489-E7B13DA04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99E061-10A8-EFFE-81E0-E1972BE847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34C945-E214-CD4D-EB17-283AB6BB15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57E5EDD3-87B1-0F60-C5EF-AC071FEFFE4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1A68356-5C4F-79F0-3E03-25A264819D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971BBDA-5FB8-E3C0-C150-7C5E3B32EC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E2C3080-BFB1-949D-5C40-87F8B6E1E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9DACB851-5D22-435D-A5BA-70FD3157CC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A0E4A142-E1C5-7A84-E64C-8B7594F0FA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>
            <a:extLst>
              <a:ext uri="{FF2B5EF4-FFF2-40B4-BE49-F238E27FC236}">
                <a16:creationId xmlns:a16="http://schemas.microsoft.com/office/drawing/2014/main" id="{1AAEFE0A-65E3-9B6D-7203-69C8A7DD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15B64C24-B4B5-1FD0-D3BF-1BEC6C8B4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CC7FC54-509D-4100-9B0F-DEBC74475C5E}" type="slidenum">
              <a:rPr lang="en-US" altLang="zh-CN" sz="1200"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>
            <a:extLst>
              <a:ext uri="{FF2B5EF4-FFF2-40B4-BE49-F238E27FC236}">
                <a16:creationId xmlns:a16="http://schemas.microsoft.com/office/drawing/2014/main" id="{1DF9A430-265C-8139-2606-80F0527C09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>
            <a:extLst>
              <a:ext uri="{FF2B5EF4-FFF2-40B4-BE49-F238E27FC236}">
                <a16:creationId xmlns:a16="http://schemas.microsoft.com/office/drawing/2014/main" id="{F3F5AE27-D767-C86E-4879-D8CAD92BE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2" name="灯片编号占位符 3">
            <a:extLst>
              <a:ext uri="{FF2B5EF4-FFF2-40B4-BE49-F238E27FC236}">
                <a16:creationId xmlns:a16="http://schemas.microsoft.com/office/drawing/2014/main" id="{F46D9D95-F77C-454F-8EB8-A652445FB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DEFA5C0-E963-4716-9024-33D9E3E1C891}" type="slidenum">
              <a:rPr lang="en-US" altLang="zh-CN" sz="1200"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4F060E-1493-941C-D108-1B086E8D9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A69CA-6F56-2D7A-BDF4-82076972E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5EA3EF-F4FC-F193-76D0-EA692CC66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7E3FE-F37D-4892-AFF0-38B5EAD465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91505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2559A2-9519-2733-2DBE-5B0DF6EC3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32C4AE-42AE-48DC-AE14-305726727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783B1B-DF82-5196-9951-FD07344EA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C88BF-9DBE-4BF5-8F01-98FFC7E02D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44496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41517B-3398-D3C6-1165-087483EBD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1E9722-C8F5-C5A9-8439-19CB3B26D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EDE566-9294-5F1C-388A-0461D9E8E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DBB4-BB9C-4B59-97F8-6BAE99B205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04053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F4ADA-9BC8-FDC8-2214-647A66586B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D7AC0-E68A-36DD-E7D1-F7F1A169F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88D75-5E43-422E-828F-185A395DF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6808A-0ED1-45E6-9927-00CBB68213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38977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23E804-C0C0-DD47-14BC-6525781C4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92C789-29DD-F8DE-DE6A-1AEDD572C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FB8BFB-39A2-D9C4-12CF-1B7C5D6DD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E59E25-401A-466E-A43F-3E3608A26E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06128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1AEC758-BFD5-3F1E-0FBB-AC1B4A8FC1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6BBCE6-4718-FC8F-4080-A0FA4E4EE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0D6BE88-6519-DF96-1DE7-2449C551E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8B03C-F564-41BD-AA12-2B01E61CD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2476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86D6AB-4AFA-5EE4-F232-961EC9756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0677B4-7A19-D481-F312-F9E88A8EAA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D32571-D4EF-93D4-1B5B-25B28ED5D7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CC58A-E082-4011-B8D9-FB87255785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916413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562609-192D-EFD2-2D35-5E9818189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A22DA1-0AD8-1E20-DEDD-324443FD7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D7EE53B-5A62-948D-65DC-D4CABAED6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80A8A-01DB-4E6F-B4A7-3111B63DAD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26755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2C0494-BECC-A622-549D-D2C4DF66DD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108335-5326-8B68-0395-3261A2276A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E9672F-772E-4762-DAC7-B34B024FE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7CD2-6A93-4993-A2F7-8D1E61CD0D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75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22A913-935E-646D-0A92-FB89A09B7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045A66-71A5-BFC1-084F-83ABFC8DC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070D8E-11C0-4527-210F-AC7012E7F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C82F7-DCAE-4D65-BC82-39191CF1A2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05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A3D9AA-C5AC-6E7D-1C34-173C066BE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B9B716-6D6D-363C-DC91-945E5943D5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66B6C-807E-D32A-15C5-3910D4C69B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B35EF-A23F-4D59-8C08-CF7F1B96DC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93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3FF91-C42F-744C-A386-AB5491F82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078BDE-7F71-92A1-37D3-F84BAEA82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77DC3D-C772-759A-3600-A2825848FC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DDEBA-E020-4DA6-9BDD-567149553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962761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2E533-2713-ACCE-F305-1C84B5D42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20DEB-211A-7144-3E1C-3F46AD3D1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42CEE-6D85-CE45-DE28-70581E3AA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0091E-3348-405F-81A6-5408AA2D31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294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A58A4BF-D837-6375-A510-DD112311D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521C54-FC2E-68E7-2712-CD74DB3BB5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EBDB79A-35B1-979F-F855-A328148B7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A882E-560C-44D5-90A5-1FB8173DAA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916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64CBF2-B358-F705-879B-0039FDB96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B9F636-49A8-6C41-E580-C3AC0CD32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D88055-F145-60B8-BF63-7D4D6ED0F2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BCDD1-8836-4C8A-B7F9-DF400EA09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572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942EB1-6456-E659-2CA3-6B0AA847D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5D5B71-9718-BBBC-7F2C-974CA82F4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F776B0-AD1F-F30E-2884-3E2556816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D179C-C6C0-4097-93FD-17D15AD2CE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620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7FDC4-C848-4EB7-E9AD-A32C93A54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A7765-9B1C-36FD-95AF-97DF92BD1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FE3A6-ACEC-BE7B-2C3A-066478B6E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A283-C770-43CD-A0B6-62304F4DFC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739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33AF7-2563-0DA2-5B5F-9892C2BF80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B05A3-C9CC-80F1-83A6-5DC644B1CD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58776-5D49-4F10-B4DD-7C1076D60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94401-F71C-4D07-BA38-56C4DE8EE1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10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3D363E-0078-EA42-3A7D-2DEBA61F0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499354-232B-0ED4-0B71-D9548FD3A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F41703-0E17-B5C5-141E-087ECB9B8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75C03-DA00-4230-9B38-C83B84B3D0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345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55019A-3306-9BE8-4C6F-5F03D59FA6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12DED9-2DEA-68BF-56F6-3A5FC9E63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658B3E-98DD-B8FC-C4B1-1096D7610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C201D-A374-4522-9565-2DC881F23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3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E2C0B7-7987-0697-B8EB-F87063134C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086D0B-9169-FB42-C132-AD4BDBBA9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75DC4D-CBF9-B145-CDF9-C5801A927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5D3E8-B339-43A8-99BD-0D4D762CA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28132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1926F-1A4E-40E6-D715-87F92F0D4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73E24-51AE-44A6-B9FE-7038ACA53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3CE02-7BC5-81FA-2EC2-C89A7739FC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07F58-E199-4D41-A36C-4BD4A2F20C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79343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B5649F-5085-1C40-7F0F-1D8E89C28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EBAC7F-E9D2-211A-3141-48A75F345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79E4ED1-6B6A-11B5-31D5-56E40434FB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76794-05C2-444F-B8B5-D17FC6CE86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4821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C6A37A-170F-0042-470B-5D394E976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02D94C-6605-E15A-5452-6D9C6CA5D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DEFF14-4E38-CA37-8C18-C716413287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A99BC-55B0-4ADA-A9ED-6FF0755610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8547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C80DAA-BF28-20A1-351A-C1B7DD28F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0F77AD-529C-09AA-3264-CB5C0F2401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9DB060-E37D-115D-2D97-5DFCAC4B1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EFB83D-FCBB-4891-8D94-44E1DA017C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89354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22D4E-46FE-4D48-D0B4-393F4FCE7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F5F262-CB16-D48D-62C4-514159967C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535B4-15AC-84B0-2732-CD184BC2B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5F48-DEB6-4AB3-BCDA-0F668808D4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7397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2DE29-FAA4-A051-8698-4C0C235CE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DDAE42-BE48-8424-5718-3D81E154E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5ED7B-4FD2-504A-6DE8-BD9D5B881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8D5E2-0BA5-4C2E-AFE8-1AB1454934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7316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" Target="../slides/slide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1910304-06AF-6A02-7F4C-A11728AC2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F557D17E-D5A1-DB57-F0BA-271830052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721B65-B8E6-5DD3-1D00-EFE98A40FB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5DE94A-F517-0787-7C38-9AB2EE85A6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3B9A04F-2EAB-D680-97EA-5600A8FC59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C5BC5AC1-30B2-49B4-9FC3-BD72544EFC2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1623" name="Picture 9" descr="机动">
            <a:extLst>
              <a:ext uri="{FF2B5EF4-FFF2-40B4-BE49-F238E27FC236}">
                <a16:creationId xmlns:a16="http://schemas.microsoft.com/office/drawing/2014/main" id="{52D46F5D-3E30-E252-BA33-9972E86536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>
            <a:extLst>
              <a:ext uri="{FF2B5EF4-FFF2-40B4-BE49-F238E27FC236}">
                <a16:creationId xmlns:a16="http://schemas.microsoft.com/office/drawing/2014/main" id="{8CEDE7F9-C5A8-541E-6D08-85211F3294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1625" name="Picture 1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5AB07AA-D147-C7D6-0482-F6BC0B1713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6" name="Picture 12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28F21E63-C42B-6E1A-B688-969CDCA72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7" name="Picture 1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61EA2C-FF17-BAB9-895A-8C96D76C1D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8" name="Picture 1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F58AF25-6DEB-2DAF-BF56-23D8E80AC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9" name="Picture 1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F63675-6947-0FB4-0823-B22C8C689A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C56086C-5C5E-0E3A-F3A0-A471BECA0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6A4A801-6184-E1D2-AA4B-484B9D040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3788B2BD-2140-4763-1858-347DB93127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ABB7DA0A-6AAB-1EB4-71F5-D45F49A53E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7852F0DE-B418-D3F2-0638-F2D48F3C8B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267AB4EA-D6DE-4F1A-B308-856B2B06CA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1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6.bin"/><Relationship Id="rId13" Type="http://schemas.openxmlformats.org/officeDocument/2006/relationships/image" Target="../media/image676.wmf"/><Relationship Id="rId3" Type="http://schemas.openxmlformats.org/officeDocument/2006/relationships/image" Target="../media/image671.wmf"/><Relationship Id="rId7" Type="http://schemas.openxmlformats.org/officeDocument/2006/relationships/image" Target="../media/image673.wmf"/><Relationship Id="rId12" Type="http://schemas.openxmlformats.org/officeDocument/2006/relationships/oleObject" Target="../embeddings/oleObject688.bin"/><Relationship Id="rId2" Type="http://schemas.openxmlformats.org/officeDocument/2006/relationships/oleObject" Target="../embeddings/oleObject6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5.bin"/><Relationship Id="rId11" Type="http://schemas.openxmlformats.org/officeDocument/2006/relationships/image" Target="../media/image675.wmf"/><Relationship Id="rId5" Type="http://schemas.openxmlformats.org/officeDocument/2006/relationships/image" Target="../media/image672.wmf"/><Relationship Id="rId15" Type="http://schemas.openxmlformats.org/officeDocument/2006/relationships/image" Target="../media/image677.wmf"/><Relationship Id="rId10" Type="http://schemas.openxmlformats.org/officeDocument/2006/relationships/oleObject" Target="../embeddings/oleObject687.bin"/><Relationship Id="rId4" Type="http://schemas.openxmlformats.org/officeDocument/2006/relationships/oleObject" Target="../embeddings/oleObject684.bin"/><Relationship Id="rId9" Type="http://schemas.openxmlformats.org/officeDocument/2006/relationships/image" Target="../media/image674.wmf"/><Relationship Id="rId14" Type="http://schemas.openxmlformats.org/officeDocument/2006/relationships/oleObject" Target="../embeddings/oleObject689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3.bin"/><Relationship Id="rId13" Type="http://schemas.openxmlformats.org/officeDocument/2006/relationships/image" Target="../media/image683.wmf"/><Relationship Id="rId3" Type="http://schemas.openxmlformats.org/officeDocument/2006/relationships/image" Target="../media/image678.wmf"/><Relationship Id="rId7" Type="http://schemas.openxmlformats.org/officeDocument/2006/relationships/image" Target="../media/image680.wmf"/><Relationship Id="rId12" Type="http://schemas.openxmlformats.org/officeDocument/2006/relationships/oleObject" Target="../embeddings/oleObject695.bin"/><Relationship Id="rId2" Type="http://schemas.openxmlformats.org/officeDocument/2006/relationships/oleObject" Target="../embeddings/oleObject6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2.bin"/><Relationship Id="rId11" Type="http://schemas.openxmlformats.org/officeDocument/2006/relationships/image" Target="../media/image682.wmf"/><Relationship Id="rId5" Type="http://schemas.openxmlformats.org/officeDocument/2006/relationships/image" Target="../media/image679.wmf"/><Relationship Id="rId15" Type="http://schemas.openxmlformats.org/officeDocument/2006/relationships/image" Target="../media/image684.wmf"/><Relationship Id="rId10" Type="http://schemas.openxmlformats.org/officeDocument/2006/relationships/oleObject" Target="../embeddings/oleObject694.bin"/><Relationship Id="rId4" Type="http://schemas.openxmlformats.org/officeDocument/2006/relationships/oleObject" Target="../embeddings/oleObject691.bin"/><Relationship Id="rId9" Type="http://schemas.openxmlformats.org/officeDocument/2006/relationships/image" Target="../media/image681.wmf"/><Relationship Id="rId14" Type="http://schemas.openxmlformats.org/officeDocument/2006/relationships/oleObject" Target="../embeddings/oleObject696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0.bin"/><Relationship Id="rId3" Type="http://schemas.openxmlformats.org/officeDocument/2006/relationships/image" Target="../media/image685.wmf"/><Relationship Id="rId7" Type="http://schemas.openxmlformats.org/officeDocument/2006/relationships/image" Target="../media/image687.wmf"/><Relationship Id="rId2" Type="http://schemas.openxmlformats.org/officeDocument/2006/relationships/oleObject" Target="../embeddings/oleObject6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9.bin"/><Relationship Id="rId11" Type="http://schemas.openxmlformats.org/officeDocument/2006/relationships/image" Target="../media/image689.wmf"/><Relationship Id="rId5" Type="http://schemas.openxmlformats.org/officeDocument/2006/relationships/image" Target="../media/image686.wmf"/><Relationship Id="rId10" Type="http://schemas.openxmlformats.org/officeDocument/2006/relationships/oleObject" Target="../embeddings/oleObject701.bin"/><Relationship Id="rId4" Type="http://schemas.openxmlformats.org/officeDocument/2006/relationships/oleObject" Target="../embeddings/oleObject698.bin"/><Relationship Id="rId9" Type="http://schemas.openxmlformats.org/officeDocument/2006/relationships/image" Target="../media/image688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5.bin"/><Relationship Id="rId13" Type="http://schemas.openxmlformats.org/officeDocument/2006/relationships/image" Target="../media/image695.wmf"/><Relationship Id="rId3" Type="http://schemas.openxmlformats.org/officeDocument/2006/relationships/image" Target="../media/image690.wmf"/><Relationship Id="rId7" Type="http://schemas.openxmlformats.org/officeDocument/2006/relationships/image" Target="../media/image692.wmf"/><Relationship Id="rId12" Type="http://schemas.openxmlformats.org/officeDocument/2006/relationships/oleObject" Target="../embeddings/oleObject707.bin"/><Relationship Id="rId2" Type="http://schemas.openxmlformats.org/officeDocument/2006/relationships/oleObject" Target="../embeddings/oleObject7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4.bin"/><Relationship Id="rId11" Type="http://schemas.openxmlformats.org/officeDocument/2006/relationships/image" Target="../media/image694.wmf"/><Relationship Id="rId5" Type="http://schemas.openxmlformats.org/officeDocument/2006/relationships/image" Target="../media/image691.wmf"/><Relationship Id="rId10" Type="http://schemas.openxmlformats.org/officeDocument/2006/relationships/oleObject" Target="../embeddings/oleObject706.bin"/><Relationship Id="rId4" Type="http://schemas.openxmlformats.org/officeDocument/2006/relationships/oleObject" Target="../embeddings/oleObject703.bin"/><Relationship Id="rId9" Type="http://schemas.openxmlformats.org/officeDocument/2006/relationships/image" Target="../media/image693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1.bin"/><Relationship Id="rId13" Type="http://schemas.openxmlformats.org/officeDocument/2006/relationships/image" Target="../media/image701.wmf"/><Relationship Id="rId3" Type="http://schemas.openxmlformats.org/officeDocument/2006/relationships/image" Target="../media/image696.wmf"/><Relationship Id="rId7" Type="http://schemas.openxmlformats.org/officeDocument/2006/relationships/image" Target="../media/image698.wmf"/><Relationship Id="rId12" Type="http://schemas.openxmlformats.org/officeDocument/2006/relationships/oleObject" Target="../embeddings/oleObject713.bin"/><Relationship Id="rId17" Type="http://schemas.openxmlformats.org/officeDocument/2006/relationships/image" Target="../media/image703.wmf"/><Relationship Id="rId2" Type="http://schemas.openxmlformats.org/officeDocument/2006/relationships/oleObject" Target="../embeddings/oleObject708.bin"/><Relationship Id="rId16" Type="http://schemas.openxmlformats.org/officeDocument/2006/relationships/oleObject" Target="../embeddings/oleObject7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0.bin"/><Relationship Id="rId11" Type="http://schemas.openxmlformats.org/officeDocument/2006/relationships/image" Target="../media/image700.wmf"/><Relationship Id="rId5" Type="http://schemas.openxmlformats.org/officeDocument/2006/relationships/image" Target="../media/image697.wmf"/><Relationship Id="rId15" Type="http://schemas.openxmlformats.org/officeDocument/2006/relationships/image" Target="../media/image702.wmf"/><Relationship Id="rId10" Type="http://schemas.openxmlformats.org/officeDocument/2006/relationships/oleObject" Target="../embeddings/oleObject712.bin"/><Relationship Id="rId4" Type="http://schemas.openxmlformats.org/officeDocument/2006/relationships/oleObject" Target="../embeddings/oleObject709.bin"/><Relationship Id="rId9" Type="http://schemas.openxmlformats.org/officeDocument/2006/relationships/image" Target="../media/image699.wmf"/><Relationship Id="rId14" Type="http://schemas.openxmlformats.org/officeDocument/2006/relationships/oleObject" Target="../embeddings/oleObject714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9.bin"/><Relationship Id="rId13" Type="http://schemas.openxmlformats.org/officeDocument/2006/relationships/image" Target="../media/image709.wmf"/><Relationship Id="rId3" Type="http://schemas.openxmlformats.org/officeDocument/2006/relationships/image" Target="../media/image704.wmf"/><Relationship Id="rId7" Type="http://schemas.openxmlformats.org/officeDocument/2006/relationships/image" Target="../media/image706.wmf"/><Relationship Id="rId12" Type="http://schemas.openxmlformats.org/officeDocument/2006/relationships/oleObject" Target="../embeddings/oleObject721.bin"/><Relationship Id="rId17" Type="http://schemas.openxmlformats.org/officeDocument/2006/relationships/image" Target="../media/image711.wmf"/><Relationship Id="rId2" Type="http://schemas.openxmlformats.org/officeDocument/2006/relationships/oleObject" Target="../embeddings/oleObject716.bin"/><Relationship Id="rId16" Type="http://schemas.openxmlformats.org/officeDocument/2006/relationships/oleObject" Target="../embeddings/oleObject7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8.bin"/><Relationship Id="rId11" Type="http://schemas.openxmlformats.org/officeDocument/2006/relationships/image" Target="../media/image708.wmf"/><Relationship Id="rId5" Type="http://schemas.openxmlformats.org/officeDocument/2006/relationships/image" Target="../media/image705.wmf"/><Relationship Id="rId15" Type="http://schemas.openxmlformats.org/officeDocument/2006/relationships/image" Target="../media/image710.wmf"/><Relationship Id="rId10" Type="http://schemas.openxmlformats.org/officeDocument/2006/relationships/oleObject" Target="../embeddings/oleObject720.bin"/><Relationship Id="rId4" Type="http://schemas.openxmlformats.org/officeDocument/2006/relationships/oleObject" Target="../embeddings/oleObject717.bin"/><Relationship Id="rId9" Type="http://schemas.openxmlformats.org/officeDocument/2006/relationships/image" Target="../media/image707.wmf"/><Relationship Id="rId14" Type="http://schemas.openxmlformats.org/officeDocument/2006/relationships/oleObject" Target="../embeddings/oleObject722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7.bin"/><Relationship Id="rId3" Type="http://schemas.openxmlformats.org/officeDocument/2006/relationships/image" Target="../media/image712.wmf"/><Relationship Id="rId7" Type="http://schemas.openxmlformats.org/officeDocument/2006/relationships/image" Target="../media/image714.wmf"/><Relationship Id="rId2" Type="http://schemas.openxmlformats.org/officeDocument/2006/relationships/oleObject" Target="../embeddings/oleObject7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6.bin"/><Relationship Id="rId11" Type="http://schemas.openxmlformats.org/officeDocument/2006/relationships/image" Target="../media/image716.wmf"/><Relationship Id="rId5" Type="http://schemas.openxmlformats.org/officeDocument/2006/relationships/image" Target="../media/image713.wmf"/><Relationship Id="rId10" Type="http://schemas.openxmlformats.org/officeDocument/2006/relationships/oleObject" Target="../embeddings/oleObject728.bin"/><Relationship Id="rId4" Type="http://schemas.openxmlformats.org/officeDocument/2006/relationships/oleObject" Target="../embeddings/oleObject725.bin"/><Relationship Id="rId9" Type="http://schemas.openxmlformats.org/officeDocument/2006/relationships/image" Target="../media/image715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7.emf"/><Relationship Id="rId2" Type="http://schemas.openxmlformats.org/officeDocument/2006/relationships/oleObject" Target="../embeddings/oleObject729.bin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3.bin"/><Relationship Id="rId13" Type="http://schemas.openxmlformats.org/officeDocument/2006/relationships/image" Target="../media/image723.wmf"/><Relationship Id="rId18" Type="http://schemas.openxmlformats.org/officeDocument/2006/relationships/oleObject" Target="../embeddings/oleObject738.bin"/><Relationship Id="rId3" Type="http://schemas.openxmlformats.org/officeDocument/2006/relationships/image" Target="../media/image718.wmf"/><Relationship Id="rId7" Type="http://schemas.openxmlformats.org/officeDocument/2006/relationships/image" Target="../media/image720.wmf"/><Relationship Id="rId12" Type="http://schemas.openxmlformats.org/officeDocument/2006/relationships/oleObject" Target="../embeddings/oleObject735.bin"/><Relationship Id="rId17" Type="http://schemas.openxmlformats.org/officeDocument/2006/relationships/image" Target="../media/image725.wmf"/><Relationship Id="rId2" Type="http://schemas.openxmlformats.org/officeDocument/2006/relationships/oleObject" Target="../embeddings/oleObject730.bin"/><Relationship Id="rId16" Type="http://schemas.openxmlformats.org/officeDocument/2006/relationships/oleObject" Target="../embeddings/oleObject7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2.bin"/><Relationship Id="rId11" Type="http://schemas.openxmlformats.org/officeDocument/2006/relationships/image" Target="../media/image722.wmf"/><Relationship Id="rId5" Type="http://schemas.openxmlformats.org/officeDocument/2006/relationships/image" Target="../media/image719.wmf"/><Relationship Id="rId15" Type="http://schemas.openxmlformats.org/officeDocument/2006/relationships/image" Target="../media/image724.wmf"/><Relationship Id="rId10" Type="http://schemas.openxmlformats.org/officeDocument/2006/relationships/oleObject" Target="../embeddings/oleObject734.bin"/><Relationship Id="rId19" Type="http://schemas.openxmlformats.org/officeDocument/2006/relationships/image" Target="../media/image726.wmf"/><Relationship Id="rId4" Type="http://schemas.openxmlformats.org/officeDocument/2006/relationships/oleObject" Target="../embeddings/oleObject731.bin"/><Relationship Id="rId9" Type="http://schemas.openxmlformats.org/officeDocument/2006/relationships/image" Target="../media/image721.wmf"/><Relationship Id="rId14" Type="http://schemas.openxmlformats.org/officeDocument/2006/relationships/oleObject" Target="../embeddings/oleObject736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2.bin"/><Relationship Id="rId13" Type="http://schemas.openxmlformats.org/officeDocument/2006/relationships/image" Target="../media/image732.wmf"/><Relationship Id="rId3" Type="http://schemas.openxmlformats.org/officeDocument/2006/relationships/image" Target="../media/image727.wmf"/><Relationship Id="rId7" Type="http://schemas.openxmlformats.org/officeDocument/2006/relationships/image" Target="../media/image729.wmf"/><Relationship Id="rId12" Type="http://schemas.openxmlformats.org/officeDocument/2006/relationships/oleObject" Target="../embeddings/oleObject744.bin"/><Relationship Id="rId2" Type="http://schemas.openxmlformats.org/officeDocument/2006/relationships/oleObject" Target="../embeddings/oleObject7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1.bin"/><Relationship Id="rId11" Type="http://schemas.openxmlformats.org/officeDocument/2006/relationships/image" Target="../media/image731.wmf"/><Relationship Id="rId5" Type="http://schemas.openxmlformats.org/officeDocument/2006/relationships/image" Target="../media/image728.wmf"/><Relationship Id="rId10" Type="http://schemas.openxmlformats.org/officeDocument/2006/relationships/oleObject" Target="../embeddings/oleObject743.bin"/><Relationship Id="rId4" Type="http://schemas.openxmlformats.org/officeDocument/2006/relationships/oleObject" Target="../embeddings/oleObject740.bin"/><Relationship Id="rId9" Type="http://schemas.openxmlformats.org/officeDocument/2006/relationships/image" Target="../media/image7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8.bin"/><Relationship Id="rId13" Type="http://schemas.openxmlformats.org/officeDocument/2006/relationships/image" Target="../media/image738.wmf"/><Relationship Id="rId3" Type="http://schemas.openxmlformats.org/officeDocument/2006/relationships/image" Target="../media/image733.wmf"/><Relationship Id="rId7" Type="http://schemas.openxmlformats.org/officeDocument/2006/relationships/image" Target="../media/image735.wmf"/><Relationship Id="rId12" Type="http://schemas.openxmlformats.org/officeDocument/2006/relationships/oleObject" Target="../embeddings/oleObject750.bin"/><Relationship Id="rId2" Type="http://schemas.openxmlformats.org/officeDocument/2006/relationships/oleObject" Target="../embeddings/oleObject7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7.bin"/><Relationship Id="rId11" Type="http://schemas.openxmlformats.org/officeDocument/2006/relationships/image" Target="../media/image737.wmf"/><Relationship Id="rId5" Type="http://schemas.openxmlformats.org/officeDocument/2006/relationships/image" Target="../media/image734.wmf"/><Relationship Id="rId15" Type="http://schemas.openxmlformats.org/officeDocument/2006/relationships/image" Target="../media/image739.wmf"/><Relationship Id="rId10" Type="http://schemas.openxmlformats.org/officeDocument/2006/relationships/oleObject" Target="../embeddings/oleObject749.bin"/><Relationship Id="rId4" Type="http://schemas.openxmlformats.org/officeDocument/2006/relationships/oleObject" Target="../embeddings/oleObject746.bin"/><Relationship Id="rId9" Type="http://schemas.openxmlformats.org/officeDocument/2006/relationships/image" Target="../media/image736.wmf"/><Relationship Id="rId14" Type="http://schemas.openxmlformats.org/officeDocument/2006/relationships/oleObject" Target="../embeddings/oleObject751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5.bin"/><Relationship Id="rId13" Type="http://schemas.openxmlformats.org/officeDocument/2006/relationships/image" Target="../media/image745.wmf"/><Relationship Id="rId18" Type="http://schemas.openxmlformats.org/officeDocument/2006/relationships/oleObject" Target="../embeddings/oleObject760.bin"/><Relationship Id="rId3" Type="http://schemas.openxmlformats.org/officeDocument/2006/relationships/image" Target="../media/image740.wmf"/><Relationship Id="rId21" Type="http://schemas.openxmlformats.org/officeDocument/2006/relationships/image" Target="../media/image749.wmf"/><Relationship Id="rId7" Type="http://schemas.openxmlformats.org/officeDocument/2006/relationships/image" Target="../media/image742.wmf"/><Relationship Id="rId12" Type="http://schemas.openxmlformats.org/officeDocument/2006/relationships/oleObject" Target="../embeddings/oleObject757.bin"/><Relationship Id="rId17" Type="http://schemas.openxmlformats.org/officeDocument/2006/relationships/image" Target="../media/image747.wmf"/><Relationship Id="rId2" Type="http://schemas.openxmlformats.org/officeDocument/2006/relationships/oleObject" Target="../embeddings/oleObject752.bin"/><Relationship Id="rId16" Type="http://schemas.openxmlformats.org/officeDocument/2006/relationships/oleObject" Target="../embeddings/oleObject759.bin"/><Relationship Id="rId20" Type="http://schemas.openxmlformats.org/officeDocument/2006/relationships/oleObject" Target="../embeddings/oleObject7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4.bin"/><Relationship Id="rId11" Type="http://schemas.openxmlformats.org/officeDocument/2006/relationships/image" Target="../media/image744.wmf"/><Relationship Id="rId5" Type="http://schemas.openxmlformats.org/officeDocument/2006/relationships/image" Target="../media/image741.wmf"/><Relationship Id="rId15" Type="http://schemas.openxmlformats.org/officeDocument/2006/relationships/image" Target="../media/image746.wmf"/><Relationship Id="rId23" Type="http://schemas.openxmlformats.org/officeDocument/2006/relationships/image" Target="../media/image750.wmf"/><Relationship Id="rId10" Type="http://schemas.openxmlformats.org/officeDocument/2006/relationships/oleObject" Target="../embeddings/oleObject756.bin"/><Relationship Id="rId19" Type="http://schemas.openxmlformats.org/officeDocument/2006/relationships/image" Target="../media/image748.wmf"/><Relationship Id="rId4" Type="http://schemas.openxmlformats.org/officeDocument/2006/relationships/oleObject" Target="../embeddings/oleObject753.bin"/><Relationship Id="rId9" Type="http://schemas.openxmlformats.org/officeDocument/2006/relationships/image" Target="../media/image743.wmf"/><Relationship Id="rId14" Type="http://schemas.openxmlformats.org/officeDocument/2006/relationships/oleObject" Target="../embeddings/oleObject758.bin"/><Relationship Id="rId22" Type="http://schemas.openxmlformats.org/officeDocument/2006/relationships/oleObject" Target="../embeddings/oleObject762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6.bin"/><Relationship Id="rId13" Type="http://schemas.openxmlformats.org/officeDocument/2006/relationships/image" Target="../media/image756.wmf"/><Relationship Id="rId3" Type="http://schemas.openxmlformats.org/officeDocument/2006/relationships/image" Target="../media/image751.wmf"/><Relationship Id="rId7" Type="http://schemas.openxmlformats.org/officeDocument/2006/relationships/image" Target="../media/image753.wmf"/><Relationship Id="rId12" Type="http://schemas.openxmlformats.org/officeDocument/2006/relationships/oleObject" Target="../embeddings/oleObject768.bin"/><Relationship Id="rId2" Type="http://schemas.openxmlformats.org/officeDocument/2006/relationships/oleObject" Target="../embeddings/oleObject7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5.bin"/><Relationship Id="rId11" Type="http://schemas.openxmlformats.org/officeDocument/2006/relationships/image" Target="../media/image755.wmf"/><Relationship Id="rId5" Type="http://schemas.openxmlformats.org/officeDocument/2006/relationships/image" Target="../media/image752.wmf"/><Relationship Id="rId10" Type="http://schemas.openxmlformats.org/officeDocument/2006/relationships/oleObject" Target="../embeddings/oleObject767.bin"/><Relationship Id="rId4" Type="http://schemas.openxmlformats.org/officeDocument/2006/relationships/oleObject" Target="../embeddings/oleObject764.bin"/><Relationship Id="rId9" Type="http://schemas.openxmlformats.org/officeDocument/2006/relationships/image" Target="../media/image754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2.bin"/><Relationship Id="rId13" Type="http://schemas.openxmlformats.org/officeDocument/2006/relationships/image" Target="../media/image762.wmf"/><Relationship Id="rId18" Type="http://schemas.openxmlformats.org/officeDocument/2006/relationships/oleObject" Target="../embeddings/oleObject777.bin"/><Relationship Id="rId3" Type="http://schemas.openxmlformats.org/officeDocument/2006/relationships/image" Target="../media/image757.wmf"/><Relationship Id="rId7" Type="http://schemas.openxmlformats.org/officeDocument/2006/relationships/image" Target="../media/image759.wmf"/><Relationship Id="rId12" Type="http://schemas.openxmlformats.org/officeDocument/2006/relationships/oleObject" Target="../embeddings/oleObject774.bin"/><Relationship Id="rId17" Type="http://schemas.openxmlformats.org/officeDocument/2006/relationships/image" Target="../media/image764.wmf"/><Relationship Id="rId2" Type="http://schemas.openxmlformats.org/officeDocument/2006/relationships/oleObject" Target="../embeddings/oleObject769.bin"/><Relationship Id="rId16" Type="http://schemas.openxmlformats.org/officeDocument/2006/relationships/oleObject" Target="../embeddings/oleObject7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1.bin"/><Relationship Id="rId11" Type="http://schemas.openxmlformats.org/officeDocument/2006/relationships/image" Target="../media/image761.wmf"/><Relationship Id="rId5" Type="http://schemas.openxmlformats.org/officeDocument/2006/relationships/image" Target="../media/image758.wmf"/><Relationship Id="rId15" Type="http://schemas.openxmlformats.org/officeDocument/2006/relationships/image" Target="../media/image763.wmf"/><Relationship Id="rId10" Type="http://schemas.openxmlformats.org/officeDocument/2006/relationships/oleObject" Target="../embeddings/oleObject773.bin"/><Relationship Id="rId19" Type="http://schemas.openxmlformats.org/officeDocument/2006/relationships/oleObject" Target="../embeddings/oleObject778.bin"/><Relationship Id="rId4" Type="http://schemas.openxmlformats.org/officeDocument/2006/relationships/oleObject" Target="../embeddings/oleObject770.bin"/><Relationship Id="rId9" Type="http://schemas.openxmlformats.org/officeDocument/2006/relationships/image" Target="../media/image760.wmf"/><Relationship Id="rId14" Type="http://schemas.openxmlformats.org/officeDocument/2006/relationships/oleObject" Target="../embeddings/oleObject775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2.bin"/><Relationship Id="rId13" Type="http://schemas.openxmlformats.org/officeDocument/2006/relationships/image" Target="../media/image770.wmf"/><Relationship Id="rId3" Type="http://schemas.openxmlformats.org/officeDocument/2006/relationships/image" Target="../media/image765.wmf"/><Relationship Id="rId7" Type="http://schemas.openxmlformats.org/officeDocument/2006/relationships/image" Target="../media/image767.wmf"/><Relationship Id="rId12" Type="http://schemas.openxmlformats.org/officeDocument/2006/relationships/oleObject" Target="../embeddings/oleObject784.bin"/><Relationship Id="rId2" Type="http://schemas.openxmlformats.org/officeDocument/2006/relationships/oleObject" Target="../embeddings/oleObject7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1.bin"/><Relationship Id="rId11" Type="http://schemas.openxmlformats.org/officeDocument/2006/relationships/image" Target="../media/image769.wmf"/><Relationship Id="rId5" Type="http://schemas.openxmlformats.org/officeDocument/2006/relationships/image" Target="../media/image766.wmf"/><Relationship Id="rId15" Type="http://schemas.openxmlformats.org/officeDocument/2006/relationships/image" Target="../media/image771.wmf"/><Relationship Id="rId10" Type="http://schemas.openxmlformats.org/officeDocument/2006/relationships/oleObject" Target="../embeddings/oleObject783.bin"/><Relationship Id="rId4" Type="http://schemas.openxmlformats.org/officeDocument/2006/relationships/oleObject" Target="../embeddings/oleObject780.bin"/><Relationship Id="rId9" Type="http://schemas.openxmlformats.org/officeDocument/2006/relationships/image" Target="../media/image768.wmf"/><Relationship Id="rId14" Type="http://schemas.openxmlformats.org/officeDocument/2006/relationships/oleObject" Target="../embeddings/oleObject785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" Target="slide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2.emf"/><Relationship Id="rId2" Type="http://schemas.openxmlformats.org/officeDocument/2006/relationships/oleObject" Target="../embeddings/oleObject786.bin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3.emf"/><Relationship Id="rId2" Type="http://schemas.openxmlformats.org/officeDocument/2006/relationships/oleObject" Target="../embeddings/oleObject787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77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789.bin"/><Relationship Id="rId5" Type="http://schemas.openxmlformats.org/officeDocument/2006/relationships/image" Target="../media/image3.jpeg"/><Relationship Id="rId10" Type="http://schemas.openxmlformats.org/officeDocument/2006/relationships/image" Target="../media/image774.emf"/><Relationship Id="rId4" Type="http://schemas.openxmlformats.org/officeDocument/2006/relationships/slide" Target="slide3.xml"/><Relationship Id="rId9" Type="http://schemas.openxmlformats.org/officeDocument/2006/relationships/oleObject" Target="../embeddings/oleObject788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6.emf"/><Relationship Id="rId2" Type="http://schemas.openxmlformats.org/officeDocument/2006/relationships/oleObject" Target="../embeddings/oleObject790.bin"/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7.emf"/><Relationship Id="rId2" Type="http://schemas.openxmlformats.org/officeDocument/2006/relationships/oleObject" Target="../embeddings/oleObject791.bin"/><Relationship Id="rId1" Type="http://schemas.openxmlformats.org/officeDocument/2006/relationships/slideLayout" Target="../slideLayouts/slideLayout1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8.emf"/><Relationship Id="rId2" Type="http://schemas.openxmlformats.org/officeDocument/2006/relationships/oleObject" Target="../embeddings/oleObject79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9.emf"/><Relationship Id="rId4" Type="http://schemas.openxmlformats.org/officeDocument/2006/relationships/oleObject" Target="../embeddings/oleObject793.bin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emf"/><Relationship Id="rId2" Type="http://schemas.openxmlformats.org/officeDocument/2006/relationships/oleObject" Target="../embeddings/oleObject79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1.emf"/><Relationship Id="rId4" Type="http://schemas.openxmlformats.org/officeDocument/2006/relationships/oleObject" Target="../embeddings/oleObject795.bin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2.emf"/><Relationship Id="rId2" Type="http://schemas.openxmlformats.org/officeDocument/2006/relationships/oleObject" Target="../embeddings/oleObject796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0.wmf"/><Relationship Id="rId7" Type="http://schemas.openxmlformats.org/officeDocument/2006/relationships/oleObject" Target="../embeddings/oleObject57.bin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2.jpeg"/><Relationship Id="rId18" Type="http://schemas.openxmlformats.org/officeDocument/2006/relationships/image" Target="../media/image6.jpeg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12" Type="http://schemas.openxmlformats.org/officeDocument/2006/relationships/image" Target="../media/image1.jpeg"/><Relationship Id="rId17" Type="http://schemas.openxmlformats.org/officeDocument/2006/relationships/image" Target="../media/image5.jpeg"/><Relationship Id="rId2" Type="http://schemas.openxmlformats.org/officeDocument/2006/relationships/oleObject" Target="../embeddings/oleObject65.bin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2.wmf"/><Relationship Id="rId1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8.bin"/><Relationship Id="rId26" Type="http://schemas.openxmlformats.org/officeDocument/2006/relationships/image" Target="../media/image6.jpeg"/><Relationship Id="rId3" Type="http://schemas.openxmlformats.org/officeDocument/2006/relationships/image" Target="../media/image74.wmf"/><Relationship Id="rId21" Type="http://schemas.openxmlformats.org/officeDocument/2006/relationships/image" Target="../media/image2.jpeg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1.wmf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7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8.wmf"/><Relationship Id="rId24" Type="http://schemas.openxmlformats.org/officeDocument/2006/relationships/image" Target="../media/image4.jpeg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image" Target="../media/image3.jpeg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6.bin"/><Relationship Id="rId22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88.bin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9.w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oleObject" Target="../embeddings/oleObject86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8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.jpeg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slide" Target="slide3.xml"/><Relationship Id="rId2" Type="http://schemas.openxmlformats.org/officeDocument/2006/relationships/oleObject" Target="../embeddings/oleObject1.bin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.jpeg"/><Relationship Id="rId5" Type="http://schemas.openxmlformats.org/officeDocument/2006/relationships/image" Target="../media/image9.wmf"/><Relationship Id="rId15" Type="http://schemas.openxmlformats.org/officeDocument/2006/relationships/image" Target="../media/image5.jpeg"/><Relationship Id="rId10" Type="http://schemas.openxmlformats.org/officeDocument/2006/relationships/image" Target="../media/image1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Relationship Id="rId1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14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4.wmf"/><Relationship Id="rId2" Type="http://schemas.openxmlformats.org/officeDocument/2006/relationships/oleObject" Target="../embeddings/oleObject106.bin"/><Relationship Id="rId16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116.wmf"/><Relationship Id="rId21" Type="http://schemas.openxmlformats.org/officeDocument/2006/relationships/image" Target="../media/image125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3.w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0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23" Type="http://schemas.openxmlformats.org/officeDocument/2006/relationships/oleObject" Target="../embeddings/oleObject126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4.bin"/><Relationship Id="rId3" Type="http://schemas.openxmlformats.org/officeDocument/2006/relationships/image" Target="../media/image126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2" Type="http://schemas.openxmlformats.org/officeDocument/2006/relationships/oleObject" Target="../embeddings/oleObject128.bin"/><Relationship Id="rId16" Type="http://schemas.openxmlformats.org/officeDocument/2006/relationships/image" Target="../media/image1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3.bin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28.wmf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41.bin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3.wmf"/><Relationship Id="rId18" Type="http://schemas.openxmlformats.org/officeDocument/2006/relationships/image" Target="../media/image145.wmf"/><Relationship Id="rId3" Type="http://schemas.openxmlformats.org/officeDocument/2006/relationships/image" Target="../media/image138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47.bin"/><Relationship Id="rId17" Type="http://schemas.openxmlformats.org/officeDocument/2006/relationships/oleObject" Target="../embeddings/oleObject150.bin"/><Relationship Id="rId2" Type="http://schemas.openxmlformats.org/officeDocument/2006/relationships/oleObject" Target="../embeddings/oleObject142.bin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oleObject" Target="../embeddings/oleObject149.bin"/><Relationship Id="rId10" Type="http://schemas.openxmlformats.org/officeDocument/2006/relationships/oleObject" Target="../embeddings/oleObject146.bin"/><Relationship Id="rId19" Type="http://schemas.openxmlformats.org/officeDocument/2006/relationships/oleObject" Target="../embeddings/oleObject151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4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1.wmf"/><Relationship Id="rId3" Type="http://schemas.openxmlformats.org/officeDocument/2006/relationships/image" Target="../media/image139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7.bin"/><Relationship Id="rId2" Type="http://schemas.openxmlformats.org/officeDocument/2006/relationships/oleObject" Target="../embeddings/oleObject152.bin"/><Relationship Id="rId16" Type="http://schemas.openxmlformats.org/officeDocument/2006/relationships/image" Target="../media/image15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5" Type="http://schemas.openxmlformats.org/officeDocument/2006/relationships/oleObject" Target="../embeddings/oleObject159.bin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58.w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2.bin"/><Relationship Id="rId3" Type="http://schemas.openxmlformats.org/officeDocument/2006/relationships/image" Target="../media/image153.wmf"/><Relationship Id="rId21" Type="http://schemas.openxmlformats.org/officeDocument/2006/relationships/image" Target="../media/image162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60.wmf"/><Relationship Id="rId25" Type="http://schemas.openxmlformats.org/officeDocument/2006/relationships/image" Target="../media/image164.wmf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29" Type="http://schemas.openxmlformats.org/officeDocument/2006/relationships/image" Target="../media/image1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57.wmf"/><Relationship Id="rId24" Type="http://schemas.openxmlformats.org/officeDocument/2006/relationships/oleObject" Target="../embeddings/oleObject171.bin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23" Type="http://schemas.openxmlformats.org/officeDocument/2006/relationships/image" Target="../media/image163.wmf"/><Relationship Id="rId28" Type="http://schemas.openxmlformats.org/officeDocument/2006/relationships/oleObject" Target="../embeddings/oleObject173.bin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61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Relationship Id="rId27" Type="http://schemas.openxmlformats.org/officeDocument/2006/relationships/image" Target="../media/image165.wmf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wmf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9" Type="http://schemas.openxmlformats.org/officeDocument/2006/relationships/image" Target="../media/image185.wmf"/><Relationship Id="rId21" Type="http://schemas.openxmlformats.org/officeDocument/2006/relationships/image" Target="../media/image176.wmf"/><Relationship Id="rId34" Type="http://schemas.openxmlformats.org/officeDocument/2006/relationships/oleObject" Target="../embeddings/oleObject190.bin"/><Relationship Id="rId42" Type="http://schemas.openxmlformats.org/officeDocument/2006/relationships/oleObject" Target="../embeddings/oleObject194.bin"/><Relationship Id="rId7" Type="http://schemas.openxmlformats.org/officeDocument/2006/relationships/image" Target="../media/image169.wmf"/><Relationship Id="rId2" Type="http://schemas.openxmlformats.org/officeDocument/2006/relationships/oleObject" Target="../embeddings/oleObject174.bin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29" Type="http://schemas.openxmlformats.org/officeDocument/2006/relationships/image" Target="../media/image180.wmf"/><Relationship Id="rId41" Type="http://schemas.openxmlformats.org/officeDocument/2006/relationships/image" Target="../media/image18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1.wmf"/><Relationship Id="rId24" Type="http://schemas.openxmlformats.org/officeDocument/2006/relationships/oleObject" Target="../embeddings/oleObject185.bin"/><Relationship Id="rId32" Type="http://schemas.openxmlformats.org/officeDocument/2006/relationships/oleObject" Target="../embeddings/oleObject189.bin"/><Relationship Id="rId37" Type="http://schemas.openxmlformats.org/officeDocument/2006/relationships/image" Target="../media/image184.wmf"/><Relationship Id="rId40" Type="http://schemas.openxmlformats.org/officeDocument/2006/relationships/oleObject" Target="../embeddings/oleObject193.bin"/><Relationship Id="rId5" Type="http://schemas.openxmlformats.org/officeDocument/2006/relationships/image" Target="../media/image168.wmf"/><Relationship Id="rId15" Type="http://schemas.openxmlformats.org/officeDocument/2006/relationships/image" Target="../media/image173.wmf"/><Relationship Id="rId23" Type="http://schemas.openxmlformats.org/officeDocument/2006/relationships/image" Target="../media/image177.wmf"/><Relationship Id="rId28" Type="http://schemas.openxmlformats.org/officeDocument/2006/relationships/oleObject" Target="../embeddings/oleObject187.bin"/><Relationship Id="rId36" Type="http://schemas.openxmlformats.org/officeDocument/2006/relationships/oleObject" Target="../embeddings/oleObject191.bin"/><Relationship Id="rId10" Type="http://schemas.openxmlformats.org/officeDocument/2006/relationships/oleObject" Target="../embeddings/oleObject178.bin"/><Relationship Id="rId19" Type="http://schemas.openxmlformats.org/officeDocument/2006/relationships/image" Target="../media/image175.wmf"/><Relationship Id="rId31" Type="http://schemas.openxmlformats.org/officeDocument/2006/relationships/image" Target="../media/image181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179.wmf"/><Relationship Id="rId30" Type="http://schemas.openxmlformats.org/officeDocument/2006/relationships/oleObject" Target="../embeddings/oleObject188.bin"/><Relationship Id="rId35" Type="http://schemas.openxmlformats.org/officeDocument/2006/relationships/image" Target="../media/image183.wmf"/><Relationship Id="rId43" Type="http://schemas.openxmlformats.org/officeDocument/2006/relationships/image" Target="../media/image187.wmf"/><Relationship Id="rId8" Type="http://schemas.openxmlformats.org/officeDocument/2006/relationships/oleObject" Target="../embeddings/oleObject177.bin"/><Relationship Id="rId3" Type="http://schemas.openxmlformats.org/officeDocument/2006/relationships/image" Target="../media/image167.wmf"/><Relationship Id="rId12" Type="http://schemas.openxmlformats.org/officeDocument/2006/relationships/oleObject" Target="../embeddings/oleObject179.bin"/><Relationship Id="rId17" Type="http://schemas.openxmlformats.org/officeDocument/2006/relationships/image" Target="../media/image174.wmf"/><Relationship Id="rId25" Type="http://schemas.openxmlformats.org/officeDocument/2006/relationships/image" Target="../media/image178.wmf"/><Relationship Id="rId33" Type="http://schemas.openxmlformats.org/officeDocument/2006/relationships/image" Target="../media/image182.wmf"/><Relationship Id="rId38" Type="http://schemas.openxmlformats.org/officeDocument/2006/relationships/oleObject" Target="../embeddings/oleObject192.bin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7.bin"/><Relationship Id="rId39" Type="http://schemas.openxmlformats.org/officeDocument/2006/relationships/image" Target="../media/image206.wmf"/><Relationship Id="rId21" Type="http://schemas.openxmlformats.org/officeDocument/2006/relationships/image" Target="../media/image197.wmf"/><Relationship Id="rId34" Type="http://schemas.openxmlformats.org/officeDocument/2006/relationships/oleObject" Target="../embeddings/oleObject211.bin"/><Relationship Id="rId42" Type="http://schemas.openxmlformats.org/officeDocument/2006/relationships/oleObject" Target="../embeddings/oleObject215.bin"/><Relationship Id="rId47" Type="http://schemas.openxmlformats.org/officeDocument/2006/relationships/image" Target="../media/image210.wmf"/><Relationship Id="rId7" Type="http://schemas.openxmlformats.org/officeDocument/2006/relationships/image" Target="../media/image190.wmf"/><Relationship Id="rId2" Type="http://schemas.openxmlformats.org/officeDocument/2006/relationships/oleObject" Target="../embeddings/oleObject195.bin"/><Relationship Id="rId16" Type="http://schemas.openxmlformats.org/officeDocument/2006/relationships/oleObject" Target="../embeddings/oleObject202.bin"/><Relationship Id="rId29" Type="http://schemas.openxmlformats.org/officeDocument/2006/relationships/image" Target="../media/image201.wmf"/><Relationship Id="rId11" Type="http://schemas.openxmlformats.org/officeDocument/2006/relationships/image" Target="../media/image192.wmf"/><Relationship Id="rId24" Type="http://schemas.openxmlformats.org/officeDocument/2006/relationships/oleObject" Target="../embeddings/oleObject206.bin"/><Relationship Id="rId32" Type="http://schemas.openxmlformats.org/officeDocument/2006/relationships/oleObject" Target="../embeddings/oleObject210.bin"/><Relationship Id="rId37" Type="http://schemas.openxmlformats.org/officeDocument/2006/relationships/image" Target="../media/image205.wmf"/><Relationship Id="rId40" Type="http://schemas.openxmlformats.org/officeDocument/2006/relationships/oleObject" Target="../embeddings/oleObject214.bin"/><Relationship Id="rId45" Type="http://schemas.openxmlformats.org/officeDocument/2006/relationships/image" Target="../media/image209.wmf"/><Relationship Id="rId5" Type="http://schemas.openxmlformats.org/officeDocument/2006/relationships/image" Target="../media/image189.wmf"/><Relationship Id="rId15" Type="http://schemas.openxmlformats.org/officeDocument/2006/relationships/image" Target="../media/image194.wmf"/><Relationship Id="rId23" Type="http://schemas.openxmlformats.org/officeDocument/2006/relationships/image" Target="../media/image198.wmf"/><Relationship Id="rId28" Type="http://schemas.openxmlformats.org/officeDocument/2006/relationships/oleObject" Target="../embeddings/oleObject208.bin"/><Relationship Id="rId36" Type="http://schemas.openxmlformats.org/officeDocument/2006/relationships/oleObject" Target="../embeddings/oleObject212.bin"/><Relationship Id="rId49" Type="http://schemas.openxmlformats.org/officeDocument/2006/relationships/image" Target="../media/image211.w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196.wmf"/><Relationship Id="rId31" Type="http://schemas.openxmlformats.org/officeDocument/2006/relationships/image" Target="../media/image202.wmf"/><Relationship Id="rId44" Type="http://schemas.openxmlformats.org/officeDocument/2006/relationships/oleObject" Target="../embeddings/oleObject216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1.w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image" Target="../media/image200.wmf"/><Relationship Id="rId30" Type="http://schemas.openxmlformats.org/officeDocument/2006/relationships/oleObject" Target="../embeddings/oleObject209.bin"/><Relationship Id="rId35" Type="http://schemas.openxmlformats.org/officeDocument/2006/relationships/image" Target="../media/image204.wmf"/><Relationship Id="rId43" Type="http://schemas.openxmlformats.org/officeDocument/2006/relationships/image" Target="../media/image208.wmf"/><Relationship Id="rId48" Type="http://schemas.openxmlformats.org/officeDocument/2006/relationships/oleObject" Target="../embeddings/oleObject218.bin"/><Relationship Id="rId8" Type="http://schemas.openxmlformats.org/officeDocument/2006/relationships/oleObject" Target="../embeddings/oleObject198.bin"/><Relationship Id="rId3" Type="http://schemas.openxmlformats.org/officeDocument/2006/relationships/image" Target="../media/image188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195.wmf"/><Relationship Id="rId25" Type="http://schemas.openxmlformats.org/officeDocument/2006/relationships/image" Target="../media/image199.wmf"/><Relationship Id="rId33" Type="http://schemas.openxmlformats.org/officeDocument/2006/relationships/image" Target="../media/image203.wmf"/><Relationship Id="rId38" Type="http://schemas.openxmlformats.org/officeDocument/2006/relationships/oleObject" Target="../embeddings/oleObject213.bin"/><Relationship Id="rId46" Type="http://schemas.openxmlformats.org/officeDocument/2006/relationships/oleObject" Target="../embeddings/oleObject217.bin"/><Relationship Id="rId20" Type="http://schemas.openxmlformats.org/officeDocument/2006/relationships/oleObject" Target="../embeddings/oleObject204.bin"/><Relationship Id="rId41" Type="http://schemas.openxmlformats.org/officeDocument/2006/relationships/image" Target="../media/image20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3.bin"/><Relationship Id="rId26" Type="http://schemas.openxmlformats.org/officeDocument/2006/relationships/image" Target="../media/image6.jpeg"/><Relationship Id="rId3" Type="http://schemas.openxmlformats.org/officeDocument/2006/relationships/image" Target="../media/image12.wmf"/><Relationship Id="rId21" Type="http://schemas.openxmlformats.org/officeDocument/2006/relationships/image" Target="../media/image2.jpe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9.wmf"/><Relationship Id="rId25" Type="http://schemas.openxmlformats.org/officeDocument/2006/relationships/image" Target="../media/image5.jpeg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wmf"/><Relationship Id="rId24" Type="http://schemas.openxmlformats.org/officeDocument/2006/relationships/image" Target="../media/image4.jpeg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3.jpeg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1.bin"/><Relationship Id="rId22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1.bin"/><Relationship Id="rId3" Type="http://schemas.openxmlformats.org/officeDocument/2006/relationships/image" Target="../media/image212.wmf"/><Relationship Id="rId21" Type="http://schemas.openxmlformats.org/officeDocument/2006/relationships/image" Target="../media/image221.wmf"/><Relationship Id="rId34" Type="http://schemas.openxmlformats.org/officeDocument/2006/relationships/oleObject" Target="../embeddings/oleObject235.bin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19.wmf"/><Relationship Id="rId25" Type="http://schemas.openxmlformats.org/officeDocument/2006/relationships/image" Target="../media/image223.wmf"/><Relationship Id="rId33" Type="http://schemas.openxmlformats.org/officeDocument/2006/relationships/image" Target="../media/image227.wmf"/><Relationship Id="rId2" Type="http://schemas.openxmlformats.org/officeDocument/2006/relationships/oleObject" Target="../embeddings/oleObject219.bin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29" Type="http://schemas.openxmlformats.org/officeDocument/2006/relationships/image" Target="../media/image2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16.wmf"/><Relationship Id="rId24" Type="http://schemas.openxmlformats.org/officeDocument/2006/relationships/oleObject" Target="../embeddings/oleObject230.bin"/><Relationship Id="rId32" Type="http://schemas.openxmlformats.org/officeDocument/2006/relationships/oleObject" Target="../embeddings/oleObject234.bin"/><Relationship Id="rId5" Type="http://schemas.openxmlformats.org/officeDocument/2006/relationships/image" Target="../media/image213.wmf"/><Relationship Id="rId15" Type="http://schemas.openxmlformats.org/officeDocument/2006/relationships/image" Target="../media/image218.wmf"/><Relationship Id="rId23" Type="http://schemas.openxmlformats.org/officeDocument/2006/relationships/image" Target="../media/image222.wmf"/><Relationship Id="rId28" Type="http://schemas.openxmlformats.org/officeDocument/2006/relationships/oleObject" Target="../embeddings/oleObject232.bin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220.wmf"/><Relationship Id="rId31" Type="http://schemas.openxmlformats.org/officeDocument/2006/relationships/image" Target="../media/image226.w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Relationship Id="rId27" Type="http://schemas.openxmlformats.org/officeDocument/2006/relationships/image" Target="../media/image224.wmf"/><Relationship Id="rId30" Type="http://schemas.openxmlformats.org/officeDocument/2006/relationships/oleObject" Target="../embeddings/oleObject233.bin"/><Relationship Id="rId35" Type="http://schemas.openxmlformats.org/officeDocument/2006/relationships/image" Target="../media/image228.wmf"/><Relationship Id="rId8" Type="http://schemas.openxmlformats.org/officeDocument/2006/relationships/oleObject" Target="../embeddings/oleObject22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34.wmf"/><Relationship Id="rId18" Type="http://schemas.openxmlformats.org/officeDocument/2006/relationships/oleObject" Target="../embeddings/oleObject244.bin"/><Relationship Id="rId26" Type="http://schemas.openxmlformats.org/officeDocument/2006/relationships/oleObject" Target="../embeddings/oleObject248.bin"/><Relationship Id="rId3" Type="http://schemas.openxmlformats.org/officeDocument/2006/relationships/image" Target="../media/image229.wmf"/><Relationship Id="rId21" Type="http://schemas.openxmlformats.org/officeDocument/2006/relationships/image" Target="../media/image238.wmf"/><Relationship Id="rId7" Type="http://schemas.openxmlformats.org/officeDocument/2006/relationships/image" Target="../media/image231.wmf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36.wmf"/><Relationship Id="rId25" Type="http://schemas.openxmlformats.org/officeDocument/2006/relationships/image" Target="../media/image240.wmf"/><Relationship Id="rId2" Type="http://schemas.openxmlformats.org/officeDocument/2006/relationships/oleObject" Target="../embeddings/oleObject236.bin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29" Type="http://schemas.openxmlformats.org/officeDocument/2006/relationships/image" Target="../media/image24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33.wmf"/><Relationship Id="rId24" Type="http://schemas.openxmlformats.org/officeDocument/2006/relationships/oleObject" Target="../embeddings/oleObject247.bin"/><Relationship Id="rId5" Type="http://schemas.openxmlformats.org/officeDocument/2006/relationships/image" Target="../media/image230.wmf"/><Relationship Id="rId15" Type="http://schemas.openxmlformats.org/officeDocument/2006/relationships/image" Target="../media/image235.wmf"/><Relationship Id="rId23" Type="http://schemas.openxmlformats.org/officeDocument/2006/relationships/image" Target="../media/image239.wmf"/><Relationship Id="rId28" Type="http://schemas.openxmlformats.org/officeDocument/2006/relationships/oleObject" Target="../embeddings/oleObject249.bin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37.wmf"/><Relationship Id="rId31" Type="http://schemas.openxmlformats.org/officeDocument/2006/relationships/image" Target="../media/image243.wmf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32.wmf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46.bin"/><Relationship Id="rId27" Type="http://schemas.openxmlformats.org/officeDocument/2006/relationships/image" Target="../media/image241.wmf"/><Relationship Id="rId30" Type="http://schemas.openxmlformats.org/officeDocument/2006/relationships/oleObject" Target="../embeddings/oleObject25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249.wmf"/><Relationship Id="rId18" Type="http://schemas.openxmlformats.org/officeDocument/2006/relationships/oleObject" Target="../embeddings/oleObject259.bin"/><Relationship Id="rId26" Type="http://schemas.openxmlformats.org/officeDocument/2006/relationships/oleObject" Target="../embeddings/oleObject263.bin"/><Relationship Id="rId3" Type="http://schemas.openxmlformats.org/officeDocument/2006/relationships/image" Target="../media/image244.wmf"/><Relationship Id="rId21" Type="http://schemas.openxmlformats.org/officeDocument/2006/relationships/image" Target="../media/image253.wmf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56.bin"/><Relationship Id="rId17" Type="http://schemas.openxmlformats.org/officeDocument/2006/relationships/image" Target="../media/image251.wmf"/><Relationship Id="rId25" Type="http://schemas.openxmlformats.org/officeDocument/2006/relationships/image" Target="../media/image255.wmf"/><Relationship Id="rId2" Type="http://schemas.openxmlformats.org/officeDocument/2006/relationships/oleObject" Target="../embeddings/oleObject251.bin"/><Relationship Id="rId16" Type="http://schemas.openxmlformats.org/officeDocument/2006/relationships/oleObject" Target="../embeddings/oleObject258.bin"/><Relationship Id="rId20" Type="http://schemas.openxmlformats.org/officeDocument/2006/relationships/oleObject" Target="../embeddings/oleObject2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48.wmf"/><Relationship Id="rId24" Type="http://schemas.openxmlformats.org/officeDocument/2006/relationships/oleObject" Target="../embeddings/oleObject262.bin"/><Relationship Id="rId5" Type="http://schemas.openxmlformats.org/officeDocument/2006/relationships/image" Target="../media/image245.wmf"/><Relationship Id="rId15" Type="http://schemas.openxmlformats.org/officeDocument/2006/relationships/image" Target="../media/image250.wmf"/><Relationship Id="rId23" Type="http://schemas.openxmlformats.org/officeDocument/2006/relationships/image" Target="../media/image254.wmf"/><Relationship Id="rId10" Type="http://schemas.openxmlformats.org/officeDocument/2006/relationships/oleObject" Target="../embeddings/oleObject255.bin"/><Relationship Id="rId19" Type="http://schemas.openxmlformats.org/officeDocument/2006/relationships/image" Target="../media/image252.wmf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57.bin"/><Relationship Id="rId22" Type="http://schemas.openxmlformats.org/officeDocument/2006/relationships/oleObject" Target="../embeddings/oleObject261.bin"/><Relationship Id="rId27" Type="http://schemas.openxmlformats.org/officeDocument/2006/relationships/image" Target="../media/image256.wmf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2.wmf"/><Relationship Id="rId18" Type="http://schemas.openxmlformats.org/officeDocument/2006/relationships/oleObject" Target="../embeddings/oleObject272.bin"/><Relationship Id="rId26" Type="http://schemas.openxmlformats.org/officeDocument/2006/relationships/oleObject" Target="../embeddings/oleObject276.bin"/><Relationship Id="rId3" Type="http://schemas.openxmlformats.org/officeDocument/2006/relationships/image" Target="../media/image257.wmf"/><Relationship Id="rId21" Type="http://schemas.openxmlformats.org/officeDocument/2006/relationships/image" Target="../media/image266.w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69.bin"/><Relationship Id="rId17" Type="http://schemas.openxmlformats.org/officeDocument/2006/relationships/image" Target="../media/image264.wmf"/><Relationship Id="rId25" Type="http://schemas.openxmlformats.org/officeDocument/2006/relationships/image" Target="../media/image268.wmf"/><Relationship Id="rId33" Type="http://schemas.openxmlformats.org/officeDocument/2006/relationships/image" Target="../media/image272.wmf"/><Relationship Id="rId2" Type="http://schemas.openxmlformats.org/officeDocument/2006/relationships/oleObject" Target="../embeddings/oleObject264.bin"/><Relationship Id="rId16" Type="http://schemas.openxmlformats.org/officeDocument/2006/relationships/oleObject" Target="../embeddings/oleObject271.bin"/><Relationship Id="rId20" Type="http://schemas.openxmlformats.org/officeDocument/2006/relationships/oleObject" Target="../embeddings/oleObject273.bin"/><Relationship Id="rId29" Type="http://schemas.openxmlformats.org/officeDocument/2006/relationships/image" Target="../media/image27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61.wmf"/><Relationship Id="rId24" Type="http://schemas.openxmlformats.org/officeDocument/2006/relationships/oleObject" Target="../embeddings/oleObject275.bin"/><Relationship Id="rId32" Type="http://schemas.openxmlformats.org/officeDocument/2006/relationships/oleObject" Target="../embeddings/oleObject279.bin"/><Relationship Id="rId5" Type="http://schemas.openxmlformats.org/officeDocument/2006/relationships/image" Target="../media/image258.wmf"/><Relationship Id="rId15" Type="http://schemas.openxmlformats.org/officeDocument/2006/relationships/image" Target="../media/image263.wmf"/><Relationship Id="rId23" Type="http://schemas.openxmlformats.org/officeDocument/2006/relationships/image" Target="../media/image267.wmf"/><Relationship Id="rId28" Type="http://schemas.openxmlformats.org/officeDocument/2006/relationships/oleObject" Target="../embeddings/oleObject277.bin"/><Relationship Id="rId10" Type="http://schemas.openxmlformats.org/officeDocument/2006/relationships/oleObject" Target="../embeddings/oleObject268.bin"/><Relationship Id="rId19" Type="http://schemas.openxmlformats.org/officeDocument/2006/relationships/image" Target="../media/image265.wmf"/><Relationship Id="rId31" Type="http://schemas.openxmlformats.org/officeDocument/2006/relationships/image" Target="../media/image271.wmf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60.wmf"/><Relationship Id="rId14" Type="http://schemas.openxmlformats.org/officeDocument/2006/relationships/oleObject" Target="../embeddings/oleObject270.bin"/><Relationship Id="rId22" Type="http://schemas.openxmlformats.org/officeDocument/2006/relationships/oleObject" Target="../embeddings/oleObject274.bin"/><Relationship Id="rId27" Type="http://schemas.openxmlformats.org/officeDocument/2006/relationships/image" Target="../media/image269.wmf"/><Relationship Id="rId30" Type="http://schemas.openxmlformats.org/officeDocument/2006/relationships/oleObject" Target="../embeddings/oleObject278.bin"/><Relationship Id="rId8" Type="http://schemas.openxmlformats.org/officeDocument/2006/relationships/oleObject" Target="../embeddings/oleObject26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image" Target="../media/image278.wmf"/><Relationship Id="rId18" Type="http://schemas.openxmlformats.org/officeDocument/2006/relationships/oleObject" Target="../embeddings/oleObject288.bin"/><Relationship Id="rId26" Type="http://schemas.openxmlformats.org/officeDocument/2006/relationships/oleObject" Target="../embeddings/oleObject292.bin"/><Relationship Id="rId3" Type="http://schemas.openxmlformats.org/officeDocument/2006/relationships/image" Target="../media/image273.wmf"/><Relationship Id="rId21" Type="http://schemas.openxmlformats.org/officeDocument/2006/relationships/image" Target="../media/image282.wmf"/><Relationship Id="rId7" Type="http://schemas.openxmlformats.org/officeDocument/2006/relationships/image" Target="../media/image275.wmf"/><Relationship Id="rId12" Type="http://schemas.openxmlformats.org/officeDocument/2006/relationships/oleObject" Target="../embeddings/oleObject285.bin"/><Relationship Id="rId17" Type="http://schemas.openxmlformats.org/officeDocument/2006/relationships/image" Target="../media/image280.wmf"/><Relationship Id="rId25" Type="http://schemas.openxmlformats.org/officeDocument/2006/relationships/image" Target="../media/image284.wmf"/><Relationship Id="rId2" Type="http://schemas.openxmlformats.org/officeDocument/2006/relationships/oleObject" Target="../embeddings/oleObject280.bin"/><Relationship Id="rId16" Type="http://schemas.openxmlformats.org/officeDocument/2006/relationships/oleObject" Target="../embeddings/oleObject287.bin"/><Relationship Id="rId20" Type="http://schemas.openxmlformats.org/officeDocument/2006/relationships/oleObject" Target="../embeddings/oleObject2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77.wmf"/><Relationship Id="rId24" Type="http://schemas.openxmlformats.org/officeDocument/2006/relationships/oleObject" Target="../embeddings/oleObject291.bin"/><Relationship Id="rId5" Type="http://schemas.openxmlformats.org/officeDocument/2006/relationships/image" Target="../media/image274.wmf"/><Relationship Id="rId15" Type="http://schemas.openxmlformats.org/officeDocument/2006/relationships/image" Target="../media/image279.wmf"/><Relationship Id="rId23" Type="http://schemas.openxmlformats.org/officeDocument/2006/relationships/image" Target="../media/image283.wmf"/><Relationship Id="rId10" Type="http://schemas.openxmlformats.org/officeDocument/2006/relationships/oleObject" Target="../embeddings/oleObject284.bin"/><Relationship Id="rId19" Type="http://schemas.openxmlformats.org/officeDocument/2006/relationships/image" Target="../media/image281.wmf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76.wmf"/><Relationship Id="rId14" Type="http://schemas.openxmlformats.org/officeDocument/2006/relationships/oleObject" Target="../embeddings/oleObject286.bin"/><Relationship Id="rId22" Type="http://schemas.openxmlformats.org/officeDocument/2006/relationships/oleObject" Target="../embeddings/oleObject290.bin"/><Relationship Id="rId27" Type="http://schemas.openxmlformats.org/officeDocument/2006/relationships/image" Target="../media/image28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301.bin"/><Relationship Id="rId3" Type="http://schemas.openxmlformats.org/officeDocument/2006/relationships/image" Target="../media/image286.wmf"/><Relationship Id="rId21" Type="http://schemas.openxmlformats.org/officeDocument/2006/relationships/image" Target="../media/image295.wmf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293.wmf"/><Relationship Id="rId25" Type="http://schemas.openxmlformats.org/officeDocument/2006/relationships/image" Target="../media/image297.wmf"/><Relationship Id="rId2" Type="http://schemas.openxmlformats.org/officeDocument/2006/relationships/oleObject" Target="../embeddings/oleObject293.bin"/><Relationship Id="rId16" Type="http://schemas.openxmlformats.org/officeDocument/2006/relationships/oleObject" Target="../embeddings/oleObject300.bin"/><Relationship Id="rId20" Type="http://schemas.openxmlformats.org/officeDocument/2006/relationships/oleObject" Target="../embeddings/oleObject3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90.wmf"/><Relationship Id="rId24" Type="http://schemas.openxmlformats.org/officeDocument/2006/relationships/oleObject" Target="../embeddings/oleObject304.bin"/><Relationship Id="rId5" Type="http://schemas.openxmlformats.org/officeDocument/2006/relationships/image" Target="../media/image287.wmf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294.w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299.bin"/><Relationship Id="rId22" Type="http://schemas.openxmlformats.org/officeDocument/2006/relationships/oleObject" Target="../embeddings/oleObject30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303.wmf"/><Relationship Id="rId18" Type="http://schemas.openxmlformats.org/officeDocument/2006/relationships/oleObject" Target="../embeddings/oleObject313.bin"/><Relationship Id="rId26" Type="http://schemas.openxmlformats.org/officeDocument/2006/relationships/oleObject" Target="../embeddings/oleObject317.bin"/><Relationship Id="rId3" Type="http://schemas.openxmlformats.org/officeDocument/2006/relationships/image" Target="../media/image298.wmf"/><Relationship Id="rId21" Type="http://schemas.openxmlformats.org/officeDocument/2006/relationships/image" Target="../media/image307.wmf"/><Relationship Id="rId7" Type="http://schemas.openxmlformats.org/officeDocument/2006/relationships/image" Target="../media/image300.wmf"/><Relationship Id="rId12" Type="http://schemas.openxmlformats.org/officeDocument/2006/relationships/oleObject" Target="../embeddings/oleObject310.bin"/><Relationship Id="rId17" Type="http://schemas.openxmlformats.org/officeDocument/2006/relationships/image" Target="../media/image305.wmf"/><Relationship Id="rId25" Type="http://schemas.openxmlformats.org/officeDocument/2006/relationships/image" Target="../media/image309.wmf"/><Relationship Id="rId2" Type="http://schemas.openxmlformats.org/officeDocument/2006/relationships/oleObject" Target="../embeddings/oleObject305.bin"/><Relationship Id="rId16" Type="http://schemas.openxmlformats.org/officeDocument/2006/relationships/oleObject" Target="../embeddings/oleObject312.bin"/><Relationship Id="rId20" Type="http://schemas.openxmlformats.org/officeDocument/2006/relationships/oleObject" Target="../embeddings/oleObject314.bin"/><Relationship Id="rId29" Type="http://schemas.openxmlformats.org/officeDocument/2006/relationships/image" Target="../media/image3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302.wmf"/><Relationship Id="rId24" Type="http://schemas.openxmlformats.org/officeDocument/2006/relationships/oleObject" Target="../embeddings/oleObject316.bin"/><Relationship Id="rId5" Type="http://schemas.openxmlformats.org/officeDocument/2006/relationships/image" Target="../media/image299.wmf"/><Relationship Id="rId15" Type="http://schemas.openxmlformats.org/officeDocument/2006/relationships/image" Target="../media/image304.wmf"/><Relationship Id="rId23" Type="http://schemas.openxmlformats.org/officeDocument/2006/relationships/image" Target="../media/image308.wmf"/><Relationship Id="rId28" Type="http://schemas.openxmlformats.org/officeDocument/2006/relationships/oleObject" Target="../embeddings/oleObject318.bin"/><Relationship Id="rId10" Type="http://schemas.openxmlformats.org/officeDocument/2006/relationships/oleObject" Target="../embeddings/oleObject309.bin"/><Relationship Id="rId19" Type="http://schemas.openxmlformats.org/officeDocument/2006/relationships/image" Target="../media/image306.wmf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301.wmf"/><Relationship Id="rId14" Type="http://schemas.openxmlformats.org/officeDocument/2006/relationships/oleObject" Target="../embeddings/oleObject311.bin"/><Relationship Id="rId22" Type="http://schemas.openxmlformats.org/officeDocument/2006/relationships/oleObject" Target="../embeddings/oleObject315.bin"/><Relationship Id="rId27" Type="http://schemas.openxmlformats.org/officeDocument/2006/relationships/image" Target="../media/image31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image" Target="../media/image317.wmf"/><Relationship Id="rId3" Type="http://schemas.openxmlformats.org/officeDocument/2006/relationships/image" Target="../media/image312.wmf"/><Relationship Id="rId7" Type="http://schemas.openxmlformats.org/officeDocument/2006/relationships/image" Target="../media/image314.wmf"/><Relationship Id="rId12" Type="http://schemas.openxmlformats.org/officeDocument/2006/relationships/oleObject" Target="../embeddings/oleObject324.bin"/><Relationship Id="rId17" Type="http://schemas.openxmlformats.org/officeDocument/2006/relationships/image" Target="../media/image319.wmf"/><Relationship Id="rId2" Type="http://schemas.openxmlformats.org/officeDocument/2006/relationships/oleObject" Target="../embeddings/oleObject319.bin"/><Relationship Id="rId16" Type="http://schemas.openxmlformats.org/officeDocument/2006/relationships/oleObject" Target="../embeddings/oleObject3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1.bin"/><Relationship Id="rId11" Type="http://schemas.openxmlformats.org/officeDocument/2006/relationships/image" Target="../media/image316.wmf"/><Relationship Id="rId5" Type="http://schemas.openxmlformats.org/officeDocument/2006/relationships/image" Target="../media/image313.wmf"/><Relationship Id="rId15" Type="http://schemas.openxmlformats.org/officeDocument/2006/relationships/image" Target="../media/image318.wmf"/><Relationship Id="rId10" Type="http://schemas.openxmlformats.org/officeDocument/2006/relationships/oleObject" Target="../embeddings/oleObject323.bin"/><Relationship Id="rId4" Type="http://schemas.openxmlformats.org/officeDocument/2006/relationships/oleObject" Target="../embeddings/oleObject320.bin"/><Relationship Id="rId9" Type="http://schemas.openxmlformats.org/officeDocument/2006/relationships/image" Target="../media/image315.wmf"/><Relationship Id="rId14" Type="http://schemas.openxmlformats.org/officeDocument/2006/relationships/oleObject" Target="../embeddings/oleObject32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0.bin"/><Relationship Id="rId13" Type="http://schemas.openxmlformats.org/officeDocument/2006/relationships/image" Target="../media/image325.wmf"/><Relationship Id="rId18" Type="http://schemas.openxmlformats.org/officeDocument/2006/relationships/oleObject" Target="../embeddings/oleObject335.bin"/><Relationship Id="rId26" Type="http://schemas.openxmlformats.org/officeDocument/2006/relationships/oleObject" Target="../embeddings/oleObject339.bin"/><Relationship Id="rId3" Type="http://schemas.openxmlformats.org/officeDocument/2006/relationships/image" Target="../media/image320.wmf"/><Relationship Id="rId21" Type="http://schemas.openxmlformats.org/officeDocument/2006/relationships/image" Target="../media/image329.wmf"/><Relationship Id="rId7" Type="http://schemas.openxmlformats.org/officeDocument/2006/relationships/image" Target="../media/image322.wmf"/><Relationship Id="rId12" Type="http://schemas.openxmlformats.org/officeDocument/2006/relationships/oleObject" Target="../embeddings/oleObject332.bin"/><Relationship Id="rId17" Type="http://schemas.openxmlformats.org/officeDocument/2006/relationships/image" Target="../media/image327.wmf"/><Relationship Id="rId25" Type="http://schemas.openxmlformats.org/officeDocument/2006/relationships/image" Target="../media/image331.wmf"/><Relationship Id="rId2" Type="http://schemas.openxmlformats.org/officeDocument/2006/relationships/oleObject" Target="../embeddings/oleObject327.bin"/><Relationship Id="rId16" Type="http://schemas.openxmlformats.org/officeDocument/2006/relationships/oleObject" Target="../embeddings/oleObject334.bin"/><Relationship Id="rId20" Type="http://schemas.openxmlformats.org/officeDocument/2006/relationships/oleObject" Target="../embeddings/oleObject336.bin"/><Relationship Id="rId29" Type="http://schemas.openxmlformats.org/officeDocument/2006/relationships/image" Target="../media/image33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9.bin"/><Relationship Id="rId11" Type="http://schemas.openxmlformats.org/officeDocument/2006/relationships/image" Target="../media/image324.wmf"/><Relationship Id="rId24" Type="http://schemas.openxmlformats.org/officeDocument/2006/relationships/oleObject" Target="../embeddings/oleObject338.bin"/><Relationship Id="rId5" Type="http://schemas.openxmlformats.org/officeDocument/2006/relationships/image" Target="../media/image321.wmf"/><Relationship Id="rId15" Type="http://schemas.openxmlformats.org/officeDocument/2006/relationships/image" Target="../media/image326.wmf"/><Relationship Id="rId23" Type="http://schemas.openxmlformats.org/officeDocument/2006/relationships/image" Target="../media/image330.wmf"/><Relationship Id="rId28" Type="http://schemas.openxmlformats.org/officeDocument/2006/relationships/oleObject" Target="../embeddings/oleObject340.bin"/><Relationship Id="rId10" Type="http://schemas.openxmlformats.org/officeDocument/2006/relationships/oleObject" Target="../embeddings/oleObject331.bin"/><Relationship Id="rId19" Type="http://schemas.openxmlformats.org/officeDocument/2006/relationships/image" Target="../media/image328.wmf"/><Relationship Id="rId31" Type="http://schemas.openxmlformats.org/officeDocument/2006/relationships/image" Target="../media/image334.wmf"/><Relationship Id="rId4" Type="http://schemas.openxmlformats.org/officeDocument/2006/relationships/oleObject" Target="../embeddings/oleObject328.bin"/><Relationship Id="rId9" Type="http://schemas.openxmlformats.org/officeDocument/2006/relationships/image" Target="../media/image323.wmf"/><Relationship Id="rId14" Type="http://schemas.openxmlformats.org/officeDocument/2006/relationships/oleObject" Target="../embeddings/oleObject333.bin"/><Relationship Id="rId22" Type="http://schemas.openxmlformats.org/officeDocument/2006/relationships/oleObject" Target="../embeddings/oleObject337.bin"/><Relationship Id="rId27" Type="http://schemas.openxmlformats.org/officeDocument/2006/relationships/image" Target="../media/image332.wmf"/><Relationship Id="rId30" Type="http://schemas.openxmlformats.org/officeDocument/2006/relationships/oleObject" Target="../embeddings/oleObject34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13" Type="http://schemas.openxmlformats.org/officeDocument/2006/relationships/image" Target="../media/image340.wmf"/><Relationship Id="rId18" Type="http://schemas.openxmlformats.org/officeDocument/2006/relationships/oleObject" Target="../embeddings/oleObject350.bin"/><Relationship Id="rId3" Type="http://schemas.openxmlformats.org/officeDocument/2006/relationships/image" Target="../media/image335.wmf"/><Relationship Id="rId7" Type="http://schemas.openxmlformats.org/officeDocument/2006/relationships/image" Target="../media/image337.wmf"/><Relationship Id="rId12" Type="http://schemas.openxmlformats.org/officeDocument/2006/relationships/oleObject" Target="../embeddings/oleObject347.bin"/><Relationship Id="rId17" Type="http://schemas.openxmlformats.org/officeDocument/2006/relationships/image" Target="../media/image342.wmf"/><Relationship Id="rId2" Type="http://schemas.openxmlformats.org/officeDocument/2006/relationships/oleObject" Target="../embeddings/oleObject342.bin"/><Relationship Id="rId16" Type="http://schemas.openxmlformats.org/officeDocument/2006/relationships/oleObject" Target="../embeddings/oleObject3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339.wmf"/><Relationship Id="rId5" Type="http://schemas.openxmlformats.org/officeDocument/2006/relationships/image" Target="../media/image336.wmf"/><Relationship Id="rId15" Type="http://schemas.openxmlformats.org/officeDocument/2006/relationships/image" Target="../media/image341.wmf"/><Relationship Id="rId10" Type="http://schemas.openxmlformats.org/officeDocument/2006/relationships/oleObject" Target="../embeddings/oleObject346.bin"/><Relationship Id="rId19" Type="http://schemas.openxmlformats.org/officeDocument/2006/relationships/image" Target="../media/image343.wmf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338.wmf"/><Relationship Id="rId14" Type="http://schemas.openxmlformats.org/officeDocument/2006/relationships/oleObject" Target="../embeddings/oleObject34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image" Target="../media/image349.wmf"/><Relationship Id="rId18" Type="http://schemas.openxmlformats.org/officeDocument/2006/relationships/oleObject" Target="../embeddings/oleObject359.bin"/><Relationship Id="rId3" Type="http://schemas.openxmlformats.org/officeDocument/2006/relationships/image" Target="../media/image344.wmf"/><Relationship Id="rId7" Type="http://schemas.openxmlformats.org/officeDocument/2006/relationships/image" Target="../media/image346.wmf"/><Relationship Id="rId12" Type="http://schemas.openxmlformats.org/officeDocument/2006/relationships/oleObject" Target="../embeddings/oleObject356.bin"/><Relationship Id="rId17" Type="http://schemas.openxmlformats.org/officeDocument/2006/relationships/image" Target="../media/image351.wmf"/><Relationship Id="rId2" Type="http://schemas.openxmlformats.org/officeDocument/2006/relationships/oleObject" Target="../embeddings/oleObject351.bin"/><Relationship Id="rId16" Type="http://schemas.openxmlformats.org/officeDocument/2006/relationships/oleObject" Target="../embeddings/oleObject3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3.bin"/><Relationship Id="rId11" Type="http://schemas.openxmlformats.org/officeDocument/2006/relationships/image" Target="../media/image348.wmf"/><Relationship Id="rId5" Type="http://schemas.openxmlformats.org/officeDocument/2006/relationships/image" Target="../media/image345.wmf"/><Relationship Id="rId15" Type="http://schemas.openxmlformats.org/officeDocument/2006/relationships/image" Target="../media/image350.wmf"/><Relationship Id="rId10" Type="http://schemas.openxmlformats.org/officeDocument/2006/relationships/oleObject" Target="../embeddings/oleObject355.bin"/><Relationship Id="rId19" Type="http://schemas.openxmlformats.org/officeDocument/2006/relationships/image" Target="../media/image352.wmf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347.wmf"/><Relationship Id="rId14" Type="http://schemas.openxmlformats.org/officeDocument/2006/relationships/oleObject" Target="../embeddings/oleObject357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3" Type="http://schemas.openxmlformats.org/officeDocument/2006/relationships/image" Target="../media/image353.wmf"/><Relationship Id="rId7" Type="http://schemas.openxmlformats.org/officeDocument/2006/relationships/image" Target="../media/image355.wmf"/><Relationship Id="rId2" Type="http://schemas.openxmlformats.org/officeDocument/2006/relationships/oleObject" Target="../embeddings/oleObject3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357.wmf"/><Relationship Id="rId5" Type="http://schemas.openxmlformats.org/officeDocument/2006/relationships/image" Target="../media/image354.wmf"/><Relationship Id="rId10" Type="http://schemas.openxmlformats.org/officeDocument/2006/relationships/oleObject" Target="../embeddings/oleObject364.bin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35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3" Type="http://schemas.openxmlformats.org/officeDocument/2006/relationships/image" Target="../media/image358.wmf"/><Relationship Id="rId7" Type="http://schemas.openxmlformats.org/officeDocument/2006/relationships/image" Target="../media/image360.wmf"/><Relationship Id="rId2" Type="http://schemas.openxmlformats.org/officeDocument/2006/relationships/oleObject" Target="../embeddings/oleObject3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7.bin"/><Relationship Id="rId11" Type="http://schemas.openxmlformats.org/officeDocument/2006/relationships/image" Target="../media/image362.wmf"/><Relationship Id="rId5" Type="http://schemas.openxmlformats.org/officeDocument/2006/relationships/image" Target="../media/image359.wmf"/><Relationship Id="rId10" Type="http://schemas.openxmlformats.org/officeDocument/2006/relationships/oleObject" Target="../embeddings/oleObject369.bin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361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13" Type="http://schemas.openxmlformats.org/officeDocument/2006/relationships/image" Target="../media/image368.wmf"/><Relationship Id="rId3" Type="http://schemas.openxmlformats.org/officeDocument/2006/relationships/image" Target="../media/image363.wmf"/><Relationship Id="rId7" Type="http://schemas.openxmlformats.org/officeDocument/2006/relationships/image" Target="../media/image365.wmf"/><Relationship Id="rId12" Type="http://schemas.openxmlformats.org/officeDocument/2006/relationships/oleObject" Target="../embeddings/oleObject375.bin"/><Relationship Id="rId2" Type="http://schemas.openxmlformats.org/officeDocument/2006/relationships/oleObject" Target="../embeddings/oleObject3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2.bin"/><Relationship Id="rId11" Type="http://schemas.openxmlformats.org/officeDocument/2006/relationships/image" Target="../media/image367.wmf"/><Relationship Id="rId5" Type="http://schemas.openxmlformats.org/officeDocument/2006/relationships/image" Target="../media/image364.wmf"/><Relationship Id="rId10" Type="http://schemas.openxmlformats.org/officeDocument/2006/relationships/oleObject" Target="../embeddings/oleObject374.bin"/><Relationship Id="rId4" Type="http://schemas.openxmlformats.org/officeDocument/2006/relationships/oleObject" Target="../embeddings/oleObject371.bin"/><Relationship Id="rId9" Type="http://schemas.openxmlformats.org/officeDocument/2006/relationships/image" Target="../media/image36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13" Type="http://schemas.openxmlformats.org/officeDocument/2006/relationships/image" Target="../media/image374.wmf"/><Relationship Id="rId18" Type="http://schemas.openxmlformats.org/officeDocument/2006/relationships/oleObject" Target="../embeddings/oleObject384.bin"/><Relationship Id="rId3" Type="http://schemas.openxmlformats.org/officeDocument/2006/relationships/image" Target="../media/image369.wmf"/><Relationship Id="rId21" Type="http://schemas.openxmlformats.org/officeDocument/2006/relationships/image" Target="../media/image378.wmf"/><Relationship Id="rId7" Type="http://schemas.openxmlformats.org/officeDocument/2006/relationships/image" Target="../media/image371.wmf"/><Relationship Id="rId12" Type="http://schemas.openxmlformats.org/officeDocument/2006/relationships/oleObject" Target="../embeddings/oleObject381.bin"/><Relationship Id="rId17" Type="http://schemas.openxmlformats.org/officeDocument/2006/relationships/image" Target="../media/image376.wmf"/><Relationship Id="rId25" Type="http://schemas.openxmlformats.org/officeDocument/2006/relationships/image" Target="../media/image380.wmf"/><Relationship Id="rId2" Type="http://schemas.openxmlformats.org/officeDocument/2006/relationships/oleObject" Target="../embeddings/oleObject376.bin"/><Relationship Id="rId16" Type="http://schemas.openxmlformats.org/officeDocument/2006/relationships/oleObject" Target="../embeddings/oleObject383.bin"/><Relationship Id="rId20" Type="http://schemas.openxmlformats.org/officeDocument/2006/relationships/oleObject" Target="../embeddings/oleObject3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8.bin"/><Relationship Id="rId11" Type="http://schemas.openxmlformats.org/officeDocument/2006/relationships/image" Target="../media/image373.wmf"/><Relationship Id="rId24" Type="http://schemas.openxmlformats.org/officeDocument/2006/relationships/oleObject" Target="../embeddings/oleObject387.bin"/><Relationship Id="rId5" Type="http://schemas.openxmlformats.org/officeDocument/2006/relationships/image" Target="../media/image370.wmf"/><Relationship Id="rId15" Type="http://schemas.openxmlformats.org/officeDocument/2006/relationships/image" Target="../media/image375.wmf"/><Relationship Id="rId23" Type="http://schemas.openxmlformats.org/officeDocument/2006/relationships/image" Target="../media/image379.wmf"/><Relationship Id="rId10" Type="http://schemas.openxmlformats.org/officeDocument/2006/relationships/oleObject" Target="../embeddings/oleObject380.bin"/><Relationship Id="rId19" Type="http://schemas.openxmlformats.org/officeDocument/2006/relationships/image" Target="../media/image377.wmf"/><Relationship Id="rId4" Type="http://schemas.openxmlformats.org/officeDocument/2006/relationships/oleObject" Target="../embeddings/oleObject377.bin"/><Relationship Id="rId9" Type="http://schemas.openxmlformats.org/officeDocument/2006/relationships/image" Target="../media/image372.wmf"/><Relationship Id="rId14" Type="http://schemas.openxmlformats.org/officeDocument/2006/relationships/oleObject" Target="../embeddings/oleObject382.bin"/><Relationship Id="rId22" Type="http://schemas.openxmlformats.org/officeDocument/2006/relationships/oleObject" Target="../embeddings/oleObject38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386.wmf"/><Relationship Id="rId18" Type="http://schemas.openxmlformats.org/officeDocument/2006/relationships/oleObject" Target="../embeddings/oleObject396.bin"/><Relationship Id="rId3" Type="http://schemas.openxmlformats.org/officeDocument/2006/relationships/image" Target="../media/image381.wmf"/><Relationship Id="rId7" Type="http://schemas.openxmlformats.org/officeDocument/2006/relationships/image" Target="../media/image383.wmf"/><Relationship Id="rId12" Type="http://schemas.openxmlformats.org/officeDocument/2006/relationships/oleObject" Target="../embeddings/oleObject393.bin"/><Relationship Id="rId17" Type="http://schemas.openxmlformats.org/officeDocument/2006/relationships/image" Target="../media/image388.wmf"/><Relationship Id="rId2" Type="http://schemas.openxmlformats.org/officeDocument/2006/relationships/oleObject" Target="../embeddings/oleObject388.bin"/><Relationship Id="rId16" Type="http://schemas.openxmlformats.org/officeDocument/2006/relationships/oleObject" Target="../embeddings/oleObject3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385.wmf"/><Relationship Id="rId5" Type="http://schemas.openxmlformats.org/officeDocument/2006/relationships/image" Target="../media/image382.wmf"/><Relationship Id="rId15" Type="http://schemas.openxmlformats.org/officeDocument/2006/relationships/image" Target="../media/image387.wmf"/><Relationship Id="rId10" Type="http://schemas.openxmlformats.org/officeDocument/2006/relationships/oleObject" Target="../embeddings/oleObject392.bin"/><Relationship Id="rId19" Type="http://schemas.openxmlformats.org/officeDocument/2006/relationships/image" Target="../media/image389.wmf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39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13" Type="http://schemas.openxmlformats.org/officeDocument/2006/relationships/image" Target="../media/image395.wmf"/><Relationship Id="rId18" Type="http://schemas.openxmlformats.org/officeDocument/2006/relationships/oleObject" Target="../embeddings/oleObject405.bin"/><Relationship Id="rId3" Type="http://schemas.openxmlformats.org/officeDocument/2006/relationships/image" Target="../media/image390.wmf"/><Relationship Id="rId21" Type="http://schemas.openxmlformats.org/officeDocument/2006/relationships/image" Target="../media/image399.wmf"/><Relationship Id="rId7" Type="http://schemas.openxmlformats.org/officeDocument/2006/relationships/image" Target="../media/image392.wmf"/><Relationship Id="rId12" Type="http://schemas.openxmlformats.org/officeDocument/2006/relationships/oleObject" Target="../embeddings/oleObject402.bin"/><Relationship Id="rId17" Type="http://schemas.openxmlformats.org/officeDocument/2006/relationships/image" Target="../media/image397.wmf"/><Relationship Id="rId25" Type="http://schemas.openxmlformats.org/officeDocument/2006/relationships/image" Target="../media/image401.wmf"/><Relationship Id="rId2" Type="http://schemas.openxmlformats.org/officeDocument/2006/relationships/oleObject" Target="../embeddings/oleObject397.bin"/><Relationship Id="rId16" Type="http://schemas.openxmlformats.org/officeDocument/2006/relationships/oleObject" Target="../embeddings/oleObject404.bin"/><Relationship Id="rId20" Type="http://schemas.openxmlformats.org/officeDocument/2006/relationships/oleObject" Target="../embeddings/oleObject4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9.bin"/><Relationship Id="rId11" Type="http://schemas.openxmlformats.org/officeDocument/2006/relationships/image" Target="../media/image394.wmf"/><Relationship Id="rId24" Type="http://schemas.openxmlformats.org/officeDocument/2006/relationships/oleObject" Target="../embeddings/oleObject408.bin"/><Relationship Id="rId5" Type="http://schemas.openxmlformats.org/officeDocument/2006/relationships/image" Target="../media/image391.wmf"/><Relationship Id="rId15" Type="http://schemas.openxmlformats.org/officeDocument/2006/relationships/image" Target="../media/image396.wmf"/><Relationship Id="rId23" Type="http://schemas.openxmlformats.org/officeDocument/2006/relationships/image" Target="../media/image400.wmf"/><Relationship Id="rId10" Type="http://schemas.openxmlformats.org/officeDocument/2006/relationships/oleObject" Target="../embeddings/oleObject401.bin"/><Relationship Id="rId19" Type="http://schemas.openxmlformats.org/officeDocument/2006/relationships/image" Target="../media/image398.wmf"/><Relationship Id="rId4" Type="http://schemas.openxmlformats.org/officeDocument/2006/relationships/oleObject" Target="../embeddings/oleObject398.bin"/><Relationship Id="rId9" Type="http://schemas.openxmlformats.org/officeDocument/2006/relationships/image" Target="../media/image393.wmf"/><Relationship Id="rId14" Type="http://schemas.openxmlformats.org/officeDocument/2006/relationships/oleObject" Target="../embeddings/oleObject403.bin"/><Relationship Id="rId22" Type="http://schemas.openxmlformats.org/officeDocument/2006/relationships/oleObject" Target="../embeddings/oleObject407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wmf"/><Relationship Id="rId7" Type="http://schemas.openxmlformats.org/officeDocument/2006/relationships/image" Target="../media/image404.wmf"/><Relationship Id="rId2" Type="http://schemas.openxmlformats.org/officeDocument/2006/relationships/oleObject" Target="../embeddings/oleObject4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1.bin"/><Relationship Id="rId5" Type="http://schemas.openxmlformats.org/officeDocument/2006/relationships/image" Target="../media/image403.wmf"/><Relationship Id="rId4" Type="http://schemas.openxmlformats.org/officeDocument/2006/relationships/oleObject" Target="../embeddings/oleObject41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3" Type="http://schemas.openxmlformats.org/officeDocument/2006/relationships/image" Target="../media/image405.wmf"/><Relationship Id="rId7" Type="http://schemas.openxmlformats.org/officeDocument/2006/relationships/image" Target="../media/image407.wmf"/><Relationship Id="rId2" Type="http://schemas.openxmlformats.org/officeDocument/2006/relationships/oleObject" Target="../embeddings/oleObject4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4.bin"/><Relationship Id="rId5" Type="http://schemas.openxmlformats.org/officeDocument/2006/relationships/image" Target="../media/image406.wmf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40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5.jpeg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image" Target="../media/image4.jpe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.jpeg"/><Relationship Id="rId5" Type="http://schemas.openxmlformats.org/officeDocument/2006/relationships/image" Target="../media/image22.wmf"/><Relationship Id="rId10" Type="http://schemas.openxmlformats.org/officeDocument/2006/relationships/slide" Target="slide3.xml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.jpeg"/><Relationship Id="rId1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9.bin"/><Relationship Id="rId13" Type="http://schemas.openxmlformats.org/officeDocument/2006/relationships/image" Target="../media/image414.wmf"/><Relationship Id="rId3" Type="http://schemas.openxmlformats.org/officeDocument/2006/relationships/image" Target="../media/image409.wmf"/><Relationship Id="rId7" Type="http://schemas.openxmlformats.org/officeDocument/2006/relationships/image" Target="../media/image411.wmf"/><Relationship Id="rId12" Type="http://schemas.openxmlformats.org/officeDocument/2006/relationships/oleObject" Target="../embeddings/oleObject421.bin"/><Relationship Id="rId2" Type="http://schemas.openxmlformats.org/officeDocument/2006/relationships/oleObject" Target="../embeddings/oleObject4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8.bin"/><Relationship Id="rId11" Type="http://schemas.openxmlformats.org/officeDocument/2006/relationships/image" Target="../media/image413.wmf"/><Relationship Id="rId5" Type="http://schemas.openxmlformats.org/officeDocument/2006/relationships/image" Target="../media/image410.wmf"/><Relationship Id="rId10" Type="http://schemas.openxmlformats.org/officeDocument/2006/relationships/oleObject" Target="../embeddings/oleObject420.bin"/><Relationship Id="rId4" Type="http://schemas.openxmlformats.org/officeDocument/2006/relationships/oleObject" Target="../embeddings/oleObject417.bin"/><Relationship Id="rId9" Type="http://schemas.openxmlformats.org/officeDocument/2006/relationships/image" Target="../media/image41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5.bin"/><Relationship Id="rId13" Type="http://schemas.openxmlformats.org/officeDocument/2006/relationships/image" Target="../media/image420.wmf"/><Relationship Id="rId3" Type="http://schemas.openxmlformats.org/officeDocument/2006/relationships/image" Target="../media/image415.wmf"/><Relationship Id="rId7" Type="http://schemas.openxmlformats.org/officeDocument/2006/relationships/image" Target="../media/image417.wmf"/><Relationship Id="rId12" Type="http://schemas.openxmlformats.org/officeDocument/2006/relationships/oleObject" Target="../embeddings/oleObject427.bin"/><Relationship Id="rId17" Type="http://schemas.openxmlformats.org/officeDocument/2006/relationships/image" Target="../media/image422.wmf"/><Relationship Id="rId2" Type="http://schemas.openxmlformats.org/officeDocument/2006/relationships/oleObject" Target="../embeddings/oleObject422.bin"/><Relationship Id="rId16" Type="http://schemas.openxmlformats.org/officeDocument/2006/relationships/oleObject" Target="../embeddings/oleObject4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4.bin"/><Relationship Id="rId11" Type="http://schemas.openxmlformats.org/officeDocument/2006/relationships/image" Target="../media/image419.wmf"/><Relationship Id="rId5" Type="http://schemas.openxmlformats.org/officeDocument/2006/relationships/image" Target="../media/image416.wmf"/><Relationship Id="rId15" Type="http://schemas.openxmlformats.org/officeDocument/2006/relationships/image" Target="../media/image421.wmf"/><Relationship Id="rId10" Type="http://schemas.openxmlformats.org/officeDocument/2006/relationships/oleObject" Target="../embeddings/oleObject426.bin"/><Relationship Id="rId4" Type="http://schemas.openxmlformats.org/officeDocument/2006/relationships/oleObject" Target="../embeddings/oleObject423.bin"/><Relationship Id="rId9" Type="http://schemas.openxmlformats.org/officeDocument/2006/relationships/image" Target="../media/image418.wmf"/><Relationship Id="rId14" Type="http://schemas.openxmlformats.org/officeDocument/2006/relationships/oleObject" Target="../embeddings/oleObject428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13" Type="http://schemas.openxmlformats.org/officeDocument/2006/relationships/image" Target="../media/image428.wmf"/><Relationship Id="rId3" Type="http://schemas.openxmlformats.org/officeDocument/2006/relationships/image" Target="../media/image423.wmf"/><Relationship Id="rId7" Type="http://schemas.openxmlformats.org/officeDocument/2006/relationships/image" Target="../media/image425.wmf"/><Relationship Id="rId12" Type="http://schemas.openxmlformats.org/officeDocument/2006/relationships/oleObject" Target="../embeddings/oleObject435.bin"/><Relationship Id="rId2" Type="http://schemas.openxmlformats.org/officeDocument/2006/relationships/oleObject" Target="../embeddings/oleObject4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2.bin"/><Relationship Id="rId11" Type="http://schemas.openxmlformats.org/officeDocument/2006/relationships/image" Target="../media/image427.wmf"/><Relationship Id="rId5" Type="http://schemas.openxmlformats.org/officeDocument/2006/relationships/image" Target="../media/image424.wmf"/><Relationship Id="rId15" Type="http://schemas.openxmlformats.org/officeDocument/2006/relationships/image" Target="../media/image429.wmf"/><Relationship Id="rId10" Type="http://schemas.openxmlformats.org/officeDocument/2006/relationships/oleObject" Target="../embeddings/oleObject434.bin"/><Relationship Id="rId4" Type="http://schemas.openxmlformats.org/officeDocument/2006/relationships/oleObject" Target="../embeddings/oleObject431.bin"/><Relationship Id="rId9" Type="http://schemas.openxmlformats.org/officeDocument/2006/relationships/image" Target="../media/image426.wmf"/><Relationship Id="rId14" Type="http://schemas.openxmlformats.org/officeDocument/2006/relationships/oleObject" Target="../embeddings/oleObject43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wmf"/><Relationship Id="rId7" Type="http://schemas.openxmlformats.org/officeDocument/2006/relationships/image" Target="../media/image432.wmf"/><Relationship Id="rId2" Type="http://schemas.openxmlformats.org/officeDocument/2006/relationships/oleObject" Target="../embeddings/oleObject4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9.bin"/><Relationship Id="rId5" Type="http://schemas.openxmlformats.org/officeDocument/2006/relationships/image" Target="../media/image431.wmf"/><Relationship Id="rId4" Type="http://schemas.openxmlformats.org/officeDocument/2006/relationships/oleObject" Target="../embeddings/oleObject43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3.bin"/><Relationship Id="rId3" Type="http://schemas.openxmlformats.org/officeDocument/2006/relationships/image" Target="../media/image433.wmf"/><Relationship Id="rId7" Type="http://schemas.openxmlformats.org/officeDocument/2006/relationships/image" Target="../media/image435.wmf"/><Relationship Id="rId2" Type="http://schemas.openxmlformats.org/officeDocument/2006/relationships/oleObject" Target="../embeddings/oleObject4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2.bin"/><Relationship Id="rId11" Type="http://schemas.openxmlformats.org/officeDocument/2006/relationships/image" Target="../media/image437.wmf"/><Relationship Id="rId5" Type="http://schemas.openxmlformats.org/officeDocument/2006/relationships/image" Target="../media/image434.wmf"/><Relationship Id="rId10" Type="http://schemas.openxmlformats.org/officeDocument/2006/relationships/oleObject" Target="../embeddings/oleObject444.bin"/><Relationship Id="rId4" Type="http://schemas.openxmlformats.org/officeDocument/2006/relationships/oleObject" Target="../embeddings/oleObject441.bin"/><Relationship Id="rId9" Type="http://schemas.openxmlformats.org/officeDocument/2006/relationships/image" Target="../media/image43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8.bin"/><Relationship Id="rId13" Type="http://schemas.openxmlformats.org/officeDocument/2006/relationships/image" Target="../media/image443.wmf"/><Relationship Id="rId18" Type="http://schemas.openxmlformats.org/officeDocument/2006/relationships/oleObject" Target="../embeddings/oleObject453.bin"/><Relationship Id="rId26" Type="http://schemas.openxmlformats.org/officeDocument/2006/relationships/oleObject" Target="../embeddings/oleObject457.bin"/><Relationship Id="rId3" Type="http://schemas.openxmlformats.org/officeDocument/2006/relationships/image" Target="../media/image438.wmf"/><Relationship Id="rId21" Type="http://schemas.openxmlformats.org/officeDocument/2006/relationships/image" Target="../media/image447.wmf"/><Relationship Id="rId7" Type="http://schemas.openxmlformats.org/officeDocument/2006/relationships/image" Target="../media/image440.wmf"/><Relationship Id="rId12" Type="http://schemas.openxmlformats.org/officeDocument/2006/relationships/oleObject" Target="../embeddings/oleObject450.bin"/><Relationship Id="rId17" Type="http://schemas.openxmlformats.org/officeDocument/2006/relationships/image" Target="../media/image445.wmf"/><Relationship Id="rId25" Type="http://schemas.openxmlformats.org/officeDocument/2006/relationships/image" Target="../media/image449.wmf"/><Relationship Id="rId2" Type="http://schemas.openxmlformats.org/officeDocument/2006/relationships/oleObject" Target="../embeddings/oleObject445.bin"/><Relationship Id="rId16" Type="http://schemas.openxmlformats.org/officeDocument/2006/relationships/oleObject" Target="../embeddings/oleObject452.bin"/><Relationship Id="rId20" Type="http://schemas.openxmlformats.org/officeDocument/2006/relationships/oleObject" Target="../embeddings/oleObject454.bin"/><Relationship Id="rId29" Type="http://schemas.openxmlformats.org/officeDocument/2006/relationships/image" Target="../media/image45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7.bin"/><Relationship Id="rId11" Type="http://schemas.openxmlformats.org/officeDocument/2006/relationships/image" Target="../media/image442.wmf"/><Relationship Id="rId24" Type="http://schemas.openxmlformats.org/officeDocument/2006/relationships/oleObject" Target="../embeddings/oleObject456.bin"/><Relationship Id="rId5" Type="http://schemas.openxmlformats.org/officeDocument/2006/relationships/image" Target="../media/image439.wmf"/><Relationship Id="rId15" Type="http://schemas.openxmlformats.org/officeDocument/2006/relationships/image" Target="../media/image444.wmf"/><Relationship Id="rId23" Type="http://schemas.openxmlformats.org/officeDocument/2006/relationships/image" Target="../media/image448.wmf"/><Relationship Id="rId28" Type="http://schemas.openxmlformats.org/officeDocument/2006/relationships/oleObject" Target="../embeddings/oleObject458.bin"/><Relationship Id="rId10" Type="http://schemas.openxmlformats.org/officeDocument/2006/relationships/oleObject" Target="../embeddings/oleObject449.bin"/><Relationship Id="rId19" Type="http://schemas.openxmlformats.org/officeDocument/2006/relationships/image" Target="../media/image446.wmf"/><Relationship Id="rId31" Type="http://schemas.openxmlformats.org/officeDocument/2006/relationships/oleObject" Target="../embeddings/oleObject460.bin"/><Relationship Id="rId4" Type="http://schemas.openxmlformats.org/officeDocument/2006/relationships/oleObject" Target="../embeddings/oleObject446.bin"/><Relationship Id="rId9" Type="http://schemas.openxmlformats.org/officeDocument/2006/relationships/image" Target="../media/image441.wmf"/><Relationship Id="rId14" Type="http://schemas.openxmlformats.org/officeDocument/2006/relationships/oleObject" Target="../embeddings/oleObject451.bin"/><Relationship Id="rId22" Type="http://schemas.openxmlformats.org/officeDocument/2006/relationships/oleObject" Target="../embeddings/oleObject455.bin"/><Relationship Id="rId27" Type="http://schemas.openxmlformats.org/officeDocument/2006/relationships/image" Target="../media/image450.wmf"/><Relationship Id="rId30" Type="http://schemas.openxmlformats.org/officeDocument/2006/relationships/oleObject" Target="../embeddings/oleObject459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4.bin"/><Relationship Id="rId13" Type="http://schemas.openxmlformats.org/officeDocument/2006/relationships/image" Target="../media/image457.wmf"/><Relationship Id="rId18" Type="http://schemas.openxmlformats.org/officeDocument/2006/relationships/oleObject" Target="../embeddings/oleObject469.bin"/><Relationship Id="rId3" Type="http://schemas.openxmlformats.org/officeDocument/2006/relationships/image" Target="../media/image452.wmf"/><Relationship Id="rId21" Type="http://schemas.openxmlformats.org/officeDocument/2006/relationships/image" Target="../media/image461.wmf"/><Relationship Id="rId7" Type="http://schemas.openxmlformats.org/officeDocument/2006/relationships/image" Target="../media/image454.wmf"/><Relationship Id="rId12" Type="http://schemas.openxmlformats.org/officeDocument/2006/relationships/oleObject" Target="../embeddings/oleObject466.bin"/><Relationship Id="rId17" Type="http://schemas.openxmlformats.org/officeDocument/2006/relationships/image" Target="../media/image459.wmf"/><Relationship Id="rId2" Type="http://schemas.openxmlformats.org/officeDocument/2006/relationships/oleObject" Target="../embeddings/oleObject461.bin"/><Relationship Id="rId16" Type="http://schemas.openxmlformats.org/officeDocument/2006/relationships/oleObject" Target="../embeddings/oleObject468.bin"/><Relationship Id="rId20" Type="http://schemas.openxmlformats.org/officeDocument/2006/relationships/oleObject" Target="../embeddings/oleObject4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3.bin"/><Relationship Id="rId11" Type="http://schemas.openxmlformats.org/officeDocument/2006/relationships/image" Target="../media/image456.wmf"/><Relationship Id="rId5" Type="http://schemas.openxmlformats.org/officeDocument/2006/relationships/image" Target="../media/image453.wmf"/><Relationship Id="rId15" Type="http://schemas.openxmlformats.org/officeDocument/2006/relationships/image" Target="../media/image458.wmf"/><Relationship Id="rId10" Type="http://schemas.openxmlformats.org/officeDocument/2006/relationships/oleObject" Target="../embeddings/oleObject465.bin"/><Relationship Id="rId19" Type="http://schemas.openxmlformats.org/officeDocument/2006/relationships/image" Target="../media/image460.wmf"/><Relationship Id="rId4" Type="http://schemas.openxmlformats.org/officeDocument/2006/relationships/oleObject" Target="../embeddings/oleObject462.bin"/><Relationship Id="rId9" Type="http://schemas.openxmlformats.org/officeDocument/2006/relationships/image" Target="../media/image455.wmf"/><Relationship Id="rId14" Type="http://schemas.openxmlformats.org/officeDocument/2006/relationships/oleObject" Target="../embeddings/oleObject467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4.bin"/><Relationship Id="rId3" Type="http://schemas.openxmlformats.org/officeDocument/2006/relationships/image" Target="../media/image462.wmf"/><Relationship Id="rId7" Type="http://schemas.openxmlformats.org/officeDocument/2006/relationships/image" Target="../media/image464.wmf"/><Relationship Id="rId2" Type="http://schemas.openxmlformats.org/officeDocument/2006/relationships/oleObject" Target="../embeddings/oleObject4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3.bin"/><Relationship Id="rId11" Type="http://schemas.openxmlformats.org/officeDocument/2006/relationships/image" Target="../media/image466.wmf"/><Relationship Id="rId5" Type="http://schemas.openxmlformats.org/officeDocument/2006/relationships/image" Target="../media/image463.wmf"/><Relationship Id="rId10" Type="http://schemas.openxmlformats.org/officeDocument/2006/relationships/oleObject" Target="../embeddings/oleObject475.bin"/><Relationship Id="rId4" Type="http://schemas.openxmlformats.org/officeDocument/2006/relationships/oleObject" Target="../embeddings/oleObject472.bin"/><Relationship Id="rId9" Type="http://schemas.openxmlformats.org/officeDocument/2006/relationships/image" Target="../media/image46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9.bin"/><Relationship Id="rId13" Type="http://schemas.openxmlformats.org/officeDocument/2006/relationships/image" Target="../media/image472.wmf"/><Relationship Id="rId18" Type="http://schemas.openxmlformats.org/officeDocument/2006/relationships/oleObject" Target="../embeddings/oleObject484.bin"/><Relationship Id="rId3" Type="http://schemas.openxmlformats.org/officeDocument/2006/relationships/image" Target="../media/image467.wmf"/><Relationship Id="rId7" Type="http://schemas.openxmlformats.org/officeDocument/2006/relationships/image" Target="../media/image469.wmf"/><Relationship Id="rId12" Type="http://schemas.openxmlformats.org/officeDocument/2006/relationships/oleObject" Target="../embeddings/oleObject481.bin"/><Relationship Id="rId17" Type="http://schemas.openxmlformats.org/officeDocument/2006/relationships/image" Target="../media/image474.wmf"/><Relationship Id="rId2" Type="http://schemas.openxmlformats.org/officeDocument/2006/relationships/oleObject" Target="../embeddings/oleObject476.bin"/><Relationship Id="rId16" Type="http://schemas.openxmlformats.org/officeDocument/2006/relationships/oleObject" Target="../embeddings/oleObject4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8.bin"/><Relationship Id="rId11" Type="http://schemas.openxmlformats.org/officeDocument/2006/relationships/image" Target="../media/image471.wmf"/><Relationship Id="rId5" Type="http://schemas.openxmlformats.org/officeDocument/2006/relationships/image" Target="../media/image468.wmf"/><Relationship Id="rId15" Type="http://schemas.openxmlformats.org/officeDocument/2006/relationships/image" Target="../media/image473.wmf"/><Relationship Id="rId10" Type="http://schemas.openxmlformats.org/officeDocument/2006/relationships/oleObject" Target="../embeddings/oleObject480.bin"/><Relationship Id="rId19" Type="http://schemas.openxmlformats.org/officeDocument/2006/relationships/image" Target="../media/image475.wmf"/><Relationship Id="rId4" Type="http://schemas.openxmlformats.org/officeDocument/2006/relationships/oleObject" Target="../embeddings/oleObject477.bin"/><Relationship Id="rId9" Type="http://schemas.openxmlformats.org/officeDocument/2006/relationships/image" Target="../media/image470.wmf"/><Relationship Id="rId14" Type="http://schemas.openxmlformats.org/officeDocument/2006/relationships/oleObject" Target="../embeddings/oleObject48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8.bin"/><Relationship Id="rId13" Type="http://schemas.openxmlformats.org/officeDocument/2006/relationships/image" Target="../media/image481.wmf"/><Relationship Id="rId18" Type="http://schemas.openxmlformats.org/officeDocument/2006/relationships/oleObject" Target="../embeddings/oleObject493.bin"/><Relationship Id="rId26" Type="http://schemas.openxmlformats.org/officeDocument/2006/relationships/oleObject" Target="../embeddings/oleObject497.bin"/><Relationship Id="rId3" Type="http://schemas.openxmlformats.org/officeDocument/2006/relationships/image" Target="../media/image476.wmf"/><Relationship Id="rId21" Type="http://schemas.openxmlformats.org/officeDocument/2006/relationships/image" Target="../media/image485.wmf"/><Relationship Id="rId7" Type="http://schemas.openxmlformats.org/officeDocument/2006/relationships/image" Target="../media/image478.wmf"/><Relationship Id="rId12" Type="http://schemas.openxmlformats.org/officeDocument/2006/relationships/oleObject" Target="../embeddings/oleObject490.bin"/><Relationship Id="rId17" Type="http://schemas.openxmlformats.org/officeDocument/2006/relationships/image" Target="../media/image483.wmf"/><Relationship Id="rId25" Type="http://schemas.openxmlformats.org/officeDocument/2006/relationships/image" Target="../media/image487.wmf"/><Relationship Id="rId2" Type="http://schemas.openxmlformats.org/officeDocument/2006/relationships/oleObject" Target="../embeddings/oleObject485.bin"/><Relationship Id="rId16" Type="http://schemas.openxmlformats.org/officeDocument/2006/relationships/oleObject" Target="../embeddings/oleObject492.bin"/><Relationship Id="rId20" Type="http://schemas.openxmlformats.org/officeDocument/2006/relationships/oleObject" Target="../embeddings/oleObject4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7.bin"/><Relationship Id="rId11" Type="http://schemas.openxmlformats.org/officeDocument/2006/relationships/image" Target="../media/image480.wmf"/><Relationship Id="rId24" Type="http://schemas.openxmlformats.org/officeDocument/2006/relationships/oleObject" Target="../embeddings/oleObject496.bin"/><Relationship Id="rId5" Type="http://schemas.openxmlformats.org/officeDocument/2006/relationships/image" Target="../media/image477.wmf"/><Relationship Id="rId15" Type="http://schemas.openxmlformats.org/officeDocument/2006/relationships/image" Target="../media/image482.wmf"/><Relationship Id="rId23" Type="http://schemas.openxmlformats.org/officeDocument/2006/relationships/image" Target="../media/image486.wmf"/><Relationship Id="rId10" Type="http://schemas.openxmlformats.org/officeDocument/2006/relationships/oleObject" Target="../embeddings/oleObject489.bin"/><Relationship Id="rId19" Type="http://schemas.openxmlformats.org/officeDocument/2006/relationships/image" Target="../media/image484.wmf"/><Relationship Id="rId4" Type="http://schemas.openxmlformats.org/officeDocument/2006/relationships/oleObject" Target="../embeddings/oleObject486.bin"/><Relationship Id="rId9" Type="http://schemas.openxmlformats.org/officeDocument/2006/relationships/image" Target="../media/image479.wmf"/><Relationship Id="rId14" Type="http://schemas.openxmlformats.org/officeDocument/2006/relationships/oleObject" Target="../embeddings/oleObject491.bin"/><Relationship Id="rId22" Type="http://schemas.openxmlformats.org/officeDocument/2006/relationships/oleObject" Target="../embeddings/oleObject495.bin"/><Relationship Id="rId27" Type="http://schemas.openxmlformats.org/officeDocument/2006/relationships/image" Target="../media/image48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9.wmf"/><Relationship Id="rId18" Type="http://schemas.openxmlformats.org/officeDocument/2006/relationships/image" Target="../media/image1.jpeg"/><Relationship Id="rId3" Type="http://schemas.openxmlformats.org/officeDocument/2006/relationships/image" Target="../media/image24.wmf"/><Relationship Id="rId21" Type="http://schemas.openxmlformats.org/officeDocument/2006/relationships/image" Target="../media/image3.jpe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1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8.wmf"/><Relationship Id="rId24" Type="http://schemas.openxmlformats.org/officeDocument/2006/relationships/image" Target="../media/image6.jpeg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5.jpeg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.jpe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3.bin"/><Relationship Id="rId22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1.bin"/><Relationship Id="rId13" Type="http://schemas.openxmlformats.org/officeDocument/2006/relationships/image" Target="../media/image494.wmf"/><Relationship Id="rId3" Type="http://schemas.openxmlformats.org/officeDocument/2006/relationships/image" Target="../media/image489.wmf"/><Relationship Id="rId7" Type="http://schemas.openxmlformats.org/officeDocument/2006/relationships/image" Target="../media/image491.wmf"/><Relationship Id="rId12" Type="http://schemas.openxmlformats.org/officeDocument/2006/relationships/oleObject" Target="../embeddings/oleObject503.bin"/><Relationship Id="rId17" Type="http://schemas.openxmlformats.org/officeDocument/2006/relationships/image" Target="../media/image496.wmf"/><Relationship Id="rId2" Type="http://schemas.openxmlformats.org/officeDocument/2006/relationships/oleObject" Target="../embeddings/oleObject498.bin"/><Relationship Id="rId16" Type="http://schemas.openxmlformats.org/officeDocument/2006/relationships/oleObject" Target="../embeddings/oleObject5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0.bin"/><Relationship Id="rId11" Type="http://schemas.openxmlformats.org/officeDocument/2006/relationships/image" Target="../media/image493.wmf"/><Relationship Id="rId5" Type="http://schemas.openxmlformats.org/officeDocument/2006/relationships/image" Target="../media/image490.wmf"/><Relationship Id="rId15" Type="http://schemas.openxmlformats.org/officeDocument/2006/relationships/image" Target="../media/image495.wmf"/><Relationship Id="rId10" Type="http://schemas.openxmlformats.org/officeDocument/2006/relationships/oleObject" Target="../embeddings/oleObject502.bin"/><Relationship Id="rId4" Type="http://schemas.openxmlformats.org/officeDocument/2006/relationships/oleObject" Target="../embeddings/oleObject499.bin"/><Relationship Id="rId9" Type="http://schemas.openxmlformats.org/officeDocument/2006/relationships/image" Target="../media/image492.wmf"/><Relationship Id="rId14" Type="http://schemas.openxmlformats.org/officeDocument/2006/relationships/oleObject" Target="../embeddings/oleObject504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9.bin"/><Relationship Id="rId13" Type="http://schemas.openxmlformats.org/officeDocument/2006/relationships/image" Target="../media/image502.wmf"/><Relationship Id="rId18" Type="http://schemas.openxmlformats.org/officeDocument/2006/relationships/oleObject" Target="../embeddings/oleObject514.bin"/><Relationship Id="rId3" Type="http://schemas.openxmlformats.org/officeDocument/2006/relationships/image" Target="../media/image497.wmf"/><Relationship Id="rId21" Type="http://schemas.openxmlformats.org/officeDocument/2006/relationships/image" Target="../media/image506.wmf"/><Relationship Id="rId7" Type="http://schemas.openxmlformats.org/officeDocument/2006/relationships/image" Target="../media/image499.wmf"/><Relationship Id="rId12" Type="http://schemas.openxmlformats.org/officeDocument/2006/relationships/oleObject" Target="../embeddings/oleObject511.bin"/><Relationship Id="rId17" Type="http://schemas.openxmlformats.org/officeDocument/2006/relationships/image" Target="../media/image504.wmf"/><Relationship Id="rId2" Type="http://schemas.openxmlformats.org/officeDocument/2006/relationships/oleObject" Target="../embeddings/oleObject506.bin"/><Relationship Id="rId16" Type="http://schemas.openxmlformats.org/officeDocument/2006/relationships/oleObject" Target="../embeddings/oleObject513.bin"/><Relationship Id="rId20" Type="http://schemas.openxmlformats.org/officeDocument/2006/relationships/oleObject" Target="../embeddings/oleObject5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8.bin"/><Relationship Id="rId11" Type="http://schemas.openxmlformats.org/officeDocument/2006/relationships/image" Target="../media/image501.wmf"/><Relationship Id="rId5" Type="http://schemas.openxmlformats.org/officeDocument/2006/relationships/image" Target="../media/image498.wmf"/><Relationship Id="rId15" Type="http://schemas.openxmlformats.org/officeDocument/2006/relationships/image" Target="../media/image503.wmf"/><Relationship Id="rId10" Type="http://schemas.openxmlformats.org/officeDocument/2006/relationships/oleObject" Target="../embeddings/oleObject510.bin"/><Relationship Id="rId19" Type="http://schemas.openxmlformats.org/officeDocument/2006/relationships/image" Target="../media/image505.wmf"/><Relationship Id="rId4" Type="http://schemas.openxmlformats.org/officeDocument/2006/relationships/oleObject" Target="../embeddings/oleObject507.bin"/><Relationship Id="rId9" Type="http://schemas.openxmlformats.org/officeDocument/2006/relationships/image" Target="../media/image500.wmf"/><Relationship Id="rId14" Type="http://schemas.openxmlformats.org/officeDocument/2006/relationships/oleObject" Target="../embeddings/oleObject512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9.bin"/><Relationship Id="rId13" Type="http://schemas.openxmlformats.org/officeDocument/2006/relationships/image" Target="../media/image512.wmf"/><Relationship Id="rId18" Type="http://schemas.openxmlformats.org/officeDocument/2006/relationships/oleObject" Target="../embeddings/oleObject524.bin"/><Relationship Id="rId3" Type="http://schemas.openxmlformats.org/officeDocument/2006/relationships/image" Target="../media/image507.wmf"/><Relationship Id="rId7" Type="http://schemas.openxmlformats.org/officeDocument/2006/relationships/image" Target="../media/image509.wmf"/><Relationship Id="rId12" Type="http://schemas.openxmlformats.org/officeDocument/2006/relationships/oleObject" Target="../embeddings/oleObject521.bin"/><Relationship Id="rId17" Type="http://schemas.openxmlformats.org/officeDocument/2006/relationships/image" Target="../media/image514.wmf"/><Relationship Id="rId2" Type="http://schemas.openxmlformats.org/officeDocument/2006/relationships/oleObject" Target="../embeddings/oleObject516.bin"/><Relationship Id="rId16" Type="http://schemas.openxmlformats.org/officeDocument/2006/relationships/oleObject" Target="../embeddings/oleObject5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8.bin"/><Relationship Id="rId11" Type="http://schemas.openxmlformats.org/officeDocument/2006/relationships/image" Target="../media/image511.wmf"/><Relationship Id="rId5" Type="http://schemas.openxmlformats.org/officeDocument/2006/relationships/image" Target="../media/image508.wmf"/><Relationship Id="rId15" Type="http://schemas.openxmlformats.org/officeDocument/2006/relationships/image" Target="../media/image513.wmf"/><Relationship Id="rId10" Type="http://schemas.openxmlformats.org/officeDocument/2006/relationships/oleObject" Target="../embeddings/oleObject520.bin"/><Relationship Id="rId19" Type="http://schemas.openxmlformats.org/officeDocument/2006/relationships/image" Target="../media/image515.wmf"/><Relationship Id="rId4" Type="http://schemas.openxmlformats.org/officeDocument/2006/relationships/oleObject" Target="../embeddings/oleObject517.bin"/><Relationship Id="rId9" Type="http://schemas.openxmlformats.org/officeDocument/2006/relationships/image" Target="../media/image510.wmf"/><Relationship Id="rId14" Type="http://schemas.openxmlformats.org/officeDocument/2006/relationships/oleObject" Target="../embeddings/oleObject522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8.bin"/><Relationship Id="rId13" Type="http://schemas.openxmlformats.org/officeDocument/2006/relationships/image" Target="../media/image521.wmf"/><Relationship Id="rId3" Type="http://schemas.openxmlformats.org/officeDocument/2006/relationships/image" Target="../media/image516.wmf"/><Relationship Id="rId7" Type="http://schemas.openxmlformats.org/officeDocument/2006/relationships/image" Target="../media/image518.wmf"/><Relationship Id="rId12" Type="http://schemas.openxmlformats.org/officeDocument/2006/relationships/oleObject" Target="../embeddings/oleObject530.bin"/><Relationship Id="rId17" Type="http://schemas.openxmlformats.org/officeDocument/2006/relationships/image" Target="../media/image523.wmf"/><Relationship Id="rId2" Type="http://schemas.openxmlformats.org/officeDocument/2006/relationships/oleObject" Target="../embeddings/oleObject525.bin"/><Relationship Id="rId16" Type="http://schemas.openxmlformats.org/officeDocument/2006/relationships/oleObject" Target="../embeddings/oleObject5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7.bin"/><Relationship Id="rId11" Type="http://schemas.openxmlformats.org/officeDocument/2006/relationships/image" Target="../media/image520.wmf"/><Relationship Id="rId5" Type="http://schemas.openxmlformats.org/officeDocument/2006/relationships/image" Target="../media/image517.wmf"/><Relationship Id="rId15" Type="http://schemas.openxmlformats.org/officeDocument/2006/relationships/image" Target="../media/image522.wmf"/><Relationship Id="rId10" Type="http://schemas.openxmlformats.org/officeDocument/2006/relationships/oleObject" Target="../embeddings/oleObject529.bin"/><Relationship Id="rId4" Type="http://schemas.openxmlformats.org/officeDocument/2006/relationships/oleObject" Target="../embeddings/oleObject526.bin"/><Relationship Id="rId9" Type="http://schemas.openxmlformats.org/officeDocument/2006/relationships/image" Target="../media/image519.wmf"/><Relationship Id="rId14" Type="http://schemas.openxmlformats.org/officeDocument/2006/relationships/oleObject" Target="../embeddings/oleObject531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6.bin"/><Relationship Id="rId13" Type="http://schemas.openxmlformats.org/officeDocument/2006/relationships/image" Target="../media/image529.wmf"/><Relationship Id="rId3" Type="http://schemas.openxmlformats.org/officeDocument/2006/relationships/image" Target="../media/image524.wmf"/><Relationship Id="rId7" Type="http://schemas.openxmlformats.org/officeDocument/2006/relationships/image" Target="../media/image526.wmf"/><Relationship Id="rId12" Type="http://schemas.openxmlformats.org/officeDocument/2006/relationships/oleObject" Target="../embeddings/oleObject538.bin"/><Relationship Id="rId17" Type="http://schemas.openxmlformats.org/officeDocument/2006/relationships/image" Target="../media/image531.wmf"/><Relationship Id="rId2" Type="http://schemas.openxmlformats.org/officeDocument/2006/relationships/oleObject" Target="../embeddings/oleObject533.bin"/><Relationship Id="rId16" Type="http://schemas.openxmlformats.org/officeDocument/2006/relationships/oleObject" Target="../embeddings/oleObject5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5.bin"/><Relationship Id="rId11" Type="http://schemas.openxmlformats.org/officeDocument/2006/relationships/image" Target="../media/image528.wmf"/><Relationship Id="rId5" Type="http://schemas.openxmlformats.org/officeDocument/2006/relationships/image" Target="../media/image525.wmf"/><Relationship Id="rId15" Type="http://schemas.openxmlformats.org/officeDocument/2006/relationships/image" Target="../media/image530.wmf"/><Relationship Id="rId10" Type="http://schemas.openxmlformats.org/officeDocument/2006/relationships/oleObject" Target="../embeddings/oleObject537.bin"/><Relationship Id="rId4" Type="http://schemas.openxmlformats.org/officeDocument/2006/relationships/oleObject" Target="../embeddings/oleObject534.bin"/><Relationship Id="rId9" Type="http://schemas.openxmlformats.org/officeDocument/2006/relationships/image" Target="../media/image527.wmf"/><Relationship Id="rId14" Type="http://schemas.openxmlformats.org/officeDocument/2006/relationships/oleObject" Target="../embeddings/oleObject539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4.bin"/><Relationship Id="rId13" Type="http://schemas.openxmlformats.org/officeDocument/2006/relationships/image" Target="../media/image537.wmf"/><Relationship Id="rId18" Type="http://schemas.openxmlformats.org/officeDocument/2006/relationships/oleObject" Target="../embeddings/oleObject549.bin"/><Relationship Id="rId26" Type="http://schemas.openxmlformats.org/officeDocument/2006/relationships/oleObject" Target="../embeddings/oleObject553.bin"/><Relationship Id="rId3" Type="http://schemas.openxmlformats.org/officeDocument/2006/relationships/image" Target="../media/image532.wmf"/><Relationship Id="rId21" Type="http://schemas.openxmlformats.org/officeDocument/2006/relationships/image" Target="../media/image541.wmf"/><Relationship Id="rId7" Type="http://schemas.openxmlformats.org/officeDocument/2006/relationships/image" Target="../media/image534.wmf"/><Relationship Id="rId12" Type="http://schemas.openxmlformats.org/officeDocument/2006/relationships/oleObject" Target="../embeddings/oleObject546.bin"/><Relationship Id="rId17" Type="http://schemas.openxmlformats.org/officeDocument/2006/relationships/image" Target="../media/image539.wmf"/><Relationship Id="rId25" Type="http://schemas.openxmlformats.org/officeDocument/2006/relationships/image" Target="../media/image543.wmf"/><Relationship Id="rId2" Type="http://schemas.openxmlformats.org/officeDocument/2006/relationships/oleObject" Target="../embeddings/oleObject541.bin"/><Relationship Id="rId16" Type="http://schemas.openxmlformats.org/officeDocument/2006/relationships/oleObject" Target="../embeddings/oleObject548.bin"/><Relationship Id="rId20" Type="http://schemas.openxmlformats.org/officeDocument/2006/relationships/oleObject" Target="../embeddings/oleObject550.bin"/><Relationship Id="rId29" Type="http://schemas.openxmlformats.org/officeDocument/2006/relationships/image" Target="../media/image54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3.bin"/><Relationship Id="rId11" Type="http://schemas.openxmlformats.org/officeDocument/2006/relationships/image" Target="../media/image536.wmf"/><Relationship Id="rId24" Type="http://schemas.openxmlformats.org/officeDocument/2006/relationships/oleObject" Target="../embeddings/oleObject552.bin"/><Relationship Id="rId5" Type="http://schemas.openxmlformats.org/officeDocument/2006/relationships/image" Target="../media/image533.wmf"/><Relationship Id="rId15" Type="http://schemas.openxmlformats.org/officeDocument/2006/relationships/image" Target="../media/image538.wmf"/><Relationship Id="rId23" Type="http://schemas.openxmlformats.org/officeDocument/2006/relationships/image" Target="../media/image542.wmf"/><Relationship Id="rId28" Type="http://schemas.openxmlformats.org/officeDocument/2006/relationships/oleObject" Target="../embeddings/oleObject554.bin"/><Relationship Id="rId10" Type="http://schemas.openxmlformats.org/officeDocument/2006/relationships/oleObject" Target="../embeddings/oleObject545.bin"/><Relationship Id="rId19" Type="http://schemas.openxmlformats.org/officeDocument/2006/relationships/image" Target="../media/image540.wmf"/><Relationship Id="rId31" Type="http://schemas.openxmlformats.org/officeDocument/2006/relationships/image" Target="../media/image546.wmf"/><Relationship Id="rId4" Type="http://schemas.openxmlformats.org/officeDocument/2006/relationships/oleObject" Target="../embeddings/oleObject542.bin"/><Relationship Id="rId9" Type="http://schemas.openxmlformats.org/officeDocument/2006/relationships/image" Target="../media/image535.wmf"/><Relationship Id="rId14" Type="http://schemas.openxmlformats.org/officeDocument/2006/relationships/oleObject" Target="../embeddings/oleObject547.bin"/><Relationship Id="rId22" Type="http://schemas.openxmlformats.org/officeDocument/2006/relationships/oleObject" Target="../embeddings/oleObject551.bin"/><Relationship Id="rId27" Type="http://schemas.openxmlformats.org/officeDocument/2006/relationships/image" Target="../media/image544.wmf"/><Relationship Id="rId30" Type="http://schemas.openxmlformats.org/officeDocument/2006/relationships/oleObject" Target="../embeddings/oleObject555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9.bin"/><Relationship Id="rId13" Type="http://schemas.openxmlformats.org/officeDocument/2006/relationships/image" Target="../media/image552.wmf"/><Relationship Id="rId18" Type="http://schemas.openxmlformats.org/officeDocument/2006/relationships/oleObject" Target="../embeddings/oleObject565.bin"/><Relationship Id="rId3" Type="http://schemas.openxmlformats.org/officeDocument/2006/relationships/image" Target="../media/image547.wmf"/><Relationship Id="rId7" Type="http://schemas.openxmlformats.org/officeDocument/2006/relationships/image" Target="../media/image549.wmf"/><Relationship Id="rId12" Type="http://schemas.openxmlformats.org/officeDocument/2006/relationships/oleObject" Target="../embeddings/oleObject561.bin"/><Relationship Id="rId17" Type="http://schemas.openxmlformats.org/officeDocument/2006/relationships/oleObject" Target="../embeddings/oleObject564.bin"/><Relationship Id="rId2" Type="http://schemas.openxmlformats.org/officeDocument/2006/relationships/oleObject" Target="../embeddings/oleObject556.bin"/><Relationship Id="rId16" Type="http://schemas.openxmlformats.org/officeDocument/2006/relationships/oleObject" Target="../embeddings/oleObject5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8.bin"/><Relationship Id="rId11" Type="http://schemas.openxmlformats.org/officeDocument/2006/relationships/image" Target="../media/image551.wmf"/><Relationship Id="rId5" Type="http://schemas.openxmlformats.org/officeDocument/2006/relationships/image" Target="../media/image548.wmf"/><Relationship Id="rId15" Type="http://schemas.openxmlformats.org/officeDocument/2006/relationships/image" Target="../media/image553.wmf"/><Relationship Id="rId10" Type="http://schemas.openxmlformats.org/officeDocument/2006/relationships/oleObject" Target="../embeddings/oleObject560.bin"/><Relationship Id="rId4" Type="http://schemas.openxmlformats.org/officeDocument/2006/relationships/oleObject" Target="../embeddings/oleObject557.bin"/><Relationship Id="rId9" Type="http://schemas.openxmlformats.org/officeDocument/2006/relationships/image" Target="../media/image550.wmf"/><Relationship Id="rId14" Type="http://schemas.openxmlformats.org/officeDocument/2006/relationships/oleObject" Target="../embeddings/oleObject562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9.bin"/><Relationship Id="rId13" Type="http://schemas.openxmlformats.org/officeDocument/2006/relationships/image" Target="../media/image559.wmf"/><Relationship Id="rId18" Type="http://schemas.openxmlformats.org/officeDocument/2006/relationships/oleObject" Target="../embeddings/oleObject574.bin"/><Relationship Id="rId26" Type="http://schemas.openxmlformats.org/officeDocument/2006/relationships/oleObject" Target="../embeddings/oleObject578.bin"/><Relationship Id="rId3" Type="http://schemas.openxmlformats.org/officeDocument/2006/relationships/image" Target="../media/image554.wmf"/><Relationship Id="rId21" Type="http://schemas.openxmlformats.org/officeDocument/2006/relationships/image" Target="../media/image563.wmf"/><Relationship Id="rId7" Type="http://schemas.openxmlformats.org/officeDocument/2006/relationships/image" Target="../media/image556.wmf"/><Relationship Id="rId12" Type="http://schemas.openxmlformats.org/officeDocument/2006/relationships/oleObject" Target="../embeddings/oleObject571.bin"/><Relationship Id="rId17" Type="http://schemas.openxmlformats.org/officeDocument/2006/relationships/image" Target="../media/image561.wmf"/><Relationship Id="rId25" Type="http://schemas.openxmlformats.org/officeDocument/2006/relationships/image" Target="../media/image565.wmf"/><Relationship Id="rId2" Type="http://schemas.openxmlformats.org/officeDocument/2006/relationships/oleObject" Target="../embeddings/oleObject566.bin"/><Relationship Id="rId16" Type="http://schemas.openxmlformats.org/officeDocument/2006/relationships/oleObject" Target="../embeddings/oleObject573.bin"/><Relationship Id="rId20" Type="http://schemas.openxmlformats.org/officeDocument/2006/relationships/oleObject" Target="../embeddings/oleObject5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8.bin"/><Relationship Id="rId11" Type="http://schemas.openxmlformats.org/officeDocument/2006/relationships/image" Target="../media/image558.wmf"/><Relationship Id="rId24" Type="http://schemas.openxmlformats.org/officeDocument/2006/relationships/oleObject" Target="../embeddings/oleObject577.bin"/><Relationship Id="rId5" Type="http://schemas.openxmlformats.org/officeDocument/2006/relationships/image" Target="../media/image555.wmf"/><Relationship Id="rId15" Type="http://schemas.openxmlformats.org/officeDocument/2006/relationships/image" Target="../media/image560.wmf"/><Relationship Id="rId23" Type="http://schemas.openxmlformats.org/officeDocument/2006/relationships/image" Target="../media/image564.wmf"/><Relationship Id="rId10" Type="http://schemas.openxmlformats.org/officeDocument/2006/relationships/oleObject" Target="../embeddings/oleObject570.bin"/><Relationship Id="rId19" Type="http://schemas.openxmlformats.org/officeDocument/2006/relationships/image" Target="../media/image562.wmf"/><Relationship Id="rId4" Type="http://schemas.openxmlformats.org/officeDocument/2006/relationships/oleObject" Target="../embeddings/oleObject567.bin"/><Relationship Id="rId9" Type="http://schemas.openxmlformats.org/officeDocument/2006/relationships/image" Target="../media/image557.wmf"/><Relationship Id="rId14" Type="http://schemas.openxmlformats.org/officeDocument/2006/relationships/oleObject" Target="../embeddings/oleObject572.bin"/><Relationship Id="rId22" Type="http://schemas.openxmlformats.org/officeDocument/2006/relationships/oleObject" Target="../embeddings/oleObject576.bin"/><Relationship Id="rId27" Type="http://schemas.openxmlformats.org/officeDocument/2006/relationships/image" Target="../media/image566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2.bin"/><Relationship Id="rId13" Type="http://schemas.openxmlformats.org/officeDocument/2006/relationships/image" Target="../media/image572.wmf"/><Relationship Id="rId18" Type="http://schemas.openxmlformats.org/officeDocument/2006/relationships/oleObject" Target="../embeddings/oleObject587.bin"/><Relationship Id="rId3" Type="http://schemas.openxmlformats.org/officeDocument/2006/relationships/image" Target="../media/image567.wmf"/><Relationship Id="rId21" Type="http://schemas.openxmlformats.org/officeDocument/2006/relationships/image" Target="../media/image576.wmf"/><Relationship Id="rId7" Type="http://schemas.openxmlformats.org/officeDocument/2006/relationships/image" Target="../media/image569.wmf"/><Relationship Id="rId12" Type="http://schemas.openxmlformats.org/officeDocument/2006/relationships/oleObject" Target="../embeddings/oleObject584.bin"/><Relationship Id="rId17" Type="http://schemas.openxmlformats.org/officeDocument/2006/relationships/image" Target="../media/image574.wmf"/><Relationship Id="rId2" Type="http://schemas.openxmlformats.org/officeDocument/2006/relationships/oleObject" Target="../embeddings/oleObject579.bin"/><Relationship Id="rId16" Type="http://schemas.openxmlformats.org/officeDocument/2006/relationships/oleObject" Target="../embeddings/oleObject586.bin"/><Relationship Id="rId20" Type="http://schemas.openxmlformats.org/officeDocument/2006/relationships/oleObject" Target="../embeddings/oleObject5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1.bin"/><Relationship Id="rId11" Type="http://schemas.openxmlformats.org/officeDocument/2006/relationships/image" Target="../media/image571.wmf"/><Relationship Id="rId5" Type="http://schemas.openxmlformats.org/officeDocument/2006/relationships/image" Target="../media/image568.wmf"/><Relationship Id="rId15" Type="http://schemas.openxmlformats.org/officeDocument/2006/relationships/image" Target="../media/image573.wmf"/><Relationship Id="rId10" Type="http://schemas.openxmlformats.org/officeDocument/2006/relationships/oleObject" Target="../embeddings/oleObject583.bin"/><Relationship Id="rId19" Type="http://schemas.openxmlformats.org/officeDocument/2006/relationships/image" Target="../media/image575.wmf"/><Relationship Id="rId4" Type="http://schemas.openxmlformats.org/officeDocument/2006/relationships/oleObject" Target="../embeddings/oleObject580.bin"/><Relationship Id="rId9" Type="http://schemas.openxmlformats.org/officeDocument/2006/relationships/image" Target="../media/image570.wmf"/><Relationship Id="rId14" Type="http://schemas.openxmlformats.org/officeDocument/2006/relationships/oleObject" Target="../embeddings/oleObject585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2.bin"/><Relationship Id="rId13" Type="http://schemas.openxmlformats.org/officeDocument/2006/relationships/image" Target="../media/image582.wmf"/><Relationship Id="rId3" Type="http://schemas.openxmlformats.org/officeDocument/2006/relationships/image" Target="../media/image577.wmf"/><Relationship Id="rId7" Type="http://schemas.openxmlformats.org/officeDocument/2006/relationships/image" Target="../media/image579.wmf"/><Relationship Id="rId12" Type="http://schemas.openxmlformats.org/officeDocument/2006/relationships/oleObject" Target="../embeddings/oleObject594.bin"/><Relationship Id="rId2" Type="http://schemas.openxmlformats.org/officeDocument/2006/relationships/oleObject" Target="../embeddings/oleObject5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1.bin"/><Relationship Id="rId11" Type="http://schemas.openxmlformats.org/officeDocument/2006/relationships/image" Target="../media/image581.wmf"/><Relationship Id="rId5" Type="http://schemas.openxmlformats.org/officeDocument/2006/relationships/image" Target="../media/image578.wmf"/><Relationship Id="rId10" Type="http://schemas.openxmlformats.org/officeDocument/2006/relationships/oleObject" Target="../embeddings/oleObject593.bin"/><Relationship Id="rId4" Type="http://schemas.openxmlformats.org/officeDocument/2006/relationships/oleObject" Target="../embeddings/oleObject590.bin"/><Relationship Id="rId9" Type="http://schemas.openxmlformats.org/officeDocument/2006/relationships/image" Target="../media/image58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5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8.bin"/><Relationship Id="rId13" Type="http://schemas.openxmlformats.org/officeDocument/2006/relationships/image" Target="../media/image588.wmf"/><Relationship Id="rId3" Type="http://schemas.openxmlformats.org/officeDocument/2006/relationships/image" Target="../media/image583.wmf"/><Relationship Id="rId7" Type="http://schemas.openxmlformats.org/officeDocument/2006/relationships/image" Target="../media/image585.wmf"/><Relationship Id="rId12" Type="http://schemas.openxmlformats.org/officeDocument/2006/relationships/oleObject" Target="../embeddings/oleObject600.bin"/><Relationship Id="rId17" Type="http://schemas.openxmlformats.org/officeDocument/2006/relationships/image" Target="../media/image590.wmf"/><Relationship Id="rId2" Type="http://schemas.openxmlformats.org/officeDocument/2006/relationships/oleObject" Target="../embeddings/oleObject595.bin"/><Relationship Id="rId16" Type="http://schemas.openxmlformats.org/officeDocument/2006/relationships/oleObject" Target="../embeddings/oleObject6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7.bin"/><Relationship Id="rId11" Type="http://schemas.openxmlformats.org/officeDocument/2006/relationships/image" Target="../media/image587.wmf"/><Relationship Id="rId5" Type="http://schemas.openxmlformats.org/officeDocument/2006/relationships/image" Target="../media/image584.wmf"/><Relationship Id="rId15" Type="http://schemas.openxmlformats.org/officeDocument/2006/relationships/image" Target="../media/image589.wmf"/><Relationship Id="rId10" Type="http://schemas.openxmlformats.org/officeDocument/2006/relationships/oleObject" Target="../embeddings/oleObject599.bin"/><Relationship Id="rId4" Type="http://schemas.openxmlformats.org/officeDocument/2006/relationships/oleObject" Target="../embeddings/oleObject596.bin"/><Relationship Id="rId9" Type="http://schemas.openxmlformats.org/officeDocument/2006/relationships/image" Target="../media/image586.wmf"/><Relationship Id="rId14" Type="http://schemas.openxmlformats.org/officeDocument/2006/relationships/oleObject" Target="../embeddings/oleObject601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6.bin"/><Relationship Id="rId13" Type="http://schemas.openxmlformats.org/officeDocument/2006/relationships/image" Target="../media/image596.wmf"/><Relationship Id="rId3" Type="http://schemas.openxmlformats.org/officeDocument/2006/relationships/image" Target="../media/image591.wmf"/><Relationship Id="rId7" Type="http://schemas.openxmlformats.org/officeDocument/2006/relationships/image" Target="../media/image593.wmf"/><Relationship Id="rId12" Type="http://schemas.openxmlformats.org/officeDocument/2006/relationships/oleObject" Target="../embeddings/oleObject608.bin"/><Relationship Id="rId17" Type="http://schemas.openxmlformats.org/officeDocument/2006/relationships/image" Target="../media/image598.wmf"/><Relationship Id="rId2" Type="http://schemas.openxmlformats.org/officeDocument/2006/relationships/oleObject" Target="../embeddings/oleObject603.bin"/><Relationship Id="rId16" Type="http://schemas.openxmlformats.org/officeDocument/2006/relationships/oleObject" Target="../embeddings/oleObject6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5.bin"/><Relationship Id="rId11" Type="http://schemas.openxmlformats.org/officeDocument/2006/relationships/image" Target="../media/image595.wmf"/><Relationship Id="rId5" Type="http://schemas.openxmlformats.org/officeDocument/2006/relationships/image" Target="../media/image592.wmf"/><Relationship Id="rId15" Type="http://schemas.openxmlformats.org/officeDocument/2006/relationships/image" Target="../media/image597.wmf"/><Relationship Id="rId10" Type="http://schemas.openxmlformats.org/officeDocument/2006/relationships/oleObject" Target="../embeddings/oleObject607.bin"/><Relationship Id="rId4" Type="http://schemas.openxmlformats.org/officeDocument/2006/relationships/oleObject" Target="../embeddings/oleObject604.bin"/><Relationship Id="rId9" Type="http://schemas.openxmlformats.org/officeDocument/2006/relationships/image" Target="../media/image594.wmf"/><Relationship Id="rId14" Type="http://schemas.openxmlformats.org/officeDocument/2006/relationships/oleObject" Target="../embeddings/oleObject609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4.bin"/><Relationship Id="rId13" Type="http://schemas.openxmlformats.org/officeDocument/2006/relationships/image" Target="../media/image604.wmf"/><Relationship Id="rId18" Type="http://schemas.openxmlformats.org/officeDocument/2006/relationships/oleObject" Target="../embeddings/oleObject619.bin"/><Relationship Id="rId3" Type="http://schemas.openxmlformats.org/officeDocument/2006/relationships/image" Target="../media/image599.wmf"/><Relationship Id="rId21" Type="http://schemas.openxmlformats.org/officeDocument/2006/relationships/image" Target="../media/image608.wmf"/><Relationship Id="rId7" Type="http://schemas.openxmlformats.org/officeDocument/2006/relationships/image" Target="../media/image601.wmf"/><Relationship Id="rId12" Type="http://schemas.openxmlformats.org/officeDocument/2006/relationships/oleObject" Target="../embeddings/oleObject616.bin"/><Relationship Id="rId17" Type="http://schemas.openxmlformats.org/officeDocument/2006/relationships/image" Target="../media/image606.wmf"/><Relationship Id="rId2" Type="http://schemas.openxmlformats.org/officeDocument/2006/relationships/oleObject" Target="../embeddings/oleObject611.bin"/><Relationship Id="rId16" Type="http://schemas.openxmlformats.org/officeDocument/2006/relationships/oleObject" Target="../embeddings/oleObject618.bin"/><Relationship Id="rId20" Type="http://schemas.openxmlformats.org/officeDocument/2006/relationships/oleObject" Target="../embeddings/oleObject6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3.bin"/><Relationship Id="rId11" Type="http://schemas.openxmlformats.org/officeDocument/2006/relationships/image" Target="../media/image603.wmf"/><Relationship Id="rId5" Type="http://schemas.openxmlformats.org/officeDocument/2006/relationships/image" Target="../media/image600.wmf"/><Relationship Id="rId15" Type="http://schemas.openxmlformats.org/officeDocument/2006/relationships/image" Target="../media/image605.wmf"/><Relationship Id="rId23" Type="http://schemas.openxmlformats.org/officeDocument/2006/relationships/image" Target="../media/image609.emf"/><Relationship Id="rId10" Type="http://schemas.openxmlformats.org/officeDocument/2006/relationships/oleObject" Target="../embeddings/oleObject615.bin"/><Relationship Id="rId19" Type="http://schemas.openxmlformats.org/officeDocument/2006/relationships/image" Target="../media/image607.wmf"/><Relationship Id="rId4" Type="http://schemas.openxmlformats.org/officeDocument/2006/relationships/oleObject" Target="../embeddings/oleObject612.bin"/><Relationship Id="rId9" Type="http://schemas.openxmlformats.org/officeDocument/2006/relationships/image" Target="../media/image602.wmf"/><Relationship Id="rId14" Type="http://schemas.openxmlformats.org/officeDocument/2006/relationships/oleObject" Target="../embeddings/oleObject617.bin"/><Relationship Id="rId22" Type="http://schemas.openxmlformats.org/officeDocument/2006/relationships/oleObject" Target="../embeddings/oleObject621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5.bin"/><Relationship Id="rId13" Type="http://schemas.openxmlformats.org/officeDocument/2006/relationships/image" Target="../media/image615.wmf"/><Relationship Id="rId18" Type="http://schemas.openxmlformats.org/officeDocument/2006/relationships/oleObject" Target="../embeddings/oleObject630.bin"/><Relationship Id="rId3" Type="http://schemas.openxmlformats.org/officeDocument/2006/relationships/image" Target="../media/image610.wmf"/><Relationship Id="rId7" Type="http://schemas.openxmlformats.org/officeDocument/2006/relationships/image" Target="../media/image612.wmf"/><Relationship Id="rId12" Type="http://schemas.openxmlformats.org/officeDocument/2006/relationships/oleObject" Target="../embeddings/oleObject627.bin"/><Relationship Id="rId17" Type="http://schemas.openxmlformats.org/officeDocument/2006/relationships/image" Target="../media/image617.wmf"/><Relationship Id="rId2" Type="http://schemas.openxmlformats.org/officeDocument/2006/relationships/oleObject" Target="../embeddings/oleObject622.bin"/><Relationship Id="rId16" Type="http://schemas.openxmlformats.org/officeDocument/2006/relationships/oleObject" Target="../embeddings/oleObject6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4.bin"/><Relationship Id="rId11" Type="http://schemas.openxmlformats.org/officeDocument/2006/relationships/image" Target="../media/image614.wmf"/><Relationship Id="rId5" Type="http://schemas.openxmlformats.org/officeDocument/2006/relationships/image" Target="../media/image611.wmf"/><Relationship Id="rId15" Type="http://schemas.openxmlformats.org/officeDocument/2006/relationships/image" Target="../media/image616.wmf"/><Relationship Id="rId10" Type="http://schemas.openxmlformats.org/officeDocument/2006/relationships/oleObject" Target="../embeddings/oleObject626.bin"/><Relationship Id="rId19" Type="http://schemas.openxmlformats.org/officeDocument/2006/relationships/image" Target="../media/image618.wmf"/><Relationship Id="rId4" Type="http://schemas.openxmlformats.org/officeDocument/2006/relationships/oleObject" Target="../embeddings/oleObject623.bin"/><Relationship Id="rId9" Type="http://schemas.openxmlformats.org/officeDocument/2006/relationships/image" Target="../media/image613.wmf"/><Relationship Id="rId14" Type="http://schemas.openxmlformats.org/officeDocument/2006/relationships/oleObject" Target="../embeddings/oleObject628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4.bin"/><Relationship Id="rId13" Type="http://schemas.openxmlformats.org/officeDocument/2006/relationships/image" Target="../media/image624.wmf"/><Relationship Id="rId3" Type="http://schemas.openxmlformats.org/officeDocument/2006/relationships/image" Target="../media/image619.wmf"/><Relationship Id="rId7" Type="http://schemas.openxmlformats.org/officeDocument/2006/relationships/image" Target="../media/image621.wmf"/><Relationship Id="rId12" Type="http://schemas.openxmlformats.org/officeDocument/2006/relationships/oleObject" Target="../embeddings/oleObject636.bin"/><Relationship Id="rId2" Type="http://schemas.openxmlformats.org/officeDocument/2006/relationships/oleObject" Target="../embeddings/oleObject6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3.bin"/><Relationship Id="rId11" Type="http://schemas.openxmlformats.org/officeDocument/2006/relationships/image" Target="../media/image623.wmf"/><Relationship Id="rId5" Type="http://schemas.openxmlformats.org/officeDocument/2006/relationships/image" Target="../media/image620.wmf"/><Relationship Id="rId15" Type="http://schemas.openxmlformats.org/officeDocument/2006/relationships/image" Target="../media/image625.wmf"/><Relationship Id="rId10" Type="http://schemas.openxmlformats.org/officeDocument/2006/relationships/oleObject" Target="../embeddings/oleObject635.bin"/><Relationship Id="rId4" Type="http://schemas.openxmlformats.org/officeDocument/2006/relationships/oleObject" Target="../embeddings/oleObject632.bin"/><Relationship Id="rId9" Type="http://schemas.openxmlformats.org/officeDocument/2006/relationships/image" Target="../media/image622.wmf"/><Relationship Id="rId14" Type="http://schemas.openxmlformats.org/officeDocument/2006/relationships/oleObject" Target="../embeddings/oleObject637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1.bin"/><Relationship Id="rId13" Type="http://schemas.openxmlformats.org/officeDocument/2006/relationships/image" Target="../media/image631.wmf"/><Relationship Id="rId18" Type="http://schemas.openxmlformats.org/officeDocument/2006/relationships/oleObject" Target="../embeddings/oleObject646.bin"/><Relationship Id="rId3" Type="http://schemas.openxmlformats.org/officeDocument/2006/relationships/image" Target="../media/image626.wmf"/><Relationship Id="rId7" Type="http://schemas.openxmlformats.org/officeDocument/2006/relationships/image" Target="../media/image628.wmf"/><Relationship Id="rId12" Type="http://schemas.openxmlformats.org/officeDocument/2006/relationships/oleObject" Target="../embeddings/oleObject643.bin"/><Relationship Id="rId17" Type="http://schemas.openxmlformats.org/officeDocument/2006/relationships/image" Target="../media/image633.wmf"/><Relationship Id="rId2" Type="http://schemas.openxmlformats.org/officeDocument/2006/relationships/oleObject" Target="../embeddings/oleObject638.bin"/><Relationship Id="rId16" Type="http://schemas.openxmlformats.org/officeDocument/2006/relationships/oleObject" Target="../embeddings/oleObject6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0.bin"/><Relationship Id="rId11" Type="http://schemas.openxmlformats.org/officeDocument/2006/relationships/image" Target="../media/image630.wmf"/><Relationship Id="rId5" Type="http://schemas.openxmlformats.org/officeDocument/2006/relationships/image" Target="../media/image627.wmf"/><Relationship Id="rId15" Type="http://schemas.openxmlformats.org/officeDocument/2006/relationships/image" Target="../media/image632.wmf"/><Relationship Id="rId10" Type="http://schemas.openxmlformats.org/officeDocument/2006/relationships/oleObject" Target="../embeddings/oleObject642.bin"/><Relationship Id="rId19" Type="http://schemas.openxmlformats.org/officeDocument/2006/relationships/image" Target="../media/image634.wmf"/><Relationship Id="rId4" Type="http://schemas.openxmlformats.org/officeDocument/2006/relationships/oleObject" Target="../embeddings/oleObject639.bin"/><Relationship Id="rId9" Type="http://schemas.openxmlformats.org/officeDocument/2006/relationships/image" Target="../media/image629.wmf"/><Relationship Id="rId14" Type="http://schemas.openxmlformats.org/officeDocument/2006/relationships/oleObject" Target="../embeddings/oleObject644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0.bin"/><Relationship Id="rId13" Type="http://schemas.openxmlformats.org/officeDocument/2006/relationships/image" Target="../media/image640.wmf"/><Relationship Id="rId18" Type="http://schemas.openxmlformats.org/officeDocument/2006/relationships/oleObject" Target="../embeddings/oleObject655.bin"/><Relationship Id="rId3" Type="http://schemas.openxmlformats.org/officeDocument/2006/relationships/image" Target="../media/image635.wmf"/><Relationship Id="rId21" Type="http://schemas.openxmlformats.org/officeDocument/2006/relationships/image" Target="../media/image644.wmf"/><Relationship Id="rId7" Type="http://schemas.openxmlformats.org/officeDocument/2006/relationships/image" Target="../media/image637.wmf"/><Relationship Id="rId12" Type="http://schemas.openxmlformats.org/officeDocument/2006/relationships/oleObject" Target="../embeddings/oleObject652.bin"/><Relationship Id="rId17" Type="http://schemas.openxmlformats.org/officeDocument/2006/relationships/image" Target="../media/image642.wmf"/><Relationship Id="rId2" Type="http://schemas.openxmlformats.org/officeDocument/2006/relationships/oleObject" Target="../embeddings/oleObject647.bin"/><Relationship Id="rId16" Type="http://schemas.openxmlformats.org/officeDocument/2006/relationships/oleObject" Target="../embeddings/oleObject654.bin"/><Relationship Id="rId20" Type="http://schemas.openxmlformats.org/officeDocument/2006/relationships/oleObject" Target="../embeddings/oleObject6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9.bin"/><Relationship Id="rId11" Type="http://schemas.openxmlformats.org/officeDocument/2006/relationships/image" Target="../media/image639.wmf"/><Relationship Id="rId5" Type="http://schemas.openxmlformats.org/officeDocument/2006/relationships/image" Target="../media/image636.wmf"/><Relationship Id="rId15" Type="http://schemas.openxmlformats.org/officeDocument/2006/relationships/image" Target="../media/image641.wmf"/><Relationship Id="rId10" Type="http://schemas.openxmlformats.org/officeDocument/2006/relationships/oleObject" Target="../embeddings/oleObject651.bin"/><Relationship Id="rId19" Type="http://schemas.openxmlformats.org/officeDocument/2006/relationships/image" Target="../media/image643.wmf"/><Relationship Id="rId4" Type="http://schemas.openxmlformats.org/officeDocument/2006/relationships/oleObject" Target="../embeddings/oleObject648.bin"/><Relationship Id="rId9" Type="http://schemas.openxmlformats.org/officeDocument/2006/relationships/image" Target="../media/image638.wmf"/><Relationship Id="rId14" Type="http://schemas.openxmlformats.org/officeDocument/2006/relationships/oleObject" Target="../embeddings/oleObject653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0.bin"/><Relationship Id="rId13" Type="http://schemas.openxmlformats.org/officeDocument/2006/relationships/image" Target="../media/image650.wmf"/><Relationship Id="rId18" Type="http://schemas.openxmlformats.org/officeDocument/2006/relationships/oleObject" Target="../embeddings/oleObject665.bin"/><Relationship Id="rId3" Type="http://schemas.openxmlformats.org/officeDocument/2006/relationships/image" Target="../media/image645.wmf"/><Relationship Id="rId7" Type="http://schemas.openxmlformats.org/officeDocument/2006/relationships/image" Target="../media/image647.wmf"/><Relationship Id="rId12" Type="http://schemas.openxmlformats.org/officeDocument/2006/relationships/oleObject" Target="../embeddings/oleObject662.bin"/><Relationship Id="rId17" Type="http://schemas.openxmlformats.org/officeDocument/2006/relationships/image" Target="../media/image652.wmf"/><Relationship Id="rId2" Type="http://schemas.openxmlformats.org/officeDocument/2006/relationships/oleObject" Target="../embeddings/oleObject657.bin"/><Relationship Id="rId16" Type="http://schemas.openxmlformats.org/officeDocument/2006/relationships/oleObject" Target="../embeddings/oleObject6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9.bin"/><Relationship Id="rId11" Type="http://schemas.openxmlformats.org/officeDocument/2006/relationships/image" Target="../media/image649.wmf"/><Relationship Id="rId5" Type="http://schemas.openxmlformats.org/officeDocument/2006/relationships/image" Target="../media/image646.wmf"/><Relationship Id="rId15" Type="http://schemas.openxmlformats.org/officeDocument/2006/relationships/image" Target="../media/image651.wmf"/><Relationship Id="rId10" Type="http://schemas.openxmlformats.org/officeDocument/2006/relationships/oleObject" Target="../embeddings/oleObject661.bin"/><Relationship Id="rId19" Type="http://schemas.openxmlformats.org/officeDocument/2006/relationships/image" Target="../media/image653.wmf"/><Relationship Id="rId4" Type="http://schemas.openxmlformats.org/officeDocument/2006/relationships/oleObject" Target="../embeddings/oleObject658.bin"/><Relationship Id="rId9" Type="http://schemas.openxmlformats.org/officeDocument/2006/relationships/image" Target="../media/image648.wmf"/><Relationship Id="rId14" Type="http://schemas.openxmlformats.org/officeDocument/2006/relationships/oleObject" Target="../embeddings/oleObject663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9.bin"/><Relationship Id="rId13" Type="http://schemas.openxmlformats.org/officeDocument/2006/relationships/image" Target="../media/image659.wmf"/><Relationship Id="rId3" Type="http://schemas.openxmlformats.org/officeDocument/2006/relationships/image" Target="../media/image654.wmf"/><Relationship Id="rId7" Type="http://schemas.openxmlformats.org/officeDocument/2006/relationships/image" Target="../media/image656.wmf"/><Relationship Id="rId12" Type="http://schemas.openxmlformats.org/officeDocument/2006/relationships/oleObject" Target="../embeddings/oleObject671.bin"/><Relationship Id="rId2" Type="http://schemas.openxmlformats.org/officeDocument/2006/relationships/oleObject" Target="../embeddings/oleObject6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8.bin"/><Relationship Id="rId11" Type="http://schemas.openxmlformats.org/officeDocument/2006/relationships/image" Target="../media/image658.wmf"/><Relationship Id="rId5" Type="http://schemas.openxmlformats.org/officeDocument/2006/relationships/image" Target="../media/image655.wmf"/><Relationship Id="rId15" Type="http://schemas.openxmlformats.org/officeDocument/2006/relationships/image" Target="../media/image660.wmf"/><Relationship Id="rId10" Type="http://schemas.openxmlformats.org/officeDocument/2006/relationships/oleObject" Target="../embeddings/oleObject670.bin"/><Relationship Id="rId4" Type="http://schemas.openxmlformats.org/officeDocument/2006/relationships/oleObject" Target="../embeddings/oleObject667.bin"/><Relationship Id="rId9" Type="http://schemas.openxmlformats.org/officeDocument/2006/relationships/image" Target="../media/image657.wmf"/><Relationship Id="rId14" Type="http://schemas.openxmlformats.org/officeDocument/2006/relationships/oleObject" Target="../embeddings/oleObject672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6.bin"/><Relationship Id="rId13" Type="http://schemas.openxmlformats.org/officeDocument/2006/relationships/image" Target="../media/image666.wmf"/><Relationship Id="rId18" Type="http://schemas.openxmlformats.org/officeDocument/2006/relationships/oleObject" Target="../embeddings/oleObject681.bin"/><Relationship Id="rId3" Type="http://schemas.openxmlformats.org/officeDocument/2006/relationships/image" Target="../media/image661.wmf"/><Relationship Id="rId21" Type="http://schemas.openxmlformats.org/officeDocument/2006/relationships/image" Target="../media/image670.wmf"/><Relationship Id="rId7" Type="http://schemas.openxmlformats.org/officeDocument/2006/relationships/image" Target="../media/image663.wmf"/><Relationship Id="rId12" Type="http://schemas.openxmlformats.org/officeDocument/2006/relationships/oleObject" Target="../embeddings/oleObject678.bin"/><Relationship Id="rId17" Type="http://schemas.openxmlformats.org/officeDocument/2006/relationships/image" Target="../media/image668.wmf"/><Relationship Id="rId2" Type="http://schemas.openxmlformats.org/officeDocument/2006/relationships/oleObject" Target="../embeddings/oleObject673.bin"/><Relationship Id="rId16" Type="http://schemas.openxmlformats.org/officeDocument/2006/relationships/oleObject" Target="../embeddings/oleObject680.bin"/><Relationship Id="rId20" Type="http://schemas.openxmlformats.org/officeDocument/2006/relationships/oleObject" Target="../embeddings/oleObject6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5.bin"/><Relationship Id="rId11" Type="http://schemas.openxmlformats.org/officeDocument/2006/relationships/image" Target="../media/image665.wmf"/><Relationship Id="rId5" Type="http://schemas.openxmlformats.org/officeDocument/2006/relationships/image" Target="../media/image662.wmf"/><Relationship Id="rId15" Type="http://schemas.openxmlformats.org/officeDocument/2006/relationships/image" Target="../media/image667.wmf"/><Relationship Id="rId10" Type="http://schemas.openxmlformats.org/officeDocument/2006/relationships/oleObject" Target="../embeddings/oleObject677.bin"/><Relationship Id="rId19" Type="http://schemas.openxmlformats.org/officeDocument/2006/relationships/image" Target="../media/image669.wmf"/><Relationship Id="rId4" Type="http://schemas.openxmlformats.org/officeDocument/2006/relationships/oleObject" Target="../embeddings/oleObject674.bin"/><Relationship Id="rId9" Type="http://schemas.openxmlformats.org/officeDocument/2006/relationships/image" Target="../media/image664.wmf"/><Relationship Id="rId14" Type="http://schemas.openxmlformats.org/officeDocument/2006/relationships/oleObject" Target="../embeddings/oleObject6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B6AA4B0-2C63-DBDA-348F-832468132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14F1633-6BBC-03C6-2750-4334F5CCC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章矩阵的相合与相似</a:t>
            </a:r>
            <a:r>
              <a:rPr lang="zh-CN" altLang="en-US"/>
              <a:t> </a:t>
            </a:r>
          </a:p>
        </p:txBody>
      </p:sp>
      <p:pic>
        <p:nvPicPr>
          <p:cNvPr id="113668" name="Picture 6" descr="机动">
            <a:extLst>
              <a:ext uri="{FF2B5EF4-FFF2-40B4-BE49-F238E27FC236}">
                <a16:creationId xmlns:a16="http://schemas.microsoft.com/office/drawing/2014/main" id="{19C7B97F-CD4B-968B-57D4-E0A528D5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Text Box 7">
            <a:extLst>
              <a:ext uri="{FF2B5EF4-FFF2-40B4-BE49-F238E27FC236}">
                <a16:creationId xmlns:a16="http://schemas.microsoft.com/office/drawing/2014/main" id="{333061F2-55D9-B018-21AB-B58F4320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3670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E16B203-096E-EAD5-DFF3-C1141ACF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1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D240F7-9C40-AAAC-F78D-D2451859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B7668D-A8CC-F8B2-C3D5-767CA1541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3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D56E7FA-0EA7-4F5D-7732-5044875A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4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C711EA-3346-97AA-9E94-9BFC8223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5" name="Text Box 13">
            <a:extLst>
              <a:ext uri="{FF2B5EF4-FFF2-40B4-BE49-F238E27FC236}">
                <a16:creationId xmlns:a16="http://schemas.microsoft.com/office/drawing/2014/main" id="{58F0BEDD-6C1B-035D-F54C-B78C7E91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113676" name="Picture 14" descr="tq1">
            <a:extLst>
              <a:ext uri="{FF2B5EF4-FFF2-40B4-BE49-F238E27FC236}">
                <a16:creationId xmlns:a16="http://schemas.microsoft.com/office/drawing/2014/main" id="{90E0ECA3-57AA-6DBA-04B0-CB7824DC2D2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113677" name="Text Box 15">
            <a:extLst>
              <a:ext uri="{FF2B5EF4-FFF2-40B4-BE49-F238E27FC236}">
                <a16:creationId xmlns:a16="http://schemas.microsoft.com/office/drawing/2014/main" id="{F1461A8E-6E40-8557-0F85-286CC71F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579688"/>
            <a:ext cx="70326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§5.1 </a:t>
            </a:r>
            <a:r>
              <a:rPr lang="zh-CN" altLang="en-US" b="1"/>
              <a:t>欧氏空间</a:t>
            </a:r>
          </a:p>
          <a:p>
            <a:pPr eaLnBrk="1" hangingPunct="1"/>
            <a:r>
              <a:rPr lang="en-US" altLang="zh-CN" b="1"/>
              <a:t>§5.2 </a:t>
            </a:r>
            <a:r>
              <a:rPr lang="zh-CN" altLang="en-US" b="1"/>
              <a:t>正交化</a:t>
            </a:r>
            <a:endParaRPr lang="en-US" altLang="zh-CN" b="1"/>
          </a:p>
          <a:p>
            <a:pPr eaLnBrk="1" hangingPunct="1"/>
            <a:r>
              <a:rPr lang="en-US" altLang="zh-CN" b="1"/>
              <a:t>§5.3 </a:t>
            </a:r>
            <a:r>
              <a:rPr lang="zh-CN" altLang="en-US" b="1"/>
              <a:t>二次型</a:t>
            </a:r>
            <a:endParaRPr lang="en-US" altLang="zh-CN" b="1"/>
          </a:p>
          <a:p>
            <a:pPr eaLnBrk="1" hangingPunct="1"/>
            <a:r>
              <a:rPr lang="en-US" altLang="zh-CN" b="1"/>
              <a:t>§5.4 </a:t>
            </a:r>
            <a:r>
              <a:rPr lang="zh-CN" altLang="en-US" b="1"/>
              <a:t>实对称方阵相合标准形</a:t>
            </a:r>
            <a:endParaRPr lang="en-US" altLang="zh-CN" b="1"/>
          </a:p>
          <a:p>
            <a:pPr eaLnBrk="1" hangingPunct="1"/>
            <a:r>
              <a:rPr lang="en-US" altLang="zh-CN" b="1"/>
              <a:t>§5.5 </a:t>
            </a:r>
            <a:r>
              <a:rPr lang="zh-CN" altLang="en-US" b="1"/>
              <a:t>特征向量与相似矩阵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2BBD18F-403A-FCC0-A5F6-6EBECFAC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274638"/>
            <a:ext cx="7094538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zh-CN" altLang="en-US" kern="0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  <a:cs typeface="+mj-cs"/>
              </a:rPr>
              <a:t>内积的推广</a:t>
            </a:r>
          </a:p>
        </p:txBody>
      </p:sp>
      <p:sp>
        <p:nvSpPr>
          <p:cNvPr id="6149" name="TextBox 7">
            <a:extLst>
              <a:ext uri="{FF2B5EF4-FFF2-40B4-BE49-F238E27FC236}">
                <a16:creationId xmlns:a16="http://schemas.microsoft.com/office/drawing/2014/main" id="{ABC8E064-EE90-99E9-2880-6C6E02D6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003300"/>
            <a:ext cx="82407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实数域</a:t>
            </a:r>
            <a:r>
              <a:rPr lang="en-US" altLang="zh-CN" i="1"/>
              <a:t>R</a:t>
            </a:r>
            <a:r>
              <a:rPr lang="zh-CN" altLang="en-US"/>
              <a:t>上的三维几何空间</a:t>
            </a:r>
            <a:r>
              <a:rPr lang="en-US" altLang="zh-CN" i="1"/>
              <a:t>R</a:t>
            </a:r>
            <a:r>
              <a:rPr lang="en-US" altLang="zh-CN" baseline="30000"/>
              <a:t>3</a:t>
            </a:r>
            <a:r>
              <a:rPr lang="zh-CN" altLang="en-US"/>
              <a:t>中，向量</a:t>
            </a:r>
            <a:r>
              <a:rPr lang="el-GR" altLang="zh-CN" i="1"/>
              <a:t>α</a:t>
            </a:r>
            <a:r>
              <a:rPr lang="en-US" altLang="zh-CN" i="1"/>
              <a:t>,</a:t>
            </a:r>
            <a:r>
              <a:rPr lang="el-GR" altLang="zh-CN" i="1"/>
              <a:t>β</a:t>
            </a:r>
            <a:r>
              <a:rPr lang="zh-CN" altLang="en-US"/>
              <a:t>的内积可以通过模长和夹角余弦来定义</a:t>
            </a:r>
          </a:p>
        </p:txBody>
      </p:sp>
      <p:graphicFrame>
        <p:nvGraphicFramePr>
          <p:cNvPr id="6146" name="Object 5">
            <a:extLst>
              <a:ext uri="{FF2B5EF4-FFF2-40B4-BE49-F238E27FC236}">
                <a16:creationId xmlns:a16="http://schemas.microsoft.com/office/drawing/2014/main" id="{911AA03B-CBF3-6667-7153-AFFD901CA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4475" y="2093913"/>
          <a:ext cx="30003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203040" progId="Equation.3">
                  <p:embed/>
                </p:oleObj>
              </mc:Choice>
              <mc:Fallback>
                <p:oleObj name="Equation" r:id="rId2" imgW="13334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2093913"/>
                        <a:ext cx="30003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10">
            <a:extLst>
              <a:ext uri="{FF2B5EF4-FFF2-40B4-BE49-F238E27FC236}">
                <a16:creationId xmlns:a16="http://schemas.microsoft.com/office/drawing/2014/main" id="{B959D75D-FC26-32B9-DA00-16685301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2636838"/>
            <a:ext cx="82407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设向量</a:t>
            </a:r>
            <a:r>
              <a:rPr lang="el-GR" altLang="zh-CN" i="1"/>
              <a:t>α</a:t>
            </a:r>
            <a:r>
              <a:rPr lang="en-US" altLang="zh-CN" i="1"/>
              <a:t>,</a:t>
            </a:r>
            <a:r>
              <a:rPr lang="el-GR" altLang="zh-CN" i="1"/>
              <a:t>β</a:t>
            </a:r>
            <a:r>
              <a:rPr lang="zh-CN" altLang="en-US"/>
              <a:t>的坐标为</a:t>
            </a:r>
            <a:r>
              <a:rPr lang="el-GR" altLang="zh-CN" i="1"/>
              <a:t>α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en-US" altLang="zh-CN"/>
              <a:t>),</a:t>
            </a:r>
            <a:r>
              <a:rPr lang="el-GR" altLang="zh-CN" i="1"/>
              <a:t>β</a:t>
            </a:r>
            <a:r>
              <a:rPr lang="en-US" altLang="zh-CN"/>
              <a:t> =(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en-US" altLang="zh-CN"/>
              <a:t>),</a:t>
            </a:r>
            <a:r>
              <a:rPr lang="zh-CN" altLang="en-US"/>
              <a:t>则有内积的坐标表达式和余弦公式：</a:t>
            </a:r>
          </a:p>
        </p:txBody>
      </p:sp>
      <p:graphicFrame>
        <p:nvGraphicFramePr>
          <p:cNvPr id="6147" name="Object 6">
            <a:extLst>
              <a:ext uri="{FF2B5EF4-FFF2-40B4-BE49-F238E27FC236}">
                <a16:creationId xmlns:a16="http://schemas.microsoft.com/office/drawing/2014/main" id="{C942F31A-B75B-6E06-2601-A1D35F591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3813175"/>
          <a:ext cx="62865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711000" progId="Equation.3">
                  <p:embed/>
                </p:oleObj>
              </mc:Choice>
              <mc:Fallback>
                <p:oleObj name="Equation" r:id="rId4" imgW="279396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813175"/>
                        <a:ext cx="62865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">
            <a:extLst>
              <a:ext uri="{FF2B5EF4-FFF2-40B4-BE49-F238E27FC236}">
                <a16:creationId xmlns:a16="http://schemas.microsoft.com/office/drawing/2014/main" id="{3CEF72CA-17D4-CF63-2D8E-4194383AD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24844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03040" progId="Equation.DSMT4">
                  <p:embed/>
                </p:oleObj>
              </mc:Choice>
              <mc:Fallback>
                <p:oleObj name="Equation" r:id="rId2" imgW="8506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24844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>
            <a:extLst>
              <a:ext uri="{FF2B5EF4-FFF2-40B4-BE49-F238E27FC236}">
                <a16:creationId xmlns:a16="http://schemas.microsoft.com/office/drawing/2014/main" id="{5BEA505A-12D3-06CD-84B2-090C6668C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908050"/>
          <a:ext cx="853281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241200" progId="Equation.DSMT4">
                  <p:embed/>
                </p:oleObj>
              </mc:Choice>
              <mc:Fallback>
                <p:oleObj name="Equation" r:id="rId4" imgW="29718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8532812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4">
            <a:extLst>
              <a:ext uri="{FF2B5EF4-FFF2-40B4-BE49-F238E27FC236}">
                <a16:creationId xmlns:a16="http://schemas.microsoft.com/office/drawing/2014/main" id="{CD53E16A-9989-D544-EDA7-5E6A272D2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3238"/>
          <a:ext cx="51482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228600" progId="Equation.DSMT4">
                  <p:embed/>
                </p:oleObj>
              </mc:Choice>
              <mc:Fallback>
                <p:oleObj name="Equation" r:id="rId6" imgW="16887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51482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5">
            <a:extLst>
              <a:ext uri="{FF2B5EF4-FFF2-40B4-BE49-F238E27FC236}">
                <a16:creationId xmlns:a16="http://schemas.microsoft.com/office/drawing/2014/main" id="{A81547CC-B2D8-01B1-D520-BDD9EE9DC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36838"/>
          <a:ext cx="82804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000" imgH="215640" progId="Equation.DSMT4">
                  <p:embed/>
                </p:oleObj>
              </mc:Choice>
              <mc:Fallback>
                <p:oleObj name="Equation" r:id="rId8" imgW="27810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36838"/>
                        <a:ext cx="82804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6">
            <a:extLst>
              <a:ext uri="{FF2B5EF4-FFF2-40B4-BE49-F238E27FC236}">
                <a16:creationId xmlns:a16="http://schemas.microsoft.com/office/drawing/2014/main" id="{1B278A55-AFFC-FC92-16D4-B869D27DD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73463"/>
          <a:ext cx="86756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228600" progId="Equation.DSMT4">
                  <p:embed/>
                </p:oleObj>
              </mc:Choice>
              <mc:Fallback>
                <p:oleObj name="Equation" r:id="rId10" imgW="290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73463"/>
                        <a:ext cx="867568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>
            <a:extLst>
              <a:ext uri="{FF2B5EF4-FFF2-40B4-BE49-F238E27FC236}">
                <a16:creationId xmlns:a16="http://schemas.microsoft.com/office/drawing/2014/main" id="{3CDD6634-5C5E-A48E-E023-84568A63C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437063"/>
          <a:ext cx="914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98520" imgH="228600" progId="Equation.DSMT4">
                  <p:embed/>
                </p:oleObj>
              </mc:Choice>
              <mc:Fallback>
                <p:oleObj name="Equation" r:id="rId12" imgW="30985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37063"/>
                        <a:ext cx="914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8">
            <a:extLst>
              <a:ext uri="{FF2B5EF4-FFF2-40B4-BE49-F238E27FC236}">
                <a16:creationId xmlns:a16="http://schemas.microsoft.com/office/drawing/2014/main" id="{19A0BDAC-EE8F-0FE3-6C3F-E048FD06E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00663"/>
          <a:ext cx="28082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440" imgH="241200" progId="Equation.DSMT4">
                  <p:embed/>
                </p:oleObj>
              </mc:Choice>
              <mc:Fallback>
                <p:oleObj name="Equation" r:id="rId14" imgW="90144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00663"/>
                        <a:ext cx="28082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>
            <a:extLst>
              <a:ext uri="{FF2B5EF4-FFF2-40B4-BE49-F238E27FC236}">
                <a16:creationId xmlns:a16="http://schemas.microsoft.com/office/drawing/2014/main" id="{16233D38-F69D-A782-3BAB-D47B19671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88913"/>
          <a:ext cx="21605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203040" progId="Equation.DSMT4">
                  <p:embed/>
                </p:oleObj>
              </mc:Choice>
              <mc:Fallback>
                <p:oleObj name="Equation" r:id="rId2" imgW="7236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21605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>
            <a:extLst>
              <a:ext uri="{FF2B5EF4-FFF2-40B4-BE49-F238E27FC236}">
                <a16:creationId xmlns:a16="http://schemas.microsoft.com/office/drawing/2014/main" id="{5F8FB24E-D9FE-3C72-0617-1165E893A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908050"/>
          <a:ext cx="280828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482400" progId="Equation.DSMT4">
                  <p:embed/>
                </p:oleObj>
              </mc:Choice>
              <mc:Fallback>
                <p:oleObj name="Equation" r:id="rId4" imgW="9903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08050"/>
                        <a:ext cx="280828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>
            <a:extLst>
              <a:ext uri="{FF2B5EF4-FFF2-40B4-BE49-F238E27FC236}">
                <a16:creationId xmlns:a16="http://schemas.microsoft.com/office/drawing/2014/main" id="{6D6FAC7E-F95A-C84A-A0D9-2A92DF2AF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20938"/>
          <a:ext cx="75961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320" imgH="241200" progId="Equation.DSMT4">
                  <p:embed/>
                </p:oleObj>
              </mc:Choice>
              <mc:Fallback>
                <p:oleObj name="Equation" r:id="rId6" imgW="26413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0938"/>
                        <a:ext cx="75961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>
            <a:extLst>
              <a:ext uri="{FF2B5EF4-FFF2-40B4-BE49-F238E27FC236}">
                <a16:creationId xmlns:a16="http://schemas.microsoft.com/office/drawing/2014/main" id="{CDAA1282-7F81-F151-C1DF-0170C6A2B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2420938"/>
          <a:ext cx="12176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03040" progId="Equation.DSMT4">
                  <p:embed/>
                </p:oleObj>
              </mc:Choice>
              <mc:Fallback>
                <p:oleObj name="Equation" r:id="rId8" imgW="4190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420938"/>
                        <a:ext cx="12176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>
            <a:extLst>
              <a:ext uri="{FF2B5EF4-FFF2-40B4-BE49-F238E27FC236}">
                <a16:creationId xmlns:a16="http://schemas.microsoft.com/office/drawing/2014/main" id="{2424C67E-B76C-19D4-3111-90C074AAA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13100"/>
          <a:ext cx="1873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640" imgH="203040" progId="Equation.DSMT4">
                  <p:embed/>
                </p:oleObj>
              </mc:Choice>
              <mc:Fallback>
                <p:oleObj name="Equation" r:id="rId10" imgW="6476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18732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5" name="Object 7">
            <a:extLst>
              <a:ext uri="{FF2B5EF4-FFF2-40B4-BE49-F238E27FC236}">
                <a16:creationId xmlns:a16="http://schemas.microsoft.com/office/drawing/2014/main" id="{82D96BD3-8F4E-4C21-F428-95E7AC55B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005263"/>
          <a:ext cx="367188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200" imgH="482400" progId="Equation.DSMT4">
                  <p:embed/>
                </p:oleObj>
              </mc:Choice>
              <mc:Fallback>
                <p:oleObj name="Equation" r:id="rId12" imgW="138420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367188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6" name="Object 8">
            <a:extLst>
              <a:ext uri="{FF2B5EF4-FFF2-40B4-BE49-F238E27FC236}">
                <a16:creationId xmlns:a16="http://schemas.microsoft.com/office/drawing/2014/main" id="{52555EB7-7907-9639-B771-96BC22C34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661025"/>
          <a:ext cx="539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61025"/>
                        <a:ext cx="5397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">
            <a:extLst>
              <a:ext uri="{FF2B5EF4-FFF2-40B4-BE49-F238E27FC236}">
                <a16:creationId xmlns:a16="http://schemas.microsoft.com/office/drawing/2014/main" id="{B97CFBB4-53A2-DE5D-86D2-CE9DEAC72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60350"/>
          <a:ext cx="88201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560" imgH="482400" progId="Equation.DSMT4">
                  <p:embed/>
                </p:oleObj>
              </mc:Choice>
              <mc:Fallback>
                <p:oleObj name="Equation" r:id="rId2" imgW="35175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882015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Object 3">
            <a:extLst>
              <a:ext uri="{FF2B5EF4-FFF2-40B4-BE49-F238E27FC236}">
                <a16:creationId xmlns:a16="http://schemas.microsoft.com/office/drawing/2014/main" id="{7328E547-3F46-BDC5-C66A-229AFD962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557338"/>
          <a:ext cx="2303463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482400" progId="Equation.DSMT4">
                  <p:embed/>
                </p:oleObj>
              </mc:Choice>
              <mc:Fallback>
                <p:oleObj name="Equation" r:id="rId4" imgW="8380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57338"/>
                        <a:ext cx="2303463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>
            <a:extLst>
              <a:ext uri="{FF2B5EF4-FFF2-40B4-BE49-F238E27FC236}">
                <a16:creationId xmlns:a16="http://schemas.microsoft.com/office/drawing/2014/main" id="{62E76B30-63B3-9853-35C1-396736B93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068638"/>
          <a:ext cx="68770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87520" imgH="228600" progId="Equation.DSMT4">
                  <p:embed/>
                </p:oleObj>
              </mc:Choice>
              <mc:Fallback>
                <p:oleObj name="Equation" r:id="rId6" imgW="23875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68770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>
            <a:extLst>
              <a:ext uri="{FF2B5EF4-FFF2-40B4-BE49-F238E27FC236}">
                <a16:creationId xmlns:a16="http://schemas.microsoft.com/office/drawing/2014/main" id="{C97CE24E-1E9D-ACC8-A02E-B0A162FE4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789363"/>
          <a:ext cx="748823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431640" progId="Equation.DSMT4">
                  <p:embed/>
                </p:oleObj>
              </mc:Choice>
              <mc:Fallback>
                <p:oleObj name="Equation" r:id="rId8" imgW="283176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748823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>
            <a:extLst>
              <a:ext uri="{FF2B5EF4-FFF2-40B4-BE49-F238E27FC236}">
                <a16:creationId xmlns:a16="http://schemas.microsoft.com/office/drawing/2014/main" id="{AB427F7E-DD78-1737-8F6A-FC03AC69D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229225"/>
          <a:ext cx="82438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69920" imgH="228600" progId="Equation.DSMT4">
                  <p:embed/>
                </p:oleObj>
              </mc:Choice>
              <mc:Fallback>
                <p:oleObj name="Equation" r:id="rId10" imgW="28699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29225"/>
                        <a:ext cx="82438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>
            <a:extLst>
              <a:ext uri="{FF2B5EF4-FFF2-40B4-BE49-F238E27FC236}">
                <a16:creationId xmlns:a16="http://schemas.microsoft.com/office/drawing/2014/main" id="{88180377-D772-2175-19C4-4A9189FA4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88913"/>
          <a:ext cx="48974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533160" progId="Equation.DSMT4">
                  <p:embed/>
                </p:oleObj>
              </mc:Choice>
              <mc:Fallback>
                <p:oleObj name="Equation" r:id="rId2" imgW="184140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8913"/>
                        <a:ext cx="4897438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>
            <a:extLst>
              <a:ext uri="{FF2B5EF4-FFF2-40B4-BE49-F238E27FC236}">
                <a16:creationId xmlns:a16="http://schemas.microsoft.com/office/drawing/2014/main" id="{A57224D9-833E-5BFE-9852-D5E3D6C23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57338"/>
          <a:ext cx="85328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160" imgH="507960" progId="Equation.DSMT4">
                  <p:embed/>
                </p:oleObj>
              </mc:Choice>
              <mc:Fallback>
                <p:oleObj name="Equation" r:id="rId4" imgW="303516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7338"/>
                        <a:ext cx="85328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>
            <a:extLst>
              <a:ext uri="{FF2B5EF4-FFF2-40B4-BE49-F238E27FC236}">
                <a16:creationId xmlns:a16="http://schemas.microsoft.com/office/drawing/2014/main" id="{65E90068-CF97-1AF2-E706-85021D686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52738"/>
          <a:ext cx="21955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203040" progId="Equation.DSMT4">
                  <p:embed/>
                </p:oleObj>
              </mc:Choice>
              <mc:Fallback>
                <p:oleObj name="Equation" r:id="rId6" imgW="749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21955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>
            <a:extLst>
              <a:ext uri="{FF2B5EF4-FFF2-40B4-BE49-F238E27FC236}">
                <a16:creationId xmlns:a16="http://schemas.microsoft.com/office/drawing/2014/main" id="{9CDAEEAD-C96E-C56D-D2AE-57F32A6E2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60800"/>
          <a:ext cx="7848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000" imgH="203040" progId="Equation.DSMT4">
                  <p:embed/>
                </p:oleObj>
              </mc:Choice>
              <mc:Fallback>
                <p:oleObj name="Equation" r:id="rId8" imgW="27810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78486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>
            <a:extLst>
              <a:ext uri="{FF2B5EF4-FFF2-40B4-BE49-F238E27FC236}">
                <a16:creationId xmlns:a16="http://schemas.microsoft.com/office/drawing/2014/main" id="{BF686E9B-2E68-8C92-EB63-0888B4D24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24400"/>
          <a:ext cx="17637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480" imgH="203040" progId="Equation.DSMT4">
                  <p:embed/>
                </p:oleObj>
              </mc:Choice>
              <mc:Fallback>
                <p:oleObj name="Equation" r:id="rId10" imgW="6094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17637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7">
            <a:extLst>
              <a:ext uri="{FF2B5EF4-FFF2-40B4-BE49-F238E27FC236}">
                <a16:creationId xmlns:a16="http://schemas.microsoft.com/office/drawing/2014/main" id="{7A6AB013-8432-74FD-A42D-8B70740B2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82438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60360" imgH="203040" progId="Equation.DSMT4">
                  <p:embed/>
                </p:oleObj>
              </mc:Choice>
              <mc:Fallback>
                <p:oleObj name="Equation" r:id="rId12" imgW="3060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824388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2">
            <a:extLst>
              <a:ext uri="{FF2B5EF4-FFF2-40B4-BE49-F238E27FC236}">
                <a16:creationId xmlns:a16="http://schemas.microsoft.com/office/drawing/2014/main" id="{D0BDD805-E996-994A-13E9-046D55092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4813"/>
          <a:ext cx="82089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241200" progId="Equation.DSMT4">
                  <p:embed/>
                </p:oleObj>
              </mc:Choice>
              <mc:Fallback>
                <p:oleObj name="Equation" r:id="rId2" imgW="309852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82089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id="{1558C1E1-FA8E-2EA3-5957-9FD279C81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1412875"/>
          <a:ext cx="1584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203040" progId="Equation.DSMT4">
                  <p:embed/>
                </p:oleObj>
              </mc:Choice>
              <mc:Fallback>
                <p:oleObj name="Equation" r:id="rId4" imgW="5457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412875"/>
                        <a:ext cx="15843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>
            <a:extLst>
              <a:ext uri="{FF2B5EF4-FFF2-40B4-BE49-F238E27FC236}">
                <a16:creationId xmlns:a16="http://schemas.microsoft.com/office/drawing/2014/main" id="{0B33E84C-CD2E-5A82-D1FA-C523E1F59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76475"/>
          <a:ext cx="88201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240" imgH="228600" progId="Equation.DSMT4">
                  <p:embed/>
                </p:oleObj>
              </mc:Choice>
              <mc:Fallback>
                <p:oleObj name="Equation" r:id="rId6" imgW="3162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88201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id="{97F68769-DC28-B5A2-518E-51F59DADC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068638"/>
          <a:ext cx="7380288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54280" imgH="482400" progId="Equation.DSMT4">
                  <p:embed/>
                </p:oleObj>
              </mc:Choice>
              <mc:Fallback>
                <p:oleObj name="Equation" r:id="rId8" imgW="26542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7380288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>
            <a:extLst>
              <a:ext uri="{FF2B5EF4-FFF2-40B4-BE49-F238E27FC236}">
                <a16:creationId xmlns:a16="http://schemas.microsoft.com/office/drawing/2014/main" id="{5480425F-983C-5D02-F278-DC6A88FAD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3429000"/>
          <a:ext cx="1296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203040" progId="Equation.DSMT4">
                  <p:embed/>
                </p:oleObj>
              </mc:Choice>
              <mc:Fallback>
                <p:oleObj name="Equation" r:id="rId10" imgW="495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29000"/>
                        <a:ext cx="12969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>
            <a:extLst>
              <a:ext uri="{FF2B5EF4-FFF2-40B4-BE49-F238E27FC236}">
                <a16:creationId xmlns:a16="http://schemas.microsoft.com/office/drawing/2014/main" id="{20DAF502-3BE1-CF7C-6423-20F91FA2C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81525"/>
          <a:ext cx="2987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66680" imgH="203040" progId="Equation.DSMT4">
                  <p:embed/>
                </p:oleObj>
              </mc:Choice>
              <mc:Fallback>
                <p:oleObj name="Equation" r:id="rId12" imgW="10666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81525"/>
                        <a:ext cx="2987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>
            <a:extLst>
              <a:ext uri="{FF2B5EF4-FFF2-40B4-BE49-F238E27FC236}">
                <a16:creationId xmlns:a16="http://schemas.microsoft.com/office/drawing/2014/main" id="{895907D5-BB96-1D80-77AE-6FA1BF6CA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445125"/>
          <a:ext cx="66595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41320" imgH="241200" progId="Equation.DSMT4">
                  <p:embed/>
                </p:oleObj>
              </mc:Choice>
              <mc:Fallback>
                <p:oleObj name="Equation" r:id="rId14" imgW="264132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665956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>
            <a:extLst>
              <a:ext uri="{FF2B5EF4-FFF2-40B4-BE49-F238E27FC236}">
                <a16:creationId xmlns:a16="http://schemas.microsoft.com/office/drawing/2014/main" id="{1EF0F41A-2E6B-D728-3313-AEA9E2CD2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12875"/>
          <a:ext cx="73802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69920" imgH="228600" progId="Equation.DSMT4">
                  <p:embed/>
                </p:oleObj>
              </mc:Choice>
              <mc:Fallback>
                <p:oleObj name="Equation" r:id="rId16" imgW="28699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2875"/>
                        <a:ext cx="73802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Text Box 11">
            <a:extLst>
              <a:ext uri="{FF2B5EF4-FFF2-40B4-BE49-F238E27FC236}">
                <a16:creationId xmlns:a16="http://schemas.microsoft.com/office/drawing/2014/main" id="{A0050157-24A0-F3A1-00E8-D4B4479C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421313"/>
            <a:ext cx="2071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en-US" altLang="zh-CN">
                <a:solidFill>
                  <a:schemeClr val="tx2"/>
                </a:solidFill>
              </a:rPr>
              <a:t>5.4.4: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>
            <a:extLst>
              <a:ext uri="{FF2B5EF4-FFF2-40B4-BE49-F238E27FC236}">
                <a16:creationId xmlns:a16="http://schemas.microsoft.com/office/drawing/2014/main" id="{FEDF0143-8B10-22C6-DE5E-C08A2D4DA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88913"/>
          <a:ext cx="367188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82400" progId="Equation.DSMT4">
                  <p:embed/>
                </p:oleObj>
              </mc:Choice>
              <mc:Fallback>
                <p:oleObj name="Equation" r:id="rId2" imgW="13716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8913"/>
                        <a:ext cx="3671888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>
            <a:extLst>
              <a:ext uri="{FF2B5EF4-FFF2-40B4-BE49-F238E27FC236}">
                <a16:creationId xmlns:a16="http://schemas.microsoft.com/office/drawing/2014/main" id="{840C5F6F-CE29-7F0D-B92A-E078F2669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628775"/>
          <a:ext cx="71643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280" imgH="241200" progId="Equation.DSMT4">
                  <p:embed/>
                </p:oleObj>
              </mc:Choice>
              <mc:Fallback>
                <p:oleObj name="Equation" r:id="rId4" imgW="26542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28775"/>
                        <a:ext cx="71643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>
            <a:extLst>
              <a:ext uri="{FF2B5EF4-FFF2-40B4-BE49-F238E27FC236}">
                <a16:creationId xmlns:a16="http://schemas.microsoft.com/office/drawing/2014/main" id="{7BB16B02-3677-DA43-69E5-DA4F3670F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9144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5720" imgH="241200" progId="Equation.DSMT4">
                  <p:embed/>
                </p:oleObj>
              </mc:Choice>
              <mc:Fallback>
                <p:oleObj name="Equation" r:id="rId6" imgW="35557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9144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>
            <a:extLst>
              <a:ext uri="{FF2B5EF4-FFF2-40B4-BE49-F238E27FC236}">
                <a16:creationId xmlns:a16="http://schemas.microsoft.com/office/drawing/2014/main" id="{A183207C-073B-63A1-ACD9-DDE927701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84538"/>
          <a:ext cx="77771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73320" imgH="266400" progId="Equation.DSMT4">
                  <p:embed/>
                </p:oleObj>
              </mc:Choice>
              <mc:Fallback>
                <p:oleObj name="Equation" r:id="rId8" imgW="307332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777716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>
            <a:extLst>
              <a:ext uri="{FF2B5EF4-FFF2-40B4-BE49-F238E27FC236}">
                <a16:creationId xmlns:a16="http://schemas.microsoft.com/office/drawing/2014/main" id="{B09008B2-F0B9-A700-E790-E41E47B7D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21163"/>
          <a:ext cx="8388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98520" imgH="266400" progId="Equation.DSMT4">
                  <p:embed/>
                </p:oleObj>
              </mc:Choice>
              <mc:Fallback>
                <p:oleObj name="Equation" r:id="rId10" imgW="309852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21163"/>
                        <a:ext cx="83883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>
            <a:extLst>
              <a:ext uri="{FF2B5EF4-FFF2-40B4-BE49-F238E27FC236}">
                <a16:creationId xmlns:a16="http://schemas.microsoft.com/office/drawing/2014/main" id="{C71574BD-B547-E66F-AAE1-D718E67CA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157788"/>
          <a:ext cx="9144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43120" imgH="228600" progId="Equation.DSMT4">
                  <p:embed/>
                </p:oleObj>
              </mc:Choice>
              <mc:Fallback>
                <p:oleObj name="Equation" r:id="rId12" imgW="35431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57788"/>
                        <a:ext cx="9144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>
            <a:extLst>
              <a:ext uri="{FF2B5EF4-FFF2-40B4-BE49-F238E27FC236}">
                <a16:creationId xmlns:a16="http://schemas.microsoft.com/office/drawing/2014/main" id="{CBCBB0A7-9DFD-A71D-9335-B684C580D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876925"/>
          <a:ext cx="78120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95480" imgH="241200" progId="Equation.DSMT4">
                  <p:embed/>
                </p:oleObj>
              </mc:Choice>
              <mc:Fallback>
                <p:oleObj name="Equation" r:id="rId14" imgW="28954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76925"/>
                        <a:ext cx="78120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3" name="Object 9">
            <a:extLst>
              <a:ext uri="{FF2B5EF4-FFF2-40B4-BE49-F238E27FC236}">
                <a16:creationId xmlns:a16="http://schemas.microsoft.com/office/drawing/2014/main" id="{E01927B1-18FA-EBE3-E922-54FFF85AE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00213"/>
          <a:ext cx="865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20" imgH="203040" progId="Equation.DSMT4">
                  <p:embed/>
                </p:oleObj>
              </mc:Choice>
              <mc:Fallback>
                <p:oleObj name="Equation" r:id="rId16" imgW="3427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8651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>
            <a:extLst>
              <a:ext uri="{FF2B5EF4-FFF2-40B4-BE49-F238E27FC236}">
                <a16:creationId xmlns:a16="http://schemas.microsoft.com/office/drawing/2014/main" id="{6862C33B-562F-93AF-7298-C3F1F8363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32400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41200" progId="Equation.DSMT4">
                  <p:embed/>
                </p:oleObj>
              </mc:Choice>
              <mc:Fallback>
                <p:oleObj name="Equation" r:id="rId2" imgW="12315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3240088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>
            <a:extLst>
              <a:ext uri="{FF2B5EF4-FFF2-40B4-BE49-F238E27FC236}">
                <a16:creationId xmlns:a16="http://schemas.microsoft.com/office/drawing/2014/main" id="{75874D87-ECE9-D1BA-83C8-824F58288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981075"/>
          <a:ext cx="4248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53800" progId="Equation.DSMT4">
                  <p:embed/>
                </p:oleObj>
              </mc:Choice>
              <mc:Fallback>
                <p:oleObj name="Equation" r:id="rId4" imgW="16254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81075"/>
                        <a:ext cx="4248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2" name="Object 4">
            <a:extLst>
              <a:ext uri="{FF2B5EF4-FFF2-40B4-BE49-F238E27FC236}">
                <a16:creationId xmlns:a16="http://schemas.microsoft.com/office/drawing/2014/main" id="{040EC3A7-EDDA-C2FB-B55E-802DC45A1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844675"/>
          <a:ext cx="820896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9280" imgH="253800" progId="Equation.DSMT4">
                  <p:embed/>
                </p:oleObj>
              </mc:Choice>
              <mc:Fallback>
                <p:oleObj name="Equation" r:id="rId6" imgW="3149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820896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>
            <a:extLst>
              <a:ext uri="{FF2B5EF4-FFF2-40B4-BE49-F238E27FC236}">
                <a16:creationId xmlns:a16="http://schemas.microsoft.com/office/drawing/2014/main" id="{95D6DE37-E76B-51A1-7676-16DFAF304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17637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17637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>
            <a:extLst>
              <a:ext uri="{FF2B5EF4-FFF2-40B4-BE49-F238E27FC236}">
                <a16:creationId xmlns:a16="http://schemas.microsoft.com/office/drawing/2014/main" id="{50E07317-DA45-672E-356E-19A62B031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357563"/>
          <a:ext cx="48974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482400" progId="Equation.DSMT4">
                  <p:embed/>
                </p:oleObj>
              </mc:Choice>
              <mc:Fallback>
                <p:oleObj name="Equation" r:id="rId10" imgW="18795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57563"/>
                        <a:ext cx="4897438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Box 1">
            <a:extLst>
              <a:ext uri="{FF2B5EF4-FFF2-40B4-BE49-F238E27FC236}">
                <a16:creationId xmlns:a16="http://schemas.microsoft.com/office/drawing/2014/main" id="{8A03E6D1-9ECB-AB42-8AED-3CADD5563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566738"/>
            <a:ext cx="83375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给出正定实二次型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n-US" altLang="zh-CN" i="1"/>
              <a:t>x,y</a:t>
            </a:r>
            <a:r>
              <a:rPr lang="en-US" altLang="zh-CN"/>
              <a:t>)=</a:t>
            </a:r>
            <a:r>
              <a:rPr lang="en-US" altLang="zh-CN" i="1"/>
              <a:t>ax</a:t>
            </a:r>
            <a:r>
              <a:rPr lang="en-US" altLang="zh-CN" baseline="30000"/>
              <a:t>2</a:t>
            </a:r>
            <a:r>
              <a:rPr lang="en-US" altLang="zh-CN"/>
              <a:t>+</a:t>
            </a:r>
            <a:r>
              <a:rPr lang="en-US" altLang="zh-CN" i="1"/>
              <a:t>bxy</a:t>
            </a:r>
            <a:r>
              <a:rPr lang="en-US" altLang="zh-CN"/>
              <a:t>+</a:t>
            </a:r>
            <a:r>
              <a:rPr lang="en-US" altLang="zh-CN" i="1"/>
              <a:t>cy</a:t>
            </a:r>
            <a:r>
              <a:rPr lang="en-US" altLang="zh-CN" baseline="30000"/>
              <a:t>2</a:t>
            </a:r>
            <a:r>
              <a:rPr lang="zh-CN" altLang="en-US"/>
              <a:t>的系数</a:t>
            </a:r>
            <a:r>
              <a:rPr lang="en-US" altLang="zh-CN" i="1"/>
              <a:t>a,b,c</a:t>
            </a:r>
            <a:r>
              <a:rPr lang="zh-CN" altLang="en-US"/>
              <a:t>满足的充分必要条件。</a:t>
            </a:r>
          </a:p>
        </p:txBody>
      </p:sp>
      <p:graphicFrame>
        <p:nvGraphicFramePr>
          <p:cNvPr id="195600" name="Object 16">
            <a:extLst>
              <a:ext uri="{FF2B5EF4-FFF2-40B4-BE49-F238E27FC236}">
                <a16:creationId xmlns:a16="http://schemas.microsoft.com/office/drawing/2014/main" id="{A0E1963A-70FD-15AE-A6BD-EDA7971A9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1644650"/>
          <a:ext cx="5770562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1396800" progId="Equation.3">
                  <p:embed/>
                </p:oleObj>
              </mc:Choice>
              <mc:Fallback>
                <p:oleObj name="Equation" r:id="rId2" imgW="2286000" imgH="1396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644650"/>
                        <a:ext cx="5770562" cy="352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Box 3">
            <a:extLst>
              <a:ext uri="{FF2B5EF4-FFF2-40B4-BE49-F238E27FC236}">
                <a16:creationId xmlns:a16="http://schemas.microsoft.com/office/drawing/2014/main" id="{448B2F6B-0A51-38F9-E208-33D1E87A6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898650"/>
            <a:ext cx="84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sp>
        <p:nvSpPr>
          <p:cNvPr id="95237" name="TextBox 4">
            <a:extLst>
              <a:ext uri="{FF2B5EF4-FFF2-40B4-BE49-F238E27FC236}">
                <a16:creationId xmlns:a16="http://schemas.microsoft.com/office/drawing/2014/main" id="{961F2551-6538-099E-9F2F-20086627B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257800"/>
            <a:ext cx="824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Q</a:t>
            </a:r>
            <a:r>
              <a:rPr lang="zh-CN" altLang="en-US"/>
              <a:t>正定的充分必要条件为</a:t>
            </a:r>
            <a:r>
              <a:rPr lang="en-US" altLang="zh-CN" i="1"/>
              <a:t>a</a:t>
            </a:r>
            <a:r>
              <a:rPr lang="en-US" altLang="zh-CN"/>
              <a:t>&gt;0</a:t>
            </a:r>
            <a:r>
              <a:rPr lang="zh-CN" altLang="en-US"/>
              <a:t>且</a:t>
            </a:r>
            <a:r>
              <a:rPr lang="en-US" altLang="zh-CN" i="1"/>
              <a:t>b</a:t>
            </a:r>
            <a:r>
              <a:rPr lang="en-US" altLang="zh-CN" baseline="30000"/>
              <a:t>2</a:t>
            </a:r>
            <a:r>
              <a:rPr lang="en-US" altLang="zh-CN"/>
              <a:t>-4</a:t>
            </a:r>
            <a:r>
              <a:rPr lang="en-US" altLang="zh-CN" i="1"/>
              <a:t>ac</a:t>
            </a:r>
            <a:r>
              <a:rPr lang="en-US" altLang="zh-CN"/>
              <a:t>&lt;0.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Object 2">
            <a:extLst>
              <a:ext uri="{FF2B5EF4-FFF2-40B4-BE49-F238E27FC236}">
                <a16:creationId xmlns:a16="http://schemas.microsoft.com/office/drawing/2014/main" id="{83E426AC-4FE7-EB2C-B93C-7DF82F427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1411288"/>
          <a:ext cx="5543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215640" progId="Equation.DSMT4">
                  <p:embed/>
                </p:oleObj>
              </mc:Choice>
              <mc:Fallback>
                <p:oleObj name="Equation" r:id="rId2" imgW="1993680" imgH="215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411288"/>
                        <a:ext cx="55435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5" name="Object 3">
            <a:extLst>
              <a:ext uri="{FF2B5EF4-FFF2-40B4-BE49-F238E27FC236}">
                <a16:creationId xmlns:a16="http://schemas.microsoft.com/office/drawing/2014/main" id="{86D706CD-167F-F5AC-2AAB-495D43697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949450"/>
          <a:ext cx="5616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215640" progId="Equation.DSMT4">
                  <p:embed/>
                </p:oleObj>
              </mc:Choice>
              <mc:Fallback>
                <p:oleObj name="Equation" r:id="rId4" imgW="203184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49450"/>
                        <a:ext cx="5616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>
            <a:extLst>
              <a:ext uri="{FF2B5EF4-FFF2-40B4-BE49-F238E27FC236}">
                <a16:creationId xmlns:a16="http://schemas.microsoft.com/office/drawing/2014/main" id="{1AD0EE8D-F23E-5646-16AD-0D6D303B5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575" y="2454275"/>
          <a:ext cx="79200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215640" progId="Equation.DSMT4">
                  <p:embed/>
                </p:oleObj>
              </mc:Choice>
              <mc:Fallback>
                <p:oleObj name="Equation" r:id="rId6" imgW="300960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454275"/>
                        <a:ext cx="79200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>
            <a:extLst>
              <a:ext uri="{FF2B5EF4-FFF2-40B4-BE49-F238E27FC236}">
                <a16:creationId xmlns:a16="http://schemas.microsoft.com/office/drawing/2014/main" id="{BCA9EB7C-1170-90F7-CB70-D1C4A0EF5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2987675"/>
          <a:ext cx="5076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228600" progId="Equation.DSMT4">
                  <p:embed/>
                </p:oleObj>
              </mc:Choice>
              <mc:Fallback>
                <p:oleObj name="Equation" r:id="rId8" imgW="18921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987675"/>
                        <a:ext cx="5076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>
            <a:extLst>
              <a:ext uri="{FF2B5EF4-FFF2-40B4-BE49-F238E27FC236}">
                <a16:creationId xmlns:a16="http://schemas.microsoft.com/office/drawing/2014/main" id="{BCC2ACD8-C9EF-5B2D-DD01-2B72391E9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860800"/>
          <a:ext cx="28082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080" imgH="215640" progId="Equation.DSMT4">
                  <p:embed/>
                </p:oleObj>
              </mc:Choice>
              <mc:Fallback>
                <p:oleObj name="Equation" r:id="rId10" imgW="10540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28082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>
            <a:extLst>
              <a:ext uri="{FF2B5EF4-FFF2-40B4-BE49-F238E27FC236}">
                <a16:creationId xmlns:a16="http://schemas.microsoft.com/office/drawing/2014/main" id="{A77495F4-F612-4CB7-DFEA-4D04AF2D6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508500"/>
          <a:ext cx="33131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8200" imgH="711000" progId="Equation.DSMT4">
                  <p:embed/>
                </p:oleObj>
              </mc:Choice>
              <mc:Fallback>
                <p:oleObj name="Equation" r:id="rId12" imgW="116820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08500"/>
                        <a:ext cx="331311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8">
            <a:extLst>
              <a:ext uri="{FF2B5EF4-FFF2-40B4-BE49-F238E27FC236}">
                <a16:creationId xmlns:a16="http://schemas.microsoft.com/office/drawing/2014/main" id="{A91068E8-27DC-3D08-6D4F-0248E9F14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933825"/>
          <a:ext cx="86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2720" imgH="203040" progId="Equation.DSMT4">
                  <p:embed/>
                </p:oleObj>
              </mc:Choice>
              <mc:Fallback>
                <p:oleObj name="Equation" r:id="rId14" imgW="3427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3825"/>
                        <a:ext cx="863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B037BA67-5119-0FF5-98D8-275CD6E41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4963" y="234950"/>
          <a:ext cx="29527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02960" imgH="203040" progId="Equation.DSMT4">
                  <p:embed/>
                </p:oleObj>
              </mc:Choice>
              <mc:Fallback>
                <p:oleObj name="Equation" r:id="rId16" imgW="10029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34950"/>
                        <a:ext cx="29527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4412964B-CFFF-B1DE-1513-96E4B0559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795338"/>
          <a:ext cx="73453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68400" imgH="228600" progId="Equation.DSMT4">
                  <p:embed/>
                </p:oleObj>
              </mc:Choice>
              <mc:Fallback>
                <p:oleObj name="Equation" r:id="rId18" imgW="27684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795338"/>
                        <a:ext cx="73453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7" name="Text Box 10">
            <a:extLst>
              <a:ext uri="{FF2B5EF4-FFF2-40B4-BE49-F238E27FC236}">
                <a16:creationId xmlns:a16="http://schemas.microsoft.com/office/drawing/2014/main" id="{1B414977-05E4-E59D-F6CA-A3CE6D04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207963"/>
            <a:ext cx="119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</a:rPr>
              <a:t>例</a:t>
            </a:r>
            <a:r>
              <a:rPr lang="en-US" altLang="zh-CN" sz="3600" b="1">
                <a:solidFill>
                  <a:schemeClr val="tx2"/>
                </a:solidFill>
              </a:rPr>
              <a:t>3: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>
            <a:extLst>
              <a:ext uri="{FF2B5EF4-FFF2-40B4-BE49-F238E27FC236}">
                <a16:creationId xmlns:a16="http://schemas.microsoft.com/office/drawing/2014/main" id="{7A2FDC77-D29D-6E7D-CDDD-5DD41F745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3375"/>
          <a:ext cx="81724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28600" progId="Equation.DSMT4">
                  <p:embed/>
                </p:oleObj>
              </mc:Choice>
              <mc:Fallback>
                <p:oleObj name="Equation" r:id="rId2" imgW="30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81724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>
            <a:extLst>
              <a:ext uri="{FF2B5EF4-FFF2-40B4-BE49-F238E27FC236}">
                <a16:creationId xmlns:a16="http://schemas.microsoft.com/office/drawing/2014/main" id="{2287D67E-09E8-C2B4-8A43-FE3BF1EC8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96975"/>
          <a:ext cx="21240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03040" progId="Equation.DSMT4">
                  <p:embed/>
                </p:oleObj>
              </mc:Choice>
              <mc:Fallback>
                <p:oleObj name="Equation" r:id="rId4" imgW="7236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6975"/>
                        <a:ext cx="21240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>
            <a:extLst>
              <a:ext uri="{FF2B5EF4-FFF2-40B4-BE49-F238E27FC236}">
                <a16:creationId xmlns:a16="http://schemas.microsoft.com/office/drawing/2014/main" id="{20531BA2-2C2F-5DF6-274D-5F42D62F6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916113"/>
          <a:ext cx="6481762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711000" progId="Equation.DSMT4">
                  <p:embed/>
                </p:oleObj>
              </mc:Choice>
              <mc:Fallback>
                <p:oleObj name="Equation" r:id="rId6" imgW="24634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6481762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>
            <a:extLst>
              <a:ext uri="{FF2B5EF4-FFF2-40B4-BE49-F238E27FC236}">
                <a16:creationId xmlns:a16="http://schemas.microsoft.com/office/drawing/2014/main" id="{DB65A2F7-1F6F-2192-8D8D-126C2BD22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49725"/>
          <a:ext cx="42846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215640" progId="Equation.DSMT4">
                  <p:embed/>
                </p:oleObj>
              </mc:Choice>
              <mc:Fallback>
                <p:oleObj name="Equation" r:id="rId8" imgW="15490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4284663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>
            <a:extLst>
              <a:ext uri="{FF2B5EF4-FFF2-40B4-BE49-F238E27FC236}">
                <a16:creationId xmlns:a16="http://schemas.microsoft.com/office/drawing/2014/main" id="{E9AC5A9F-BACF-0F24-FF9E-FEAA288DE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868863"/>
          <a:ext cx="83169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71800" imgH="215640" progId="Equation.DSMT4">
                  <p:embed/>
                </p:oleObj>
              </mc:Choice>
              <mc:Fallback>
                <p:oleObj name="Equation" r:id="rId10" imgW="297180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8863"/>
                        <a:ext cx="83169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>
            <a:extLst>
              <a:ext uri="{FF2B5EF4-FFF2-40B4-BE49-F238E27FC236}">
                <a16:creationId xmlns:a16="http://schemas.microsoft.com/office/drawing/2014/main" id="{D0B353FF-E8B0-DF91-6101-354C17DA3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805488"/>
          <a:ext cx="39243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400" imgH="228600" progId="Equation.DSMT4">
                  <p:embed/>
                </p:oleObj>
              </mc:Choice>
              <mc:Fallback>
                <p:oleObj name="Equation" r:id="rId12" imgW="1409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05488"/>
                        <a:ext cx="39243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7">
            <a:extLst>
              <a:ext uri="{FF2B5EF4-FFF2-40B4-BE49-F238E27FC236}">
                <a16:creationId xmlns:a16="http://schemas.microsoft.com/office/drawing/2014/main" id="{83831759-BFFB-62A8-324E-70359700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579438"/>
            <a:ext cx="82407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实数域</a:t>
            </a:r>
            <a:r>
              <a:rPr lang="en-US" altLang="zh-CN" i="1"/>
              <a:t>R</a:t>
            </a:r>
            <a:r>
              <a:rPr lang="zh-CN" altLang="en-US"/>
              <a:t>上的</a:t>
            </a:r>
            <a:r>
              <a:rPr lang="en-US" altLang="zh-CN"/>
              <a:t>n</a:t>
            </a:r>
            <a:r>
              <a:rPr lang="zh-CN" altLang="en-US"/>
              <a:t>维空间</a:t>
            </a:r>
            <a:r>
              <a:rPr lang="en-US" altLang="zh-CN" i="1"/>
              <a:t>R</a:t>
            </a:r>
            <a:r>
              <a:rPr lang="en-US" altLang="zh-CN" baseline="30000"/>
              <a:t>n</a:t>
            </a:r>
            <a:r>
              <a:rPr lang="zh-CN" altLang="en-US"/>
              <a:t>，设向量</a:t>
            </a:r>
            <a:r>
              <a:rPr lang="el-GR" altLang="zh-CN" i="1"/>
              <a:t>α</a:t>
            </a:r>
            <a:r>
              <a:rPr lang="en-US" altLang="zh-CN" i="1"/>
              <a:t>,</a:t>
            </a:r>
            <a:r>
              <a:rPr lang="el-GR" altLang="zh-CN" i="1"/>
              <a:t>β</a:t>
            </a:r>
            <a:r>
              <a:rPr lang="zh-CN" altLang="en-US"/>
              <a:t>为</a:t>
            </a:r>
            <a:r>
              <a:rPr lang="el-GR" altLang="zh-CN" i="1"/>
              <a:t>α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),</a:t>
            </a:r>
            <a:r>
              <a:rPr lang="el-GR" altLang="zh-CN" i="1"/>
              <a:t>β</a:t>
            </a:r>
            <a:r>
              <a:rPr lang="en-US" altLang="zh-CN"/>
              <a:t> =(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),</a:t>
            </a:r>
            <a:r>
              <a:rPr lang="zh-CN" altLang="en-US"/>
              <a:t>很自然地推广</a:t>
            </a:r>
            <a:r>
              <a:rPr lang="en-US" altLang="zh-CN"/>
              <a:t>3</a:t>
            </a:r>
            <a:r>
              <a:rPr lang="zh-CN" altLang="en-US"/>
              <a:t>维</a:t>
            </a:r>
            <a:r>
              <a:rPr lang="zh-CN" altLang="en-US">
                <a:solidFill>
                  <a:schemeClr val="tx2"/>
                </a:solidFill>
              </a:rPr>
              <a:t>内积</a:t>
            </a:r>
            <a:r>
              <a:rPr lang="zh-CN" altLang="en-US"/>
              <a:t>的坐标表达式和余弦公式：</a:t>
            </a:r>
          </a:p>
          <a:p>
            <a:pPr eaLnBrk="1" hangingPunct="1"/>
            <a:endParaRPr lang="zh-CN" altLang="en-US"/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7DEE474E-C303-EFFF-1F50-7F99E9A63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2159000"/>
          <a:ext cx="5800725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1625400" progId="Equation.3">
                  <p:embed/>
                </p:oleObj>
              </mc:Choice>
              <mc:Fallback>
                <p:oleObj name="Equation" r:id="rId2" imgW="257796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159000"/>
                        <a:ext cx="5800725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>
            <a:extLst>
              <a:ext uri="{FF2B5EF4-FFF2-40B4-BE49-F238E27FC236}">
                <a16:creationId xmlns:a16="http://schemas.microsoft.com/office/drawing/2014/main" id="{B439B861-B594-B34B-1ADF-EAE3D2285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60350"/>
          <a:ext cx="648017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240" imgH="711000" progId="Equation.DSMT4">
                  <p:embed/>
                </p:oleObj>
              </mc:Choice>
              <mc:Fallback>
                <p:oleObj name="Equation" r:id="rId2" imgW="294624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0350"/>
                        <a:ext cx="6480175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>
            <a:extLst>
              <a:ext uri="{FF2B5EF4-FFF2-40B4-BE49-F238E27FC236}">
                <a16:creationId xmlns:a16="http://schemas.microsoft.com/office/drawing/2014/main" id="{A9856834-C686-A0BA-285A-C65A78B6F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4572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215640" progId="Equation.DSMT4">
                  <p:embed/>
                </p:oleObj>
              </mc:Choice>
              <mc:Fallback>
                <p:oleObj name="Equation" r:id="rId4" imgW="16509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4572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>
            <a:extLst>
              <a:ext uri="{FF2B5EF4-FFF2-40B4-BE49-F238E27FC236}">
                <a16:creationId xmlns:a16="http://schemas.microsoft.com/office/drawing/2014/main" id="{59456D86-5B17-A353-5E6D-9C0DB12A6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2636838"/>
          <a:ext cx="7851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480" imgH="228600" progId="Equation.DSMT4">
                  <p:embed/>
                </p:oleObj>
              </mc:Choice>
              <mc:Fallback>
                <p:oleObj name="Equation" r:id="rId6" imgW="26794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636838"/>
                        <a:ext cx="7851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>
            <a:extLst>
              <a:ext uri="{FF2B5EF4-FFF2-40B4-BE49-F238E27FC236}">
                <a16:creationId xmlns:a16="http://schemas.microsoft.com/office/drawing/2014/main" id="{E6113C0A-274A-139D-ECDD-A85CBEBEA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3500438"/>
          <a:ext cx="81391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09600" imgH="228600" progId="Equation.DSMT4">
                  <p:embed/>
                </p:oleObj>
              </mc:Choice>
              <mc:Fallback>
                <p:oleObj name="Equation" r:id="rId8" imgW="3009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500438"/>
                        <a:ext cx="81391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>
            <a:extLst>
              <a:ext uri="{FF2B5EF4-FFF2-40B4-BE49-F238E27FC236}">
                <a16:creationId xmlns:a16="http://schemas.microsoft.com/office/drawing/2014/main" id="{1982321F-4BAC-E815-A453-523B127B7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3" y="4292600"/>
          <a:ext cx="9109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88960" imgH="203040" progId="Equation.DSMT4">
                  <p:embed/>
                </p:oleObj>
              </mc:Choice>
              <mc:Fallback>
                <p:oleObj name="Equation" r:id="rId10" imgW="32889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4292600"/>
                        <a:ext cx="9109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>
            <a:extLst>
              <a:ext uri="{FF2B5EF4-FFF2-40B4-BE49-F238E27FC236}">
                <a16:creationId xmlns:a16="http://schemas.microsoft.com/office/drawing/2014/main" id="{35D2EF62-48C3-3615-3E8B-2A6A59533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084763"/>
          <a:ext cx="73088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160" imgH="203040" progId="Equation.DSMT4">
                  <p:embed/>
                </p:oleObj>
              </mc:Choice>
              <mc:Fallback>
                <p:oleObj name="Equation" r:id="rId12" imgW="26031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84763"/>
                        <a:ext cx="73088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>
            <a:extLst>
              <a:ext uri="{FF2B5EF4-FFF2-40B4-BE49-F238E27FC236}">
                <a16:creationId xmlns:a16="http://schemas.microsoft.com/office/drawing/2014/main" id="{0E77016C-C87B-FA7C-5513-EBF9C50E3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734050"/>
          <a:ext cx="8604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65280" imgH="228600" progId="Equation.DSMT4">
                  <p:embed/>
                </p:oleObj>
              </mc:Choice>
              <mc:Fallback>
                <p:oleObj name="Equation" r:id="rId14" imgW="33652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734050"/>
                        <a:ext cx="86042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>
            <a:extLst>
              <a:ext uri="{FF2B5EF4-FFF2-40B4-BE49-F238E27FC236}">
                <a16:creationId xmlns:a16="http://schemas.microsoft.com/office/drawing/2014/main" id="{BF4E500F-57BC-4EF9-58B9-BA775FE88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3375"/>
          <a:ext cx="5435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203040" progId="Equation.DSMT4">
                  <p:embed/>
                </p:oleObj>
              </mc:Choice>
              <mc:Fallback>
                <p:oleObj name="Equation" r:id="rId2" imgW="18921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3375"/>
                        <a:ext cx="5435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7" name="Object 3">
            <a:extLst>
              <a:ext uri="{FF2B5EF4-FFF2-40B4-BE49-F238E27FC236}">
                <a16:creationId xmlns:a16="http://schemas.microsoft.com/office/drawing/2014/main" id="{3B207ACB-9104-9A4A-BBDB-9497DFE14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7019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203040" progId="Equation.DSMT4">
                  <p:embed/>
                </p:oleObj>
              </mc:Choice>
              <mc:Fallback>
                <p:oleObj name="Equation" r:id="rId4" imgW="2552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70199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>
            <a:extLst>
              <a:ext uri="{FF2B5EF4-FFF2-40B4-BE49-F238E27FC236}">
                <a16:creationId xmlns:a16="http://schemas.microsoft.com/office/drawing/2014/main" id="{0B6C7E34-D45E-3471-5BA5-2FABE1D4E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44675"/>
          <a:ext cx="47879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215640" progId="Equation.DSMT4">
                  <p:embed/>
                </p:oleObj>
              </mc:Choice>
              <mc:Fallback>
                <p:oleObj name="Equation" r:id="rId6" imgW="17017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4675"/>
                        <a:ext cx="47879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>
            <a:extLst>
              <a:ext uri="{FF2B5EF4-FFF2-40B4-BE49-F238E27FC236}">
                <a16:creationId xmlns:a16="http://schemas.microsoft.com/office/drawing/2014/main" id="{74795581-DD0F-2CE0-DD77-8C42C1986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636838"/>
          <a:ext cx="64087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00120" imgH="203040" progId="Equation.DSMT4">
                  <p:embed/>
                </p:oleObj>
              </mc:Choice>
              <mc:Fallback>
                <p:oleObj name="Equation" r:id="rId8" imgW="24001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6838"/>
                        <a:ext cx="64087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id="{02C63A70-98FA-D698-613D-17E697D53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7563"/>
          <a:ext cx="914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79760" imgH="203040" progId="Equation.DSMT4">
                  <p:embed/>
                </p:oleObj>
              </mc:Choice>
              <mc:Fallback>
                <p:oleObj name="Equation" r:id="rId10" imgW="3479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9144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>
            <a:extLst>
              <a:ext uri="{FF2B5EF4-FFF2-40B4-BE49-F238E27FC236}">
                <a16:creationId xmlns:a16="http://schemas.microsoft.com/office/drawing/2014/main" id="{0CBD4186-AA9F-0B09-12D5-752D1C53D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76700"/>
          <a:ext cx="62277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49360" imgH="203040" progId="Equation.DSMT4">
                  <p:embed/>
                </p:oleObj>
              </mc:Choice>
              <mc:Fallback>
                <p:oleObj name="Equation" r:id="rId12" imgW="2349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62277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>
            <a:extLst>
              <a:ext uri="{FF2B5EF4-FFF2-40B4-BE49-F238E27FC236}">
                <a16:creationId xmlns:a16="http://schemas.microsoft.com/office/drawing/2014/main" id="{59E9531E-ECA5-7A0C-969D-D5BA756A3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97425"/>
          <a:ext cx="7848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20680" imgH="253800" progId="Equation.DSMT4">
                  <p:embed/>
                </p:oleObj>
              </mc:Choice>
              <mc:Fallback>
                <p:oleObj name="Equation" r:id="rId14" imgW="292068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78486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>
            <a:extLst>
              <a:ext uri="{FF2B5EF4-FFF2-40B4-BE49-F238E27FC236}">
                <a16:creationId xmlns:a16="http://schemas.microsoft.com/office/drawing/2014/main" id="{B0F3505A-8941-79F5-C67E-17D40D7A1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661025"/>
          <a:ext cx="521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760" imgH="241200" progId="Equation.DSMT4">
                  <p:embed/>
                </p:oleObj>
              </mc:Choice>
              <mc:Fallback>
                <p:oleObj name="Equation" r:id="rId16" imgW="19047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61025"/>
                        <a:ext cx="521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4" name="Object 10">
            <a:extLst>
              <a:ext uri="{FF2B5EF4-FFF2-40B4-BE49-F238E27FC236}">
                <a16:creationId xmlns:a16="http://schemas.microsoft.com/office/drawing/2014/main" id="{9E160CBE-68CB-04DB-6050-601F73AD4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661025"/>
          <a:ext cx="29527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28520" imgH="203040" progId="Equation.DSMT4">
                  <p:embed/>
                </p:oleObj>
              </mc:Choice>
              <mc:Fallback>
                <p:oleObj name="Equation" r:id="rId18" imgW="10285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661025"/>
                        <a:ext cx="29527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5" name="Object 11">
            <a:extLst>
              <a:ext uri="{FF2B5EF4-FFF2-40B4-BE49-F238E27FC236}">
                <a16:creationId xmlns:a16="http://schemas.microsoft.com/office/drawing/2014/main" id="{B7F0BC9D-271A-45E3-F475-83A54348C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052513"/>
          <a:ext cx="720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203040" progId="Equation.DSMT4">
                  <p:embed/>
                </p:oleObj>
              </mc:Choice>
              <mc:Fallback>
                <p:oleObj name="Equation" r:id="rId20" imgW="2538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2513"/>
                        <a:ext cx="720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6" name="Object 12">
            <a:extLst>
              <a:ext uri="{FF2B5EF4-FFF2-40B4-BE49-F238E27FC236}">
                <a16:creationId xmlns:a16="http://schemas.microsoft.com/office/drawing/2014/main" id="{C872A77A-DF0D-3A50-16EE-482D103E9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636838"/>
          <a:ext cx="93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2720" imgH="203040" progId="Equation.DSMT4">
                  <p:embed/>
                </p:oleObj>
              </mc:Choice>
              <mc:Fallback>
                <p:oleObj name="Equation" r:id="rId22" imgW="3427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936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>
            <a:extLst>
              <a:ext uri="{FF2B5EF4-FFF2-40B4-BE49-F238E27FC236}">
                <a16:creationId xmlns:a16="http://schemas.microsoft.com/office/drawing/2014/main" id="{C17DF813-F46E-DEBD-9C51-B284D619F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8512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457200" progId="Equation.DSMT4">
                  <p:embed/>
                </p:oleObj>
              </mc:Choice>
              <mc:Fallback>
                <p:oleObj name="Equation" r:id="rId2" imgW="13460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85127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>
            <a:extLst>
              <a:ext uri="{FF2B5EF4-FFF2-40B4-BE49-F238E27FC236}">
                <a16:creationId xmlns:a16="http://schemas.microsoft.com/office/drawing/2014/main" id="{C56ABAA8-4065-EE0D-6172-F1B46BA18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49275"/>
          <a:ext cx="417671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482400" progId="Equation.DSMT4">
                  <p:embed/>
                </p:oleObj>
              </mc:Choice>
              <mc:Fallback>
                <p:oleObj name="Equation" r:id="rId4" imgW="15112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9275"/>
                        <a:ext cx="417671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>
            <a:extLst>
              <a:ext uri="{FF2B5EF4-FFF2-40B4-BE49-F238E27FC236}">
                <a16:creationId xmlns:a16="http://schemas.microsoft.com/office/drawing/2014/main" id="{F4C7009D-483C-0A9F-8E4F-C03124646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16113"/>
          <a:ext cx="22685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228600" progId="Equation.DSMT4">
                  <p:embed/>
                </p:oleObj>
              </mc:Choice>
              <mc:Fallback>
                <p:oleObj name="Equation" r:id="rId6" imgW="749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22685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>
            <a:extLst>
              <a:ext uri="{FF2B5EF4-FFF2-40B4-BE49-F238E27FC236}">
                <a16:creationId xmlns:a16="http://schemas.microsoft.com/office/drawing/2014/main" id="{830BFAF9-D6D7-76AE-1D4C-68BAB2B6E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52738"/>
          <a:ext cx="3673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203040" progId="Equation.DSMT4">
                  <p:embed/>
                </p:oleObj>
              </mc:Choice>
              <mc:Fallback>
                <p:oleObj name="Equation" r:id="rId8" imgW="14094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36734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>
            <a:extLst>
              <a:ext uri="{FF2B5EF4-FFF2-40B4-BE49-F238E27FC236}">
                <a16:creationId xmlns:a16="http://schemas.microsoft.com/office/drawing/2014/main" id="{749FAF96-A728-7D1C-4754-8696A5484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500438"/>
          <a:ext cx="3744912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240" imgH="914400" progId="Equation.DSMT4">
                  <p:embed/>
                </p:oleObj>
              </mc:Choice>
              <mc:Fallback>
                <p:oleObj name="Equation" r:id="rId10" imgW="158724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00438"/>
                        <a:ext cx="3744912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>
            <a:extLst>
              <a:ext uri="{FF2B5EF4-FFF2-40B4-BE49-F238E27FC236}">
                <a16:creationId xmlns:a16="http://schemas.microsoft.com/office/drawing/2014/main" id="{449FBF1E-3629-DA71-34DD-CA0593E2E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949950"/>
          <a:ext cx="6064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03040" progId="Equation.DSMT4">
                  <p:embed/>
                </p:oleObj>
              </mc:Choice>
              <mc:Fallback>
                <p:oleObj name="Equation" r:id="rId12" imgW="1904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49950"/>
                        <a:ext cx="6064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>
            <a:extLst>
              <a:ext uri="{FF2B5EF4-FFF2-40B4-BE49-F238E27FC236}">
                <a16:creationId xmlns:a16="http://schemas.microsoft.com/office/drawing/2014/main" id="{871FCA24-D5E9-4D58-61A4-D09547FB0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0"/>
          <a:ext cx="4392613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482400" progId="Equation.DSMT4">
                  <p:embed/>
                </p:oleObj>
              </mc:Choice>
              <mc:Fallback>
                <p:oleObj name="Equation" r:id="rId2" imgW="16635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0"/>
                        <a:ext cx="4392613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>
            <a:extLst>
              <a:ext uri="{FF2B5EF4-FFF2-40B4-BE49-F238E27FC236}">
                <a16:creationId xmlns:a16="http://schemas.microsoft.com/office/drawing/2014/main" id="{BBF5F35E-4F97-7E0B-8B40-82E59554B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268413"/>
          <a:ext cx="74168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457200" progId="Equation.DSMT4">
                  <p:embed/>
                </p:oleObj>
              </mc:Choice>
              <mc:Fallback>
                <p:oleObj name="Equation" r:id="rId4" imgW="26668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68413"/>
                        <a:ext cx="74168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>
            <a:extLst>
              <a:ext uri="{FF2B5EF4-FFF2-40B4-BE49-F238E27FC236}">
                <a16:creationId xmlns:a16="http://schemas.microsoft.com/office/drawing/2014/main" id="{B933A5EB-3F8F-1A10-F99B-ECB3D4A57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492375"/>
          <a:ext cx="36718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41200" progId="Equation.DSMT4">
                  <p:embed/>
                </p:oleObj>
              </mc:Choice>
              <mc:Fallback>
                <p:oleObj name="Equation" r:id="rId6" imgW="13078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92375"/>
                        <a:ext cx="367188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>
            <a:extLst>
              <a:ext uri="{FF2B5EF4-FFF2-40B4-BE49-F238E27FC236}">
                <a16:creationId xmlns:a16="http://schemas.microsoft.com/office/drawing/2014/main" id="{D9DB2679-0F0B-3FE6-8BCA-737B1DE61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284538"/>
          <a:ext cx="81359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228600" progId="Equation.DSMT4">
                  <p:embed/>
                </p:oleObj>
              </mc:Choice>
              <mc:Fallback>
                <p:oleObj name="Equation" r:id="rId8" imgW="28954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81359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28CD8688-E8A5-C961-64D7-F1EF8942B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76700"/>
          <a:ext cx="86042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7760" imgH="228600" progId="Equation.DSMT4">
                  <p:embed/>
                </p:oleObj>
              </mc:Choice>
              <mc:Fallback>
                <p:oleObj name="Equation" r:id="rId10" imgW="3047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86042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DFBB3447-3057-ECC7-BFC8-F734606E5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97425"/>
          <a:ext cx="2916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280" imgH="253800" progId="Equation.DSMT4">
                  <p:embed/>
                </p:oleObj>
              </mc:Choice>
              <mc:Fallback>
                <p:oleObj name="Equation" r:id="rId12" imgW="10792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2916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>
            <a:extLst>
              <a:ext uri="{FF2B5EF4-FFF2-40B4-BE49-F238E27FC236}">
                <a16:creationId xmlns:a16="http://schemas.microsoft.com/office/drawing/2014/main" id="{92326296-06FF-080E-FBE1-9D29DD3BC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4868863"/>
          <a:ext cx="6191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2280" imgH="228600" progId="Equation.DSMT4">
                  <p:embed/>
                </p:oleObj>
              </mc:Choice>
              <mc:Fallback>
                <p:oleObj name="Equation" r:id="rId14" imgW="22222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868863"/>
                        <a:ext cx="61912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1" name="Object 9">
            <a:extLst>
              <a:ext uri="{FF2B5EF4-FFF2-40B4-BE49-F238E27FC236}">
                <a16:creationId xmlns:a16="http://schemas.microsoft.com/office/drawing/2014/main" id="{E985C468-087F-0CA6-680C-B2D6055D1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734050"/>
          <a:ext cx="2627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7760" imgH="203040" progId="Equation.DSMT4">
                  <p:embed/>
                </p:oleObj>
              </mc:Choice>
              <mc:Fallback>
                <p:oleObj name="Equation" r:id="rId16" imgW="9777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34050"/>
                        <a:ext cx="2627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>
            <a:extLst>
              <a:ext uri="{FF2B5EF4-FFF2-40B4-BE49-F238E27FC236}">
                <a16:creationId xmlns:a16="http://schemas.microsoft.com/office/drawing/2014/main" id="{B2758B4F-1C04-1402-4EAE-A9A6F35DF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76700"/>
          <a:ext cx="86042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7760" imgH="228600" progId="Equation.DSMT4">
                  <p:embed/>
                </p:oleObj>
              </mc:Choice>
              <mc:Fallback>
                <p:oleObj name="Equation" r:id="rId18" imgW="30477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6700"/>
                        <a:ext cx="86042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11">
            <a:extLst>
              <a:ext uri="{FF2B5EF4-FFF2-40B4-BE49-F238E27FC236}">
                <a16:creationId xmlns:a16="http://schemas.microsoft.com/office/drawing/2014/main" id="{2F2DF9C1-2463-215C-A545-4459D429F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97425"/>
          <a:ext cx="2916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79280" imgH="253800" progId="Equation.DSMT4">
                  <p:embed/>
                </p:oleObj>
              </mc:Choice>
              <mc:Fallback>
                <p:oleObj name="Equation" r:id="rId19" imgW="10792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2916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Object 2">
            <a:extLst>
              <a:ext uri="{FF2B5EF4-FFF2-40B4-BE49-F238E27FC236}">
                <a16:creationId xmlns:a16="http://schemas.microsoft.com/office/drawing/2014/main" id="{E8A283BE-49EF-9823-EDDA-96EE0C67D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88913"/>
          <a:ext cx="23034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53800" progId="Equation.DSMT4">
                  <p:embed/>
                </p:oleObj>
              </mc:Choice>
              <mc:Fallback>
                <p:oleObj name="Equation" r:id="rId2" imgW="8254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8913"/>
                        <a:ext cx="23034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>
            <a:extLst>
              <a:ext uri="{FF2B5EF4-FFF2-40B4-BE49-F238E27FC236}">
                <a16:creationId xmlns:a16="http://schemas.microsoft.com/office/drawing/2014/main" id="{6C8DA269-81AD-5230-344B-1881DF03F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25538"/>
          <a:ext cx="7993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228600" progId="Equation.DSMT4">
                  <p:embed/>
                </p:oleObj>
              </mc:Choice>
              <mc:Fallback>
                <p:oleObj name="Equation" r:id="rId4" imgW="2819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79930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>
            <a:extLst>
              <a:ext uri="{FF2B5EF4-FFF2-40B4-BE49-F238E27FC236}">
                <a16:creationId xmlns:a16="http://schemas.microsoft.com/office/drawing/2014/main" id="{CB28D63A-9E4D-EE19-170A-18F404D9A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268413"/>
          <a:ext cx="8388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46240" imgH="431640" progId="Equation.DSMT4">
                  <p:embed/>
                </p:oleObj>
              </mc:Choice>
              <mc:Fallback>
                <p:oleObj name="Equation" r:id="rId6" imgW="29462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83883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>
            <a:extLst>
              <a:ext uri="{FF2B5EF4-FFF2-40B4-BE49-F238E27FC236}">
                <a16:creationId xmlns:a16="http://schemas.microsoft.com/office/drawing/2014/main" id="{A6B7549A-1AA0-B647-A7D8-7C6028164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08275"/>
          <a:ext cx="17637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17637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>
            <a:extLst>
              <a:ext uri="{FF2B5EF4-FFF2-40B4-BE49-F238E27FC236}">
                <a16:creationId xmlns:a16="http://schemas.microsoft.com/office/drawing/2014/main" id="{D8B6B4DE-9508-E1BA-610E-2EA68FEDD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429000"/>
          <a:ext cx="4752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20" imgH="253800" progId="Equation.DSMT4">
                  <p:embed/>
                </p:oleObj>
              </mc:Choice>
              <mc:Fallback>
                <p:oleObj name="Equation" r:id="rId10" imgW="17143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47529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>
            <a:extLst>
              <a:ext uri="{FF2B5EF4-FFF2-40B4-BE49-F238E27FC236}">
                <a16:creationId xmlns:a16="http://schemas.microsoft.com/office/drawing/2014/main" id="{76AA80AA-D3EB-6436-47C7-E0E9EBC817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365625"/>
          <a:ext cx="79930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4720" imgH="203040" progId="Equation.DSMT4">
                  <p:embed/>
                </p:oleObj>
              </mc:Choice>
              <mc:Fallback>
                <p:oleObj name="Equation" r:id="rId12" imgW="28447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799306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>
            <a:extLst>
              <a:ext uri="{FF2B5EF4-FFF2-40B4-BE49-F238E27FC236}">
                <a16:creationId xmlns:a16="http://schemas.microsoft.com/office/drawing/2014/main" id="{0C2AC4FD-2365-3994-8D2A-3784BEA50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00663"/>
          <a:ext cx="111601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280" imgH="203040" progId="Equation.DSMT4">
                  <p:embed/>
                </p:oleObj>
              </mc:Choice>
              <mc:Fallback>
                <p:oleObj name="Equation" r:id="rId14" imgW="3682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00663"/>
                        <a:ext cx="111601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机动">
            <a:extLst>
              <a:ext uri="{FF2B5EF4-FFF2-40B4-BE49-F238E27FC236}">
                <a16:creationId xmlns:a16="http://schemas.microsoft.com/office/drawing/2014/main" id="{18BDFA9A-C6F5-68FD-BA4D-69A5033E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Text Box 3">
            <a:extLst>
              <a:ext uri="{FF2B5EF4-FFF2-40B4-BE49-F238E27FC236}">
                <a16:creationId xmlns:a16="http://schemas.microsoft.com/office/drawing/2014/main" id="{D18445FA-D76B-914E-719B-17C132260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8004" name="Picture 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BF834AC-EBC3-D361-23F4-6BA0300F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5" name="Picture 5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2BAF17DC-D967-B969-F44F-A3AA5356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6" name="Picture 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A5070D-4381-FFD5-654A-63C415FC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7" name="Picture 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55989FD-68F6-8B09-7EF4-4C27D16C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8" name="Picture 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A39D3F-6A39-98A2-FDF6-56E802E0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3" name="Rectangle 9">
            <a:extLst>
              <a:ext uri="{FF2B5EF4-FFF2-40B4-BE49-F238E27FC236}">
                <a16:creationId xmlns:a16="http://schemas.microsoft.com/office/drawing/2014/main" id="{73B8120B-E4B1-940A-C76F-A2B064AFB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47775"/>
            <a:ext cx="7772400" cy="3540125"/>
          </a:xfrm>
        </p:spPr>
        <p:txBody>
          <a:bodyPr/>
          <a:lstStyle/>
          <a:p>
            <a:r>
              <a:rPr lang="zh-CN" altLang="en-US"/>
              <a:t>任意实对称方阵</a:t>
            </a:r>
            <a:r>
              <a:rPr lang="en-US" altLang="zh-CN"/>
              <a:t>S</a:t>
            </a:r>
            <a:r>
              <a:rPr lang="zh-CN" altLang="en-US"/>
              <a:t>都相合于对角阵</a:t>
            </a:r>
            <a:r>
              <a:rPr lang="en-US" altLang="zh-CN" i="1"/>
              <a:t>D</a:t>
            </a:r>
            <a:r>
              <a:rPr lang="en-US" altLang="zh-CN"/>
              <a:t>=diag(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),</a:t>
            </a:r>
            <a:r>
              <a:rPr lang="zh-CN" altLang="en-US"/>
              <a:t>并且将与</a:t>
            </a:r>
            <a:r>
              <a:rPr lang="en-US" altLang="zh-CN"/>
              <a:t>S</a:t>
            </a:r>
            <a:r>
              <a:rPr lang="zh-CN" altLang="en-US"/>
              <a:t>相合的对角阵称为</a:t>
            </a:r>
            <a:r>
              <a:rPr lang="en-US" altLang="zh-CN"/>
              <a:t>S</a:t>
            </a:r>
            <a:r>
              <a:rPr lang="zh-CN" altLang="en-US"/>
              <a:t>的相合标准型。</a:t>
            </a:r>
          </a:p>
          <a:p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zh-CN" altLang="en-US"/>
              <a:t>相合的对角阵不唯一， 对角阵</a:t>
            </a:r>
            <a:r>
              <a:rPr lang="en-US" altLang="zh-CN" i="1"/>
              <a:t>D</a:t>
            </a:r>
            <a:r>
              <a:rPr lang="zh-CN" altLang="en-US"/>
              <a:t>可能相合于更简单的对角阵，对于不同的数域</a:t>
            </a:r>
            <a:r>
              <a:rPr lang="en-US" altLang="zh-CN" i="1"/>
              <a:t>F</a:t>
            </a:r>
            <a:r>
              <a:rPr lang="zh-CN" altLang="en-US"/>
              <a:t>，有不同的答案。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0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7373C60-4C6F-9772-B662-BA3C74D4F2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482600"/>
            <a:ext cx="8075612" cy="2239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引理</a:t>
            </a:r>
            <a:r>
              <a:rPr lang="en-US" altLang="zh-CN" b="1"/>
              <a:t> </a:t>
            </a:r>
            <a:r>
              <a:rPr lang="zh-CN" altLang="en-US" b="1"/>
              <a:t>任意数域</a:t>
            </a:r>
            <a:r>
              <a:rPr lang="en-US" altLang="zh-CN" b="1"/>
              <a:t>F</a:t>
            </a:r>
            <a:r>
              <a:rPr lang="zh-CN" altLang="en-US" b="1"/>
              <a:t>上的任意对角矩阵</a:t>
            </a:r>
            <a:r>
              <a:rPr lang="en-US" altLang="zh-CN" b="1" i="1">
                <a:solidFill>
                  <a:schemeClr val="tx2"/>
                </a:solidFill>
              </a:rPr>
              <a:t>D</a:t>
            </a:r>
            <a:r>
              <a:rPr lang="en-US" altLang="zh-CN" b="1">
                <a:solidFill>
                  <a:schemeClr val="tx2"/>
                </a:solidFill>
              </a:rPr>
              <a:t>=diag(</a:t>
            </a:r>
            <a:r>
              <a:rPr lang="en-US" altLang="zh-CN" b="1" i="1">
                <a:solidFill>
                  <a:schemeClr val="tx2"/>
                </a:solidFill>
              </a:rPr>
              <a:t>a</a:t>
            </a:r>
            <a:r>
              <a:rPr lang="en-US" altLang="zh-CN" b="1" baseline="-25000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chemeClr val="tx2"/>
                </a:solidFill>
              </a:rPr>
              <a:t>,…,</a:t>
            </a:r>
            <a:r>
              <a:rPr lang="en-US" altLang="zh-CN" b="1" i="1">
                <a:solidFill>
                  <a:schemeClr val="tx2"/>
                </a:solidFill>
              </a:rPr>
              <a:t>a</a:t>
            </a:r>
            <a:r>
              <a:rPr lang="en-US" altLang="zh-CN" b="1" i="1" baseline="-25000">
                <a:solidFill>
                  <a:schemeClr val="tx2"/>
                </a:solidFill>
              </a:rPr>
              <a:t>n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r>
              <a:rPr lang="zh-CN" altLang="en-US" b="1"/>
              <a:t>相合于</a:t>
            </a:r>
          </a:p>
          <a:p>
            <a:pPr>
              <a:buFontTx/>
              <a:buNone/>
            </a:pPr>
            <a:r>
              <a:rPr lang="zh-CN" altLang="en-US" b="1"/>
              <a:t>                 </a:t>
            </a:r>
            <a:r>
              <a:rPr lang="en-US" altLang="zh-CN" b="1">
                <a:solidFill>
                  <a:schemeClr val="tx2"/>
                </a:solidFill>
              </a:rPr>
              <a:t>diag(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</a:rPr>
              <a:t>1</a:t>
            </a:r>
            <a:r>
              <a:rPr lang="en-US" altLang="zh-CN" b="1" baseline="30000">
                <a:solidFill>
                  <a:schemeClr val="tx2"/>
                </a:solidFill>
              </a:rPr>
              <a:t>2</a:t>
            </a:r>
            <a:r>
              <a:rPr lang="en-US" altLang="zh-CN" b="1" i="1">
                <a:solidFill>
                  <a:schemeClr val="tx2"/>
                </a:solidFill>
              </a:rPr>
              <a:t>a</a:t>
            </a:r>
            <a:r>
              <a:rPr lang="en-US" altLang="zh-CN" b="1" baseline="-25000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chemeClr val="tx2"/>
                </a:solidFill>
              </a:rPr>
              <a:t>,…,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i="1" baseline="-25000">
                <a:solidFill>
                  <a:schemeClr val="tx2"/>
                </a:solidFill>
              </a:rPr>
              <a:t>n</a:t>
            </a:r>
            <a:r>
              <a:rPr lang="en-US" altLang="zh-CN" b="1" baseline="30000">
                <a:solidFill>
                  <a:schemeClr val="tx2"/>
                </a:solidFill>
              </a:rPr>
              <a:t>2</a:t>
            </a:r>
            <a:r>
              <a:rPr lang="en-US" altLang="zh-CN" b="1" i="1">
                <a:solidFill>
                  <a:schemeClr val="tx2"/>
                </a:solidFill>
              </a:rPr>
              <a:t>a</a:t>
            </a:r>
            <a:r>
              <a:rPr lang="en-US" altLang="zh-CN" b="1" i="1" baseline="-25000">
                <a:solidFill>
                  <a:schemeClr val="tx2"/>
                </a:solidFill>
              </a:rPr>
              <a:t>n</a:t>
            </a:r>
            <a:r>
              <a:rPr lang="en-US" altLang="zh-CN" b="1">
                <a:solidFill>
                  <a:schemeClr val="tx2"/>
                </a:solidFill>
              </a:rPr>
              <a:t>),</a:t>
            </a:r>
          </a:p>
          <a:p>
            <a:pPr>
              <a:buFontTx/>
              <a:buNone/>
            </a:pPr>
            <a:r>
              <a:rPr lang="zh-CN" altLang="en-US" b="1"/>
              <a:t>其中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chemeClr val="tx2"/>
                </a:solidFill>
              </a:rPr>
              <a:t>,…,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i="1" baseline="-25000">
                <a:solidFill>
                  <a:schemeClr val="tx2"/>
                </a:solidFill>
              </a:rPr>
              <a:t>n</a:t>
            </a:r>
            <a:r>
              <a:rPr lang="zh-CN" altLang="en-US" b="1"/>
              <a:t>是</a:t>
            </a:r>
            <a:r>
              <a:rPr lang="en-US" altLang="zh-CN" b="1"/>
              <a:t>F</a:t>
            </a:r>
            <a:r>
              <a:rPr lang="zh-CN" altLang="en-US" b="1"/>
              <a:t>中的任意非零元。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9B0E48F8-2608-5DA5-CD1A-5952BF2CF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059113"/>
            <a:ext cx="82184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证明：</a:t>
            </a:r>
            <a:r>
              <a:rPr lang="zh-CN" altLang="en-US" b="1"/>
              <a:t>取</a:t>
            </a:r>
            <a:r>
              <a:rPr lang="en-US" altLang="zh-CN" b="1" i="1">
                <a:solidFill>
                  <a:schemeClr val="tx2"/>
                </a:solidFill>
              </a:rPr>
              <a:t>P</a:t>
            </a:r>
            <a:r>
              <a:rPr lang="en-US" altLang="zh-CN" b="1">
                <a:solidFill>
                  <a:schemeClr val="tx2"/>
                </a:solidFill>
              </a:rPr>
              <a:t>=diag(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>
                <a:solidFill>
                  <a:schemeClr val="tx2"/>
                </a:solidFill>
              </a:rPr>
              <a:t>,…,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i="1" baseline="-2500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b="1">
                <a:solidFill>
                  <a:schemeClr val="tx2"/>
                </a:solidFill>
              </a:rPr>
              <a:t>),</a:t>
            </a:r>
            <a:r>
              <a:rPr lang="zh-CN" altLang="en-US" b="1"/>
              <a:t>则</a:t>
            </a:r>
          </a:p>
          <a:p>
            <a:pPr eaLnBrk="1" hangingPunct="1"/>
            <a:r>
              <a:rPr lang="zh-CN" altLang="en-US" b="1"/>
              <a:t>              </a:t>
            </a:r>
            <a:r>
              <a:rPr lang="en-US" altLang="zh-CN" b="1" i="1">
                <a:solidFill>
                  <a:schemeClr val="tx2"/>
                </a:solidFill>
              </a:rPr>
              <a:t>P</a:t>
            </a:r>
            <a:r>
              <a:rPr lang="en-US" altLang="zh-CN" b="1" baseline="30000">
                <a:solidFill>
                  <a:schemeClr val="tx2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i="1">
                <a:solidFill>
                  <a:schemeClr val="tx2"/>
                </a:solidFill>
              </a:rPr>
              <a:t>DP</a:t>
            </a:r>
            <a:r>
              <a:rPr lang="en-US" altLang="zh-CN" b="1">
                <a:solidFill>
                  <a:schemeClr val="tx2"/>
                </a:solidFill>
              </a:rPr>
              <a:t>=diag(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baseline="30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>
                <a:solidFill>
                  <a:schemeClr val="tx2"/>
                </a:solidFill>
              </a:rPr>
              <a:t>a</a:t>
            </a:r>
            <a:r>
              <a:rPr lang="en-US" altLang="zh-CN" b="1" baseline="-2500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>
                <a:solidFill>
                  <a:schemeClr val="tx2"/>
                </a:solidFill>
              </a:rPr>
              <a:t>,…,</a:t>
            </a:r>
            <a:r>
              <a:rPr lang="en-US" altLang="zh-CN" b="1" i="1">
                <a:solidFill>
                  <a:schemeClr val="tx2"/>
                </a:solidFill>
              </a:rPr>
              <a:t>c</a:t>
            </a:r>
            <a:r>
              <a:rPr lang="en-US" altLang="zh-CN" b="1" i="1" baseline="-2500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b="1" baseline="3000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>
                <a:solidFill>
                  <a:schemeClr val="tx2"/>
                </a:solidFill>
              </a:rPr>
              <a:t>a</a:t>
            </a:r>
            <a:r>
              <a:rPr lang="en-US" altLang="zh-CN" b="1" i="1" baseline="-2500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r>
              <a:rPr lang="en-US" altLang="zh-CN" b="1"/>
              <a:t>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>
            <a:extLst>
              <a:ext uri="{FF2B5EF4-FFF2-40B4-BE49-F238E27FC236}">
                <a16:creationId xmlns:a16="http://schemas.microsoft.com/office/drawing/2014/main" id="{DF9B33DF-97C7-19AA-FA82-BF9EE8CD69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482600"/>
            <a:ext cx="8075612" cy="11445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定理：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在复数域</a:t>
            </a:r>
            <a:r>
              <a:rPr lang="en-US" altLang="zh-CN" b="1">
                <a:ea typeface="楷体_GB2312" pitchFamily="49" charset="-122"/>
              </a:rPr>
              <a:t>C</a:t>
            </a:r>
            <a:r>
              <a:rPr lang="zh-CN" altLang="en-US" b="1">
                <a:ea typeface="楷体_GB2312" pitchFamily="49" charset="-122"/>
              </a:rPr>
              <a:t>上的任意对称方阵</a:t>
            </a:r>
            <a:r>
              <a:rPr lang="en-US" altLang="zh-CN" b="1">
                <a:ea typeface="楷体_GB2312" pitchFamily="49" charset="-122"/>
              </a:rPr>
              <a:t>S</a:t>
            </a:r>
            <a:r>
              <a:rPr lang="zh-CN" altLang="en-US" b="1">
                <a:ea typeface="楷体_GB2312" pitchFamily="49" charset="-122"/>
              </a:rPr>
              <a:t>相合于唯一的规范型</a:t>
            </a: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B2E55C04-DDB1-FEE9-7C65-D616A4B8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160713"/>
            <a:ext cx="82296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证明：</a:t>
            </a:r>
            <a:r>
              <a:rPr lang="en-US" altLang="zh-CN" b="1" i="1"/>
              <a:t>S</a:t>
            </a:r>
            <a:r>
              <a:rPr lang="zh-CN" altLang="en-US" b="1"/>
              <a:t>相合于对角矩阵</a:t>
            </a:r>
            <a:r>
              <a:rPr lang="en-US" altLang="zh-CN" b="1" i="1"/>
              <a:t>D</a:t>
            </a:r>
            <a:r>
              <a:rPr lang="en-US" altLang="zh-CN" b="1"/>
              <a:t>=diag(</a:t>
            </a:r>
            <a:r>
              <a:rPr lang="en-US" altLang="zh-CN" b="1" i="1"/>
              <a:t>a</a:t>
            </a:r>
            <a:r>
              <a:rPr lang="en-US" altLang="zh-CN" b="1" baseline="-25000">
                <a:ea typeface="宋体" panose="02010600030101010101" pitchFamily="2" charset="-122"/>
              </a:rPr>
              <a:t>1</a:t>
            </a:r>
            <a:r>
              <a:rPr lang="en-US" altLang="zh-CN" b="1"/>
              <a:t>,…,</a:t>
            </a:r>
            <a:r>
              <a:rPr lang="en-US" altLang="zh-CN" b="1" i="1"/>
              <a:t>a</a:t>
            </a:r>
            <a:r>
              <a:rPr lang="en-US" altLang="zh-CN" b="1" i="1" baseline="-25000">
                <a:ea typeface="宋体" panose="02010600030101010101" pitchFamily="2" charset="-122"/>
              </a:rPr>
              <a:t>n</a:t>
            </a:r>
            <a:r>
              <a:rPr lang="en-US" altLang="zh-CN" b="1"/>
              <a:t>),</a:t>
            </a:r>
            <a:r>
              <a:rPr lang="zh-CN" altLang="en-US" b="1"/>
              <a:t>且可排列对角元的顺序使得</a:t>
            </a:r>
            <a:r>
              <a:rPr lang="en-US" altLang="zh-CN" b="1" i="1"/>
              <a:t>a</a:t>
            </a:r>
            <a:r>
              <a:rPr lang="en-US" altLang="zh-CN" b="1" i="1" baseline="-25000">
                <a:ea typeface="宋体" panose="02010600030101010101" pitchFamily="2" charset="-122"/>
              </a:rPr>
              <a:t>i</a:t>
            </a:r>
            <a:r>
              <a:rPr lang="en-US" altLang="zh-CN" b="1"/>
              <a:t>≠0(1≤</a:t>
            </a:r>
            <a:r>
              <a:rPr lang="en-US" altLang="zh-CN" b="1" i="1"/>
              <a:t>i</a:t>
            </a:r>
            <a:r>
              <a:rPr lang="en-US" altLang="zh-CN" b="1"/>
              <a:t>≤</a:t>
            </a:r>
            <a:r>
              <a:rPr lang="en-US" altLang="zh-CN" b="1" i="1"/>
              <a:t>j</a:t>
            </a:r>
            <a:r>
              <a:rPr lang="en-US" altLang="zh-CN" b="1"/>
              <a:t>), </a:t>
            </a:r>
            <a:r>
              <a:rPr lang="en-US" altLang="zh-CN" b="1" i="1"/>
              <a:t>a</a:t>
            </a:r>
            <a:r>
              <a:rPr lang="en-US" altLang="zh-CN" b="1" i="1" baseline="-25000">
                <a:ea typeface="宋体" panose="02010600030101010101" pitchFamily="2" charset="-122"/>
              </a:rPr>
              <a:t>j</a:t>
            </a:r>
            <a:r>
              <a:rPr lang="en-US" altLang="zh-CN" b="1"/>
              <a:t>=0 (</a:t>
            </a:r>
            <a:r>
              <a:rPr lang="en-US" altLang="zh-CN" b="1" i="1"/>
              <a:t>r</a:t>
            </a:r>
            <a:r>
              <a:rPr lang="en-US" altLang="zh-CN" b="1"/>
              <a:t>+1≤</a:t>
            </a:r>
            <a:r>
              <a:rPr lang="en-US" altLang="zh-CN" b="1" i="1"/>
              <a:t>j</a:t>
            </a:r>
            <a:r>
              <a:rPr lang="en-US" altLang="zh-CN" b="1"/>
              <a:t>≤</a:t>
            </a:r>
            <a:r>
              <a:rPr lang="en-US" altLang="zh-CN" b="1" i="1"/>
              <a:t>n</a:t>
            </a:r>
            <a:r>
              <a:rPr lang="en-US" altLang="zh-CN" b="1"/>
              <a:t>).</a:t>
            </a:r>
          </a:p>
          <a:p>
            <a:pPr eaLnBrk="1" hangingPunct="1"/>
            <a:r>
              <a:rPr lang="zh-CN" altLang="en-US" b="1"/>
              <a:t>即</a:t>
            </a:r>
            <a:r>
              <a:rPr lang="en-US" altLang="zh-CN" b="1" i="1"/>
              <a:t>D</a:t>
            </a:r>
            <a:r>
              <a:rPr lang="en-US" altLang="zh-CN" b="1"/>
              <a:t>=diag(</a:t>
            </a:r>
            <a:r>
              <a:rPr lang="en-US" altLang="zh-CN" b="1" i="1"/>
              <a:t>a</a:t>
            </a:r>
            <a:r>
              <a:rPr lang="en-US" altLang="zh-CN" b="1" baseline="-25000">
                <a:ea typeface="宋体" panose="02010600030101010101" pitchFamily="2" charset="-122"/>
              </a:rPr>
              <a:t>1</a:t>
            </a:r>
            <a:r>
              <a:rPr lang="en-US" altLang="zh-CN" b="1"/>
              <a:t>,…,</a:t>
            </a:r>
            <a:r>
              <a:rPr lang="en-US" altLang="zh-CN" b="1" i="1"/>
              <a:t>a</a:t>
            </a:r>
            <a:r>
              <a:rPr lang="en-US" altLang="zh-CN" b="1" i="1" baseline="-25000">
                <a:ea typeface="宋体" panose="02010600030101010101" pitchFamily="2" charset="-122"/>
              </a:rPr>
              <a:t>r</a:t>
            </a:r>
            <a:r>
              <a:rPr lang="en-US" altLang="zh-CN" b="1">
                <a:ea typeface="宋体" panose="02010600030101010101" pitchFamily="2" charset="-122"/>
              </a:rPr>
              <a:t>,0,…,0</a:t>
            </a:r>
            <a:r>
              <a:rPr lang="en-US" altLang="zh-CN" b="1"/>
              <a:t>)</a:t>
            </a:r>
            <a:r>
              <a:rPr lang="zh-CN" altLang="en-US" b="1"/>
              <a:t>，其中</a:t>
            </a:r>
            <a:r>
              <a:rPr lang="en-US" altLang="zh-CN" b="1" i="1"/>
              <a:t>a</a:t>
            </a:r>
            <a:r>
              <a:rPr lang="en-US" altLang="zh-CN" b="1" i="1" baseline="-25000"/>
              <a:t>i</a:t>
            </a:r>
            <a:r>
              <a:rPr lang="en-US" altLang="zh-CN" b="1"/>
              <a:t>≠0(1≤</a:t>
            </a:r>
            <a:r>
              <a:rPr lang="en-US" altLang="zh-CN" b="1" i="1"/>
              <a:t>i</a:t>
            </a:r>
            <a:r>
              <a:rPr lang="en-US" altLang="zh-CN" b="1"/>
              <a:t>≤</a:t>
            </a:r>
            <a:r>
              <a:rPr lang="en-US" altLang="zh-CN" b="1" i="1"/>
              <a:t>j</a:t>
            </a:r>
            <a:r>
              <a:rPr lang="en-US" altLang="zh-CN" b="1"/>
              <a:t>).</a:t>
            </a:r>
            <a:r>
              <a:rPr lang="zh-CN" altLang="en-US" b="1"/>
              <a:t>显然</a:t>
            </a:r>
            <a:r>
              <a:rPr lang="en-US" altLang="zh-CN" b="1" i="1"/>
              <a:t>r</a:t>
            </a:r>
            <a:r>
              <a:rPr lang="en-US" altLang="zh-CN" b="1"/>
              <a:t>=rank </a:t>
            </a:r>
            <a:r>
              <a:rPr lang="en-US" altLang="zh-CN" b="1" i="1"/>
              <a:t>D</a:t>
            </a:r>
            <a:r>
              <a:rPr lang="en-US" altLang="zh-CN" b="1"/>
              <a:t>=rank </a:t>
            </a:r>
            <a:r>
              <a:rPr lang="en-US" altLang="zh-CN" b="1" i="1"/>
              <a:t>S</a:t>
            </a:r>
            <a:r>
              <a:rPr lang="en-US" altLang="zh-CN" b="1"/>
              <a:t> .</a:t>
            </a:r>
          </a:p>
        </p:txBody>
      </p:sp>
      <p:graphicFrame>
        <p:nvGraphicFramePr>
          <p:cNvPr id="103426" name="Object 4">
            <a:extLst>
              <a:ext uri="{FF2B5EF4-FFF2-40B4-BE49-F238E27FC236}">
                <a16:creationId xmlns:a16="http://schemas.microsoft.com/office/drawing/2014/main" id="{C0D0EFD5-9C7E-1D19-C1AD-F2E143F2647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547938" y="1558925"/>
          <a:ext cx="39862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880" imgH="457200" progId="Equation.3">
                  <p:embed/>
                </p:oleObj>
              </mc:Choice>
              <mc:Fallback>
                <p:oleObj name="公式" r:id="rId2" imgW="17398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558925"/>
                        <a:ext cx="39862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>
            <a:extLst>
              <a:ext uri="{FF2B5EF4-FFF2-40B4-BE49-F238E27FC236}">
                <a16:creationId xmlns:a16="http://schemas.microsoft.com/office/drawing/2014/main" id="{C03FD82F-B22B-C666-B468-E110C5E2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2517775"/>
            <a:ext cx="2911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其中</a:t>
            </a:r>
            <a:r>
              <a:rPr lang="en-US" altLang="zh-CN" b="1" i="1">
                <a:solidFill>
                  <a:schemeClr val="tx2"/>
                </a:solidFill>
              </a:rPr>
              <a:t>r</a:t>
            </a:r>
            <a:r>
              <a:rPr lang="en-US" altLang="zh-CN" b="1">
                <a:solidFill>
                  <a:schemeClr val="tx2"/>
                </a:solidFill>
              </a:rPr>
              <a:t>=rank </a:t>
            </a:r>
            <a:r>
              <a:rPr lang="en-US" altLang="zh-CN" b="1" i="1">
                <a:solidFill>
                  <a:schemeClr val="tx2"/>
                </a:solidFill>
              </a:rPr>
              <a:t>S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>
            <a:extLst>
              <a:ext uri="{FF2B5EF4-FFF2-40B4-BE49-F238E27FC236}">
                <a16:creationId xmlns:a16="http://schemas.microsoft.com/office/drawing/2014/main" id="{17975B84-7AA1-EC7F-6934-2DD70C06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461963"/>
            <a:ext cx="8534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对于每个</a:t>
            </a:r>
            <a:r>
              <a:rPr lang="en-US" altLang="zh-CN" b="1"/>
              <a:t>1≤</a:t>
            </a:r>
            <a:r>
              <a:rPr lang="en-US" altLang="zh-CN" b="1" i="1"/>
              <a:t>i</a:t>
            </a:r>
            <a:r>
              <a:rPr lang="en-US" altLang="zh-CN" b="1"/>
              <a:t>≤</a:t>
            </a:r>
            <a:r>
              <a:rPr lang="en-US" altLang="zh-CN" b="1" i="1"/>
              <a:t>j</a:t>
            </a:r>
            <a:r>
              <a:rPr lang="en-US" altLang="zh-CN" b="1"/>
              <a:t>,</a:t>
            </a:r>
            <a:r>
              <a:rPr lang="zh-CN" altLang="en-US" b="1"/>
              <a:t>取</a:t>
            </a:r>
            <a:r>
              <a:rPr lang="en-US" altLang="zh-CN" b="1" i="1"/>
              <a:t>c</a:t>
            </a:r>
            <a:r>
              <a:rPr lang="en-US" altLang="zh-CN" b="1" i="1" baseline="-25000"/>
              <a:t>i</a:t>
            </a:r>
            <a:r>
              <a:rPr lang="zh-CN" altLang="en-US" b="1"/>
              <a:t>使</a:t>
            </a:r>
            <a:r>
              <a:rPr lang="en-US" altLang="zh-CN" b="1" i="1"/>
              <a:t>c</a:t>
            </a:r>
            <a:r>
              <a:rPr lang="en-US" altLang="zh-CN" b="1" i="1" baseline="-25000"/>
              <a:t>i</a:t>
            </a:r>
            <a:r>
              <a:rPr lang="en-US" altLang="zh-CN" b="1" baseline="30000"/>
              <a:t>2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 i="1" baseline="-25000"/>
              <a:t>i</a:t>
            </a:r>
            <a:r>
              <a:rPr lang="en-US" altLang="zh-CN" b="1" baseline="30000"/>
              <a:t>-1</a:t>
            </a:r>
            <a:r>
              <a:rPr lang="zh-CN" altLang="en-US" b="1"/>
              <a:t>，则</a:t>
            </a:r>
            <a:r>
              <a:rPr lang="en-US" altLang="zh-CN" b="1" i="1"/>
              <a:t>c</a:t>
            </a:r>
            <a:r>
              <a:rPr lang="en-US" altLang="zh-CN" b="1" i="1" baseline="-25000"/>
              <a:t>i</a:t>
            </a:r>
            <a:r>
              <a:rPr lang="en-US" altLang="zh-CN" b="1" baseline="30000"/>
              <a:t>2</a:t>
            </a:r>
            <a:r>
              <a:rPr lang="en-US" altLang="zh-CN" b="1" i="1"/>
              <a:t>a</a:t>
            </a:r>
            <a:r>
              <a:rPr lang="en-US" altLang="zh-CN" b="1" i="1" baseline="-25000"/>
              <a:t>i</a:t>
            </a:r>
            <a:r>
              <a:rPr lang="en-US" altLang="zh-CN" b="1"/>
              <a:t>=1. </a:t>
            </a:r>
            <a:r>
              <a:rPr lang="en-US" altLang="zh-CN" b="1" i="1"/>
              <a:t>D</a:t>
            </a:r>
            <a:r>
              <a:rPr lang="zh-CN" altLang="en-US" b="1"/>
              <a:t>相合于</a:t>
            </a:r>
          </a:p>
          <a:p>
            <a:pPr eaLnBrk="1" hangingPunct="1"/>
            <a:r>
              <a:rPr lang="en-US" altLang="zh-CN" b="1"/>
              <a:t>Λ=diag(</a:t>
            </a:r>
            <a:r>
              <a:rPr lang="en-US" altLang="zh-CN" b="1" i="1"/>
              <a:t>c</a:t>
            </a:r>
            <a:r>
              <a:rPr lang="en-US" altLang="zh-CN" b="1" baseline="-25000"/>
              <a:t>1</a:t>
            </a:r>
            <a:r>
              <a:rPr lang="en-US" altLang="zh-CN" b="1" baseline="30000"/>
              <a:t>2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c</a:t>
            </a:r>
            <a:r>
              <a:rPr lang="en-US" altLang="zh-CN" b="1" i="1" baseline="-25000"/>
              <a:t>r</a:t>
            </a:r>
            <a:r>
              <a:rPr lang="en-US" altLang="zh-CN" b="1" baseline="30000"/>
              <a:t>2</a:t>
            </a:r>
            <a:r>
              <a:rPr lang="en-US" altLang="zh-CN" b="1" i="1"/>
              <a:t>a</a:t>
            </a:r>
            <a:r>
              <a:rPr lang="en-US" altLang="zh-CN" b="1" i="1" baseline="-25000"/>
              <a:t>r</a:t>
            </a:r>
            <a:r>
              <a:rPr lang="en-US" altLang="zh-CN" b="1"/>
              <a:t>,0,…,0)=diag(</a:t>
            </a:r>
            <a:r>
              <a:rPr lang="en-US" altLang="zh-CN" b="1" i="1"/>
              <a:t>I</a:t>
            </a:r>
            <a:r>
              <a:rPr lang="en-US" altLang="zh-CN" b="1" baseline="-25000"/>
              <a:t>(</a:t>
            </a:r>
            <a:r>
              <a:rPr lang="en-US" altLang="zh-CN" b="1" i="1" baseline="-25000"/>
              <a:t>r</a:t>
            </a:r>
            <a:r>
              <a:rPr lang="en-US" altLang="zh-CN" b="1" baseline="-25000"/>
              <a:t>)</a:t>
            </a:r>
            <a:r>
              <a:rPr lang="en-US" altLang="zh-CN" b="1"/>
              <a:t>,</a:t>
            </a:r>
            <a:r>
              <a:rPr lang="en-US" altLang="zh-CN" b="1" i="1"/>
              <a:t>O</a:t>
            </a:r>
            <a:r>
              <a:rPr lang="en-US" altLang="zh-CN" b="1" baseline="-25000"/>
              <a:t>(</a:t>
            </a:r>
            <a:r>
              <a:rPr lang="en-US" altLang="zh-CN" b="1" i="1" baseline="-25000"/>
              <a:t>n-r</a:t>
            </a:r>
            <a:r>
              <a:rPr lang="en-US" altLang="zh-CN" b="1" baseline="-25000"/>
              <a:t>)</a:t>
            </a:r>
            <a:r>
              <a:rPr lang="en-US" altLang="zh-CN" b="1"/>
              <a:t>)</a:t>
            </a:r>
          </a:p>
          <a:p>
            <a:pPr eaLnBrk="1" hangingPunct="1"/>
            <a:r>
              <a:rPr lang="zh-CN" altLang="en-US" b="1"/>
              <a:t>其中</a:t>
            </a:r>
            <a:r>
              <a:rPr lang="en-US" altLang="zh-CN" b="1" i="1"/>
              <a:t>r</a:t>
            </a:r>
            <a:r>
              <a:rPr lang="en-US" altLang="zh-CN" b="1"/>
              <a:t>=rank </a:t>
            </a:r>
            <a:r>
              <a:rPr lang="en-US" altLang="zh-CN" b="1" i="1"/>
              <a:t>S</a:t>
            </a:r>
            <a:r>
              <a:rPr lang="en-US" altLang="zh-CN" b="1"/>
              <a:t> </a:t>
            </a:r>
            <a:r>
              <a:rPr lang="zh-CN" altLang="en-US" b="1"/>
              <a:t>由</a:t>
            </a:r>
            <a:r>
              <a:rPr lang="en-US" altLang="zh-CN" b="1" i="1"/>
              <a:t>S</a:t>
            </a:r>
            <a:r>
              <a:rPr lang="zh-CN" altLang="en-US" b="1"/>
              <a:t>唯一确定</a:t>
            </a:r>
            <a:r>
              <a:rPr lang="en-US" altLang="zh-CN" b="1"/>
              <a:t>.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CA8DA569-7C3D-B30D-E201-1FD470AE1E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0063" y="482600"/>
            <a:ext cx="8075612" cy="11445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5.4.1’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实数域</a:t>
            </a:r>
            <a:r>
              <a:rPr lang="en-US" altLang="zh-CN" b="1">
                <a:ea typeface="楷体_GB2312" pitchFamily="49" charset="-122"/>
              </a:rPr>
              <a:t>R</a:t>
            </a:r>
            <a:r>
              <a:rPr lang="zh-CN" altLang="en-US" b="1">
                <a:ea typeface="楷体_GB2312" pitchFamily="49" charset="-122"/>
              </a:rPr>
              <a:t>上的任意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阶对称方阵</a:t>
            </a:r>
            <a:r>
              <a:rPr lang="en-US" altLang="zh-CN" b="1" i="1">
                <a:ea typeface="楷体_GB2312" pitchFamily="49" charset="-122"/>
              </a:rPr>
              <a:t>S</a:t>
            </a:r>
            <a:r>
              <a:rPr lang="zh-CN" altLang="en-US" b="1">
                <a:ea typeface="楷体_GB2312" pitchFamily="49" charset="-122"/>
              </a:rPr>
              <a:t>相合于规范型</a:t>
            </a:r>
          </a:p>
        </p:txBody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06B6D7E0-67F7-B787-85AE-E03254E60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702050"/>
            <a:ext cx="8128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证明：我们只要证明唯一性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  <a:p>
            <a:pPr eaLnBrk="1" hangingPunct="1"/>
            <a:r>
              <a:rPr lang="zh-CN" altLang="en-US" b="1"/>
              <a:t>由于</a:t>
            </a:r>
            <a:r>
              <a:rPr lang="en-US" altLang="zh-CN" b="1" i="1"/>
              <a:t>S</a:t>
            </a:r>
            <a:r>
              <a:rPr lang="zh-CN" altLang="en-US" b="1"/>
              <a:t>与</a:t>
            </a:r>
            <a:r>
              <a:rPr lang="en-US" altLang="zh-CN" b="1"/>
              <a:t>Λ</a:t>
            </a:r>
            <a:r>
              <a:rPr lang="zh-CN" altLang="en-US" b="1"/>
              <a:t>相抵</a:t>
            </a:r>
            <a:r>
              <a:rPr lang="en-US" altLang="zh-CN" b="1"/>
              <a:t>, </a:t>
            </a:r>
            <a:r>
              <a:rPr lang="en-US" altLang="zh-CN" b="1" i="1"/>
              <a:t>p+q=</a:t>
            </a:r>
            <a:r>
              <a:rPr lang="en-US" altLang="zh-CN" b="1"/>
              <a:t>rankΛ</a:t>
            </a:r>
            <a:r>
              <a:rPr lang="en-US" altLang="zh-CN" b="1" i="1"/>
              <a:t>=</a:t>
            </a:r>
            <a:r>
              <a:rPr lang="en-US" altLang="zh-CN" b="1"/>
              <a:t>rank</a:t>
            </a:r>
            <a:r>
              <a:rPr lang="en-US" altLang="zh-CN" b="1" i="1"/>
              <a:t> S.</a:t>
            </a:r>
            <a:r>
              <a:rPr lang="zh-CN" altLang="en-US" b="1"/>
              <a:t>因此只要证明</a:t>
            </a:r>
            <a:r>
              <a:rPr lang="en-US" altLang="zh-CN" b="1" i="1"/>
              <a:t>p</a:t>
            </a:r>
            <a:r>
              <a:rPr lang="zh-CN" altLang="en-US" b="1"/>
              <a:t>的唯一性即可</a:t>
            </a:r>
            <a:r>
              <a:rPr lang="en-US" altLang="zh-CN" b="1"/>
              <a:t>.</a:t>
            </a:r>
          </a:p>
          <a:p>
            <a:pPr eaLnBrk="1" hangingPunct="1"/>
            <a:r>
              <a:rPr lang="en-US" altLang="zh-CN" b="1"/>
              <a:t>S</a:t>
            </a:r>
            <a:r>
              <a:rPr lang="zh-CN" altLang="en-US" b="1"/>
              <a:t>定义了二次型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)=</a:t>
            </a:r>
            <a:r>
              <a:rPr lang="en-US" altLang="zh-CN" b="1" i="1"/>
              <a:t>X</a:t>
            </a:r>
            <a:r>
              <a:rPr lang="en-US" altLang="zh-CN" b="1" i="1" baseline="30000"/>
              <a:t>T</a:t>
            </a:r>
            <a:r>
              <a:rPr lang="en-US" altLang="zh-CN" b="1" i="1"/>
              <a:t>SX</a:t>
            </a:r>
            <a:r>
              <a:rPr lang="en-US" altLang="zh-CN" b="1"/>
              <a:t>, </a:t>
            </a:r>
            <a:r>
              <a:rPr lang="en-US" altLang="zh-CN" b="1" i="1"/>
              <a:t>X</a:t>
            </a:r>
            <a:r>
              <a:rPr lang="en-US" altLang="zh-CN" b="1"/>
              <a:t>∈R</a:t>
            </a:r>
            <a:r>
              <a:rPr lang="en-US" altLang="zh-CN" b="1" i="1" baseline="30000"/>
              <a:t>n</a:t>
            </a:r>
            <a:r>
              <a:rPr lang="en-US" altLang="zh-CN" b="1" baseline="30000"/>
              <a:t>×1</a:t>
            </a:r>
          </a:p>
        </p:txBody>
      </p:sp>
      <p:graphicFrame>
        <p:nvGraphicFramePr>
          <p:cNvPr id="104450" name="Object 4">
            <a:extLst>
              <a:ext uri="{FF2B5EF4-FFF2-40B4-BE49-F238E27FC236}">
                <a16:creationId xmlns:a16="http://schemas.microsoft.com/office/drawing/2014/main" id="{79D263C0-2636-A2BA-F545-B9056B6D966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32000" y="1546225"/>
          <a:ext cx="5880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65360" imgH="736560" progId="Equation.3">
                  <p:embed/>
                </p:oleObj>
              </mc:Choice>
              <mc:Fallback>
                <p:oleObj name="公式" r:id="rId2" imgW="256536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546225"/>
                        <a:ext cx="58801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>
            <a:extLst>
              <a:ext uri="{FF2B5EF4-FFF2-40B4-BE49-F238E27FC236}">
                <a16:creationId xmlns:a16="http://schemas.microsoft.com/office/drawing/2014/main" id="{25F8E544-C71D-7644-26E1-74CB294E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149600"/>
            <a:ext cx="8035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其中</a:t>
            </a:r>
            <a:r>
              <a:rPr lang="en-US" altLang="zh-CN" b="1" i="1"/>
              <a:t>p</a:t>
            </a:r>
            <a:r>
              <a:rPr lang="en-US" altLang="zh-CN" b="1"/>
              <a:t>,</a:t>
            </a:r>
            <a:r>
              <a:rPr lang="en-US" altLang="zh-CN" b="1" i="1"/>
              <a:t>q</a:t>
            </a:r>
            <a:r>
              <a:rPr lang="zh-CN" altLang="en-US" b="1"/>
              <a:t>由 </a:t>
            </a:r>
            <a:r>
              <a:rPr lang="en-US" altLang="zh-CN" b="1" i="1"/>
              <a:t>S</a:t>
            </a:r>
            <a:r>
              <a:rPr lang="zh-CN" altLang="en-US" b="1"/>
              <a:t>唯一决定，</a:t>
            </a:r>
            <a:r>
              <a:rPr lang="en-US" altLang="zh-CN" b="1" i="1"/>
              <a:t>p+q=</a:t>
            </a:r>
            <a:r>
              <a:rPr lang="en-US" altLang="zh-CN" b="1"/>
              <a:t>rank</a:t>
            </a:r>
            <a:r>
              <a:rPr lang="en-US" altLang="zh-CN" b="1" i="1"/>
              <a:t> S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0B139-526A-D5FE-43CC-F69B6618C33C}"/>
              </a:ext>
            </a:extLst>
          </p:cNvPr>
          <p:cNvSpPr txBox="1"/>
          <p:nvPr/>
        </p:nvSpPr>
        <p:spPr>
          <a:xfrm>
            <a:off x="288925" y="119063"/>
            <a:ext cx="8605838" cy="6494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2"/>
                </a:solidFill>
              </a:rPr>
              <a:t>定义</a:t>
            </a:r>
            <a:r>
              <a:rPr lang="en-US" altLang="zh-CN" b="1" dirty="0">
                <a:solidFill>
                  <a:schemeClr val="tx2"/>
                </a:solidFill>
              </a:rPr>
              <a:t>5.1.1</a:t>
            </a:r>
            <a:r>
              <a:rPr lang="en-US" altLang="zh-CN" dirty="0"/>
              <a:t>.(</a:t>
            </a:r>
            <a:r>
              <a:rPr lang="zh-CN" altLang="en-US" dirty="0"/>
              <a:t>内积</a:t>
            </a:r>
            <a:r>
              <a:rPr lang="en-US" altLang="zh-CN" dirty="0"/>
              <a:t>)</a:t>
            </a:r>
            <a:r>
              <a:rPr lang="zh-CN" altLang="en-US" dirty="0"/>
              <a:t>设 </a:t>
            </a:r>
            <a:r>
              <a:rPr lang="en-US" altLang="zh-CN" dirty="0"/>
              <a:t>V</a:t>
            </a:r>
            <a:r>
              <a:rPr lang="zh-CN" altLang="en-US" dirty="0"/>
              <a:t>是实数域</a:t>
            </a:r>
            <a:r>
              <a:rPr lang="en-US" altLang="zh-CN" dirty="0"/>
              <a:t>R</a:t>
            </a:r>
            <a:r>
              <a:rPr lang="zh-CN" altLang="en-US" dirty="0"/>
              <a:t>上线性空间</a:t>
            </a:r>
            <a:r>
              <a:rPr lang="en-US" altLang="zh-CN" dirty="0"/>
              <a:t>. </a:t>
            </a:r>
            <a:r>
              <a:rPr lang="zh-CN" altLang="en-US" dirty="0"/>
              <a:t>如果给定了</a:t>
            </a:r>
            <a:r>
              <a:rPr lang="en-US" altLang="zh-CN" dirty="0"/>
              <a:t>V</a:t>
            </a:r>
            <a:r>
              <a:rPr lang="zh-CN" altLang="en-US" dirty="0"/>
              <a:t>上的</a:t>
            </a:r>
            <a:r>
              <a:rPr lang="en-US" altLang="zh-CN" dirty="0"/>
              <a:t>2</a:t>
            </a:r>
            <a:r>
              <a:rPr lang="zh-CN" altLang="en-US" dirty="0"/>
              <a:t>元实函数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中任意两个向量</a:t>
            </a:r>
            <a:r>
              <a:rPr lang="el-GR" altLang="zh-CN" i="1" dirty="0"/>
              <a:t>α</a:t>
            </a:r>
            <a:r>
              <a:rPr lang="en-US" altLang="zh-CN" i="1" dirty="0"/>
              <a:t>,</a:t>
            </a:r>
            <a:r>
              <a:rPr lang="el-GR" altLang="zh-CN" i="1" dirty="0"/>
              <a:t> β</a:t>
            </a:r>
            <a:r>
              <a:rPr lang="zh-CN" altLang="en-US" dirty="0"/>
              <a:t>对应到一个实数</a:t>
            </a:r>
            <a:r>
              <a:rPr lang="en-US" altLang="zh-CN" dirty="0"/>
              <a:t>(</a:t>
            </a:r>
            <a:r>
              <a:rPr lang="el-GR" altLang="zh-CN" i="1" dirty="0"/>
              <a:t>α</a:t>
            </a:r>
            <a:r>
              <a:rPr lang="en-US" altLang="zh-CN" i="1" dirty="0"/>
              <a:t>,</a:t>
            </a:r>
            <a:r>
              <a:rPr lang="el-GR" altLang="zh-CN" i="1" dirty="0"/>
              <a:t> β</a:t>
            </a:r>
            <a:r>
              <a:rPr lang="en-US" altLang="zh-CN" dirty="0"/>
              <a:t>), </a:t>
            </a:r>
            <a:r>
              <a:rPr lang="zh-CN" altLang="en-US" dirty="0"/>
              <a:t>并且满足如下条件</a:t>
            </a:r>
            <a:r>
              <a:rPr lang="en-US" altLang="zh-CN" dirty="0"/>
              <a:t>:</a:t>
            </a:r>
          </a:p>
          <a:p>
            <a:pPr marL="514350" indent="-514350">
              <a:buFontTx/>
              <a:buAutoNum type="arabicParenBoth"/>
              <a:defRPr/>
            </a:pPr>
            <a:r>
              <a:rPr lang="en-US" altLang="zh-CN" dirty="0"/>
              <a:t>(</a:t>
            </a:r>
            <a:r>
              <a:rPr lang="zh-CN" altLang="en-US" dirty="0"/>
              <a:t>双线性</a:t>
            </a:r>
            <a:r>
              <a:rPr lang="en-US" altLang="zh-CN" dirty="0"/>
              <a:t>)                                                     (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l-GR" altLang="zh-CN" i="1" dirty="0"/>
              <a:t>β</a:t>
            </a:r>
            <a:r>
              <a:rPr lang="en-US" altLang="zh-CN" dirty="0"/>
              <a:t>)=(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l-GR" altLang="zh-CN" i="1" dirty="0"/>
              <a:t>β</a:t>
            </a:r>
            <a:r>
              <a:rPr lang="en-US" altLang="zh-CN" dirty="0"/>
              <a:t>)+(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l-GR" altLang="zh-CN" i="1" dirty="0"/>
              <a:t>β</a:t>
            </a:r>
            <a:r>
              <a:rPr lang="en-US" altLang="zh-CN" dirty="0"/>
              <a:t>),(</a:t>
            </a:r>
            <a:r>
              <a:rPr lang="el-GR" altLang="zh-CN" i="1" dirty="0"/>
              <a:t>λα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l-GR" altLang="zh-CN" i="1" dirty="0"/>
              <a:t>β</a:t>
            </a:r>
            <a:r>
              <a:rPr lang="en-US" altLang="zh-CN" dirty="0"/>
              <a:t>)=</a:t>
            </a:r>
            <a:r>
              <a:rPr lang="el-GR" altLang="zh-CN" i="1" dirty="0"/>
              <a:t>λ</a:t>
            </a:r>
            <a:r>
              <a:rPr lang="en-US" altLang="zh-CN" dirty="0"/>
              <a:t>(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l-GR" altLang="zh-CN" i="1" dirty="0"/>
              <a:t>β</a:t>
            </a:r>
            <a:r>
              <a:rPr lang="en-US" altLang="zh-CN" dirty="0"/>
              <a:t>); (</a:t>
            </a:r>
            <a:r>
              <a:rPr lang="el-GR" altLang="zh-CN" i="1" dirty="0"/>
              <a:t>β</a:t>
            </a:r>
            <a:r>
              <a:rPr lang="en-US" altLang="zh-CN" i="1" dirty="0"/>
              <a:t>,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)=(</a:t>
            </a:r>
            <a:r>
              <a:rPr lang="el-GR" altLang="zh-CN" i="1" dirty="0"/>
              <a:t>β</a:t>
            </a:r>
            <a:r>
              <a:rPr lang="en-US" altLang="zh-CN" dirty="0"/>
              <a:t>,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)+(</a:t>
            </a:r>
            <a:r>
              <a:rPr lang="el-GR" altLang="zh-CN" i="1" dirty="0"/>
              <a:t>β</a:t>
            </a:r>
            <a:r>
              <a:rPr lang="en-US" altLang="zh-CN" dirty="0"/>
              <a:t>,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),(</a:t>
            </a:r>
            <a:r>
              <a:rPr lang="el-GR" altLang="zh-CN" i="1" dirty="0"/>
              <a:t>β</a:t>
            </a:r>
            <a:r>
              <a:rPr lang="en-US" altLang="zh-CN" dirty="0"/>
              <a:t>,</a:t>
            </a:r>
            <a:r>
              <a:rPr lang="el-GR" altLang="zh-CN" i="1" dirty="0"/>
              <a:t>λα</a:t>
            </a:r>
            <a:r>
              <a:rPr lang="en-US" altLang="zh-CN" baseline="-25000" dirty="0"/>
              <a:t>1</a:t>
            </a:r>
            <a:r>
              <a:rPr lang="en-US" altLang="zh-CN" dirty="0"/>
              <a:t>)=</a:t>
            </a:r>
            <a:r>
              <a:rPr lang="el-GR" altLang="zh-CN" i="1" dirty="0"/>
              <a:t>λ</a:t>
            </a:r>
            <a:r>
              <a:rPr lang="en-US" altLang="zh-CN" dirty="0"/>
              <a:t>(</a:t>
            </a:r>
            <a:r>
              <a:rPr lang="el-GR" altLang="zh-CN" i="1" dirty="0"/>
              <a:t>β</a:t>
            </a:r>
            <a:r>
              <a:rPr lang="en-US" altLang="zh-CN" dirty="0"/>
              <a:t>,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)            </a:t>
            </a:r>
            <a:r>
              <a:rPr lang="zh-CN" altLang="en-US" dirty="0"/>
              <a:t>对任意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l-GR" altLang="zh-CN" dirty="0"/>
              <a:t> </a:t>
            </a:r>
            <a:r>
              <a:rPr lang="el-GR" altLang="zh-CN" i="1" dirty="0"/>
              <a:t>β </a:t>
            </a:r>
            <a:r>
              <a:rPr lang="el-GR" altLang="zh-CN" dirty="0"/>
              <a:t>∈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l-GR" altLang="zh-CN" i="1" dirty="0"/>
              <a:t>λ</a:t>
            </a:r>
            <a:r>
              <a:rPr lang="el-GR" altLang="zh-CN" dirty="0"/>
              <a:t>∈</a:t>
            </a:r>
            <a:r>
              <a:rPr lang="en-US" altLang="zh-CN" dirty="0"/>
              <a:t>R</a:t>
            </a:r>
            <a:r>
              <a:rPr lang="zh-CN" altLang="en-US" dirty="0"/>
              <a:t>成立</a:t>
            </a:r>
            <a:r>
              <a:rPr lang="en-US" altLang="zh-CN" dirty="0"/>
              <a:t>.</a:t>
            </a:r>
          </a:p>
          <a:p>
            <a:pPr>
              <a:defRPr/>
            </a:pPr>
            <a:r>
              <a:rPr lang="en-US" altLang="zh-CN" dirty="0"/>
              <a:t>(2) (</a:t>
            </a:r>
            <a:r>
              <a:rPr lang="zh-CN" altLang="en-US" dirty="0"/>
              <a:t>对称性</a:t>
            </a:r>
            <a:r>
              <a:rPr lang="en-US" altLang="zh-CN" dirty="0"/>
              <a:t>)(</a:t>
            </a:r>
            <a:r>
              <a:rPr lang="el-GR" altLang="zh-CN" i="1" dirty="0"/>
              <a:t>α</a:t>
            </a:r>
            <a:r>
              <a:rPr lang="en-US" altLang="zh-CN" dirty="0"/>
              <a:t>,</a:t>
            </a:r>
            <a:r>
              <a:rPr lang="el-GR" altLang="zh-CN" i="1" dirty="0"/>
              <a:t>β</a:t>
            </a:r>
            <a:r>
              <a:rPr lang="en-US" altLang="zh-CN" dirty="0"/>
              <a:t>)=(</a:t>
            </a:r>
            <a:r>
              <a:rPr lang="el-GR" altLang="zh-CN" i="1" dirty="0"/>
              <a:t>β</a:t>
            </a:r>
            <a:r>
              <a:rPr lang="en-US" altLang="zh-CN" dirty="0"/>
              <a:t>,</a:t>
            </a:r>
            <a:r>
              <a:rPr lang="el-GR" altLang="zh-CN" i="1" dirty="0"/>
              <a:t>α </a:t>
            </a:r>
            <a:r>
              <a:rPr lang="en-US" altLang="zh-CN" dirty="0"/>
              <a:t>)</a:t>
            </a:r>
            <a:r>
              <a:rPr lang="zh-CN" altLang="en-US" dirty="0"/>
              <a:t>对任意</a:t>
            </a:r>
            <a:r>
              <a:rPr lang="el-GR" altLang="zh-CN" i="1" dirty="0"/>
              <a:t>α</a:t>
            </a:r>
            <a:r>
              <a:rPr lang="en-US" altLang="zh-CN" dirty="0"/>
              <a:t>,</a:t>
            </a:r>
            <a:r>
              <a:rPr lang="el-GR" altLang="zh-CN" dirty="0"/>
              <a:t> </a:t>
            </a:r>
            <a:r>
              <a:rPr lang="el-GR" altLang="zh-CN" i="1" dirty="0"/>
              <a:t>β </a:t>
            </a:r>
            <a:r>
              <a:rPr lang="el-GR" altLang="zh-CN" dirty="0"/>
              <a:t>∈</a:t>
            </a:r>
            <a:r>
              <a:rPr lang="en-US" altLang="zh-CN" dirty="0"/>
              <a:t>V</a:t>
            </a:r>
            <a:r>
              <a:rPr lang="zh-CN" altLang="en-US" dirty="0"/>
              <a:t>成立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(3) (</a:t>
            </a:r>
            <a:r>
              <a:rPr lang="zh-CN" altLang="en-US" dirty="0"/>
              <a:t>正定性</a:t>
            </a:r>
            <a:r>
              <a:rPr lang="en-US" altLang="zh-CN" dirty="0"/>
              <a:t>)(</a:t>
            </a:r>
            <a:r>
              <a:rPr lang="el-GR" altLang="zh-CN" i="1" dirty="0"/>
              <a:t>α</a:t>
            </a:r>
            <a:r>
              <a:rPr lang="en-US" altLang="zh-CN" dirty="0"/>
              <a:t>, </a:t>
            </a:r>
            <a:r>
              <a:rPr lang="el-GR" altLang="zh-CN" i="1" dirty="0"/>
              <a:t>α</a:t>
            </a:r>
            <a:r>
              <a:rPr lang="en-US" altLang="zh-CN" dirty="0"/>
              <a:t>,)&gt;0</a:t>
            </a:r>
            <a:r>
              <a:rPr lang="zh-CN" altLang="en-US" dirty="0"/>
              <a:t>对任意</a:t>
            </a:r>
            <a:r>
              <a:rPr lang="en-US" altLang="zh-CN" dirty="0"/>
              <a:t>0 ≠</a:t>
            </a:r>
            <a:r>
              <a:rPr lang="el-GR" altLang="zh-CN" i="1" dirty="0"/>
              <a:t>α</a:t>
            </a:r>
            <a:r>
              <a:rPr lang="el-GR" altLang="zh-CN" dirty="0"/>
              <a:t>∈</a:t>
            </a:r>
            <a:r>
              <a:rPr lang="en-US" altLang="zh-CN" dirty="0"/>
              <a:t>V</a:t>
            </a:r>
            <a:r>
              <a:rPr lang="zh-CN" altLang="en-US" dirty="0"/>
              <a:t>成立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就称</a:t>
            </a:r>
            <a:r>
              <a:rPr lang="en-US" altLang="zh-CN" dirty="0"/>
              <a:t>(</a:t>
            </a:r>
            <a:r>
              <a:rPr lang="el-GR" altLang="zh-CN" i="1" dirty="0"/>
              <a:t>α</a:t>
            </a:r>
            <a:r>
              <a:rPr lang="en-US" altLang="zh-CN" i="1" dirty="0"/>
              <a:t>,</a:t>
            </a:r>
            <a:r>
              <a:rPr lang="el-GR" altLang="zh-CN" i="1" dirty="0"/>
              <a:t> β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chemeClr val="tx2"/>
                </a:solidFill>
              </a:rPr>
              <a:t>内积</a:t>
            </a:r>
            <a:r>
              <a:rPr lang="en-US" altLang="zh-CN" dirty="0"/>
              <a:t>,V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chemeClr val="tx2"/>
                </a:solidFill>
              </a:rPr>
              <a:t>欧几里德空间</a:t>
            </a:r>
            <a:r>
              <a:rPr lang="en-US" altLang="zh-CN" dirty="0"/>
              <a:t>, </a:t>
            </a:r>
            <a:r>
              <a:rPr lang="zh-CN" altLang="en-US" dirty="0"/>
              <a:t>简称</a:t>
            </a:r>
            <a:r>
              <a:rPr lang="zh-CN" altLang="en-US" dirty="0">
                <a:solidFill>
                  <a:schemeClr val="tx2"/>
                </a:solidFill>
              </a:rPr>
              <a:t>欧氏空间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3F81919-743D-93AB-CB57-51CB628A3B1F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628650"/>
            <a:ext cx="8370888" cy="579438"/>
            <a:chOff x="340" y="1200"/>
            <a:chExt cx="3168" cy="365"/>
          </a:xfrm>
        </p:grpSpPr>
        <p:sp>
          <p:nvSpPr>
            <p:cNvPr id="105487" name="Text Box 3">
              <a:extLst>
                <a:ext uri="{FF2B5EF4-FFF2-40B4-BE49-F238E27FC236}">
                  <a16:creationId xmlns:a16="http://schemas.microsoft.com/office/drawing/2014/main" id="{1AD6FA2C-C12C-C9E6-24C2-2EB972894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200"/>
              <a:ext cx="3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5488" name="Line 4">
              <a:extLst>
                <a:ext uri="{FF2B5EF4-FFF2-40B4-BE49-F238E27FC236}">
                  <a16:creationId xmlns:a16="http://schemas.microsoft.com/office/drawing/2014/main" id="{7693CFA7-47ED-DD1D-A5A9-8CE238266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" y="1296"/>
              <a:ext cx="181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5">
              <a:extLst>
                <a:ext uri="{FF2B5EF4-FFF2-40B4-BE49-F238E27FC236}">
                  <a16:creationId xmlns:a16="http://schemas.microsoft.com/office/drawing/2014/main" id="{62CAAAEB-1194-26DF-720C-EA2AB6811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257"/>
              <a:ext cx="181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5477" name="Picture 6" descr="机动">
            <a:extLst>
              <a:ext uri="{FF2B5EF4-FFF2-40B4-BE49-F238E27FC236}">
                <a16:creationId xmlns:a16="http://schemas.microsoft.com/office/drawing/2014/main" id="{A0D23352-CDE5-65A0-3929-8AC6B950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Text Box 7">
            <a:extLst>
              <a:ext uri="{FF2B5EF4-FFF2-40B4-BE49-F238E27FC236}">
                <a16:creationId xmlns:a16="http://schemas.microsoft.com/office/drawing/2014/main" id="{DDC7994A-1455-04D3-9954-F38ABD75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5479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54E613F-8046-9508-F726-BA78DECD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0" name="Picture 9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B3062D39-4B3F-9616-FB3B-F72CE41AD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1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8F19DC-91AD-0CE7-D753-A3F138D1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2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BDA393F-933B-A88F-6100-4F3C3F00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3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A08268-A857-F165-9CCD-0AA21DF1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4" name="Text Box 13">
            <a:extLst>
              <a:ext uri="{FF2B5EF4-FFF2-40B4-BE49-F238E27FC236}">
                <a16:creationId xmlns:a16="http://schemas.microsoft.com/office/drawing/2014/main" id="{A248F790-A54C-F599-D30B-3B554CD5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74663"/>
            <a:ext cx="8162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设有可逆方阵</a:t>
            </a:r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P</a:t>
            </a:r>
            <a:r>
              <a:rPr lang="en-US" altLang="zh-CN" b="1" baseline="-25000"/>
              <a:t>2</a:t>
            </a:r>
            <a:r>
              <a:rPr lang="zh-CN" altLang="en-US" b="1"/>
              <a:t>分别将</a:t>
            </a:r>
            <a:r>
              <a:rPr lang="en-US" altLang="zh-CN" b="1" i="1"/>
              <a:t>S</a:t>
            </a:r>
            <a:r>
              <a:rPr lang="zh-CN" altLang="en-US" b="1"/>
              <a:t>相合于 </a:t>
            </a:r>
          </a:p>
        </p:txBody>
      </p:sp>
      <p:graphicFrame>
        <p:nvGraphicFramePr>
          <p:cNvPr id="195598" name="Object 14">
            <a:extLst>
              <a:ext uri="{FF2B5EF4-FFF2-40B4-BE49-F238E27FC236}">
                <a16:creationId xmlns:a16="http://schemas.microsoft.com/office/drawing/2014/main" id="{A3567C98-6B62-8E3F-E9CA-E120CE5A7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1028700"/>
          <a:ext cx="57689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286000" imgH="533160" progId="Equation.3">
                  <p:embed/>
                </p:oleObj>
              </mc:Choice>
              <mc:Fallback>
                <p:oleObj name="公式" r:id="rId9" imgW="228600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028700"/>
                        <a:ext cx="57689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9" name="Text Box 15">
            <a:extLst>
              <a:ext uri="{FF2B5EF4-FFF2-40B4-BE49-F238E27FC236}">
                <a16:creationId xmlns:a16="http://schemas.microsoft.com/office/drawing/2014/main" id="{57B1EFF1-A1AB-E738-F02F-389BCFD65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2292350"/>
            <a:ext cx="6964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Λ</a:t>
            </a:r>
            <a:r>
              <a:rPr lang="en-US" altLang="zh-CN" b="1" baseline="-25000"/>
              <a:t>1</a:t>
            </a:r>
            <a:r>
              <a:rPr lang="zh-CN" altLang="en-US" b="1"/>
              <a:t>，</a:t>
            </a:r>
            <a:r>
              <a:rPr lang="en-US" altLang="zh-CN" b="1"/>
              <a:t>Λ</a:t>
            </a:r>
            <a:r>
              <a:rPr lang="en-US" altLang="zh-CN" b="1" baseline="-25000"/>
              <a:t>2</a:t>
            </a:r>
            <a:r>
              <a:rPr lang="zh-CN" altLang="en-US" b="1"/>
              <a:t>分别定义了二次型</a:t>
            </a:r>
          </a:p>
        </p:txBody>
      </p:sp>
      <p:graphicFrame>
        <p:nvGraphicFramePr>
          <p:cNvPr id="195600" name="Object 16">
            <a:extLst>
              <a:ext uri="{FF2B5EF4-FFF2-40B4-BE49-F238E27FC236}">
                <a16:creationId xmlns:a16="http://schemas.microsoft.com/office/drawing/2014/main" id="{1C17C511-C4E8-75B6-740D-F4BDEF69B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463" y="2913063"/>
          <a:ext cx="69230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43200" imgH="533160" progId="Equation.3">
                  <p:embed/>
                </p:oleObj>
              </mc:Choice>
              <mc:Fallback>
                <p:oleObj name="Equation" r:id="rId11" imgW="274320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913063"/>
                        <a:ext cx="6923087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1" name="Text Box 17">
            <a:extLst>
              <a:ext uri="{FF2B5EF4-FFF2-40B4-BE49-F238E27FC236}">
                <a16:creationId xmlns:a16="http://schemas.microsoft.com/office/drawing/2014/main" id="{55508779-855E-8EED-4C7C-694561487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289425"/>
            <a:ext cx="79486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其中</a:t>
            </a:r>
            <a:r>
              <a:rPr lang="en-US" altLang="zh-CN" b="1" i="1"/>
              <a:t>Y</a:t>
            </a:r>
            <a:r>
              <a:rPr lang="en-US" altLang="zh-CN" b="1"/>
              <a:t>=(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y</a:t>
            </a:r>
            <a:r>
              <a:rPr lang="en-US" altLang="zh-CN" b="1" i="1" baseline="-25000"/>
              <a:t>n</a:t>
            </a:r>
            <a:r>
              <a:rPr lang="en-US" altLang="zh-CN" b="1"/>
              <a:t>)</a:t>
            </a:r>
            <a:r>
              <a:rPr lang="en-US" altLang="zh-CN" b="1" i="1" baseline="30000"/>
              <a:t>T</a:t>
            </a:r>
            <a:r>
              <a:rPr lang="en-US" altLang="zh-CN" b="1"/>
              <a:t>,</a:t>
            </a:r>
            <a:r>
              <a:rPr lang="en-US" altLang="zh-CN" b="1" i="1"/>
              <a:t>Z</a:t>
            </a:r>
            <a:r>
              <a:rPr lang="en-US" altLang="zh-CN" b="1"/>
              <a:t>=(</a:t>
            </a:r>
            <a:r>
              <a:rPr lang="en-US" altLang="zh-CN" b="1" i="1"/>
              <a:t>z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z</a:t>
            </a:r>
            <a:r>
              <a:rPr lang="en-US" altLang="zh-CN" b="1" i="1" baseline="-25000"/>
              <a:t>n</a:t>
            </a:r>
            <a:r>
              <a:rPr lang="en-US" altLang="zh-CN" b="1"/>
              <a:t>)</a:t>
            </a:r>
            <a:r>
              <a:rPr lang="en-US" altLang="zh-CN" b="1" i="1" baseline="30000"/>
              <a:t>T</a:t>
            </a:r>
            <a:r>
              <a:rPr lang="en-US" altLang="zh-CN" b="1"/>
              <a:t>∈R</a:t>
            </a:r>
            <a:r>
              <a:rPr lang="en-US" altLang="zh-CN" b="1" i="1" baseline="30000"/>
              <a:t>n</a:t>
            </a:r>
            <a:r>
              <a:rPr lang="en-US" altLang="zh-CN" b="1" baseline="30000"/>
              <a:t>×1</a:t>
            </a:r>
            <a:r>
              <a:rPr lang="en-US" altLang="zh-CN" b="1"/>
              <a:t>.</a:t>
            </a:r>
          </a:p>
          <a:p>
            <a:pPr eaLnBrk="1" hangingPunct="1"/>
            <a:r>
              <a:rPr lang="zh-CN" altLang="en-US" b="1"/>
              <a:t>假如 </a:t>
            </a:r>
            <a:r>
              <a:rPr lang="en-US" altLang="zh-CN" i="1"/>
              <a:t>p</a:t>
            </a:r>
            <a:r>
              <a:rPr lang="en-US" altLang="zh-CN" b="1"/>
              <a:t>≠</a:t>
            </a:r>
            <a:r>
              <a:rPr lang="en-US" altLang="zh-CN" b="1" i="1"/>
              <a:t>s</a:t>
            </a:r>
            <a:r>
              <a:rPr lang="en-US" altLang="zh-CN" b="1"/>
              <a:t>, </a:t>
            </a:r>
            <a:r>
              <a:rPr lang="zh-CN" altLang="en-US" b="1"/>
              <a:t>不妨设 </a:t>
            </a:r>
            <a:r>
              <a:rPr lang="en-US" altLang="zh-CN" b="1" i="1"/>
              <a:t>p</a:t>
            </a:r>
            <a:r>
              <a:rPr lang="en-US" altLang="zh-CN" b="1"/>
              <a:t>&gt;</a:t>
            </a:r>
            <a:r>
              <a:rPr lang="en-US" altLang="zh-CN" b="1" i="1"/>
              <a:t>s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id="{3C47A519-838D-88A7-7B91-F52D7E953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492125"/>
            <a:ext cx="8255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设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a</a:t>
            </a:r>
            <a:r>
              <a:rPr lang="en-US" altLang="zh-CN" b="1" i="1" baseline="-25000"/>
              <a:t>n</a:t>
            </a:r>
            <a:r>
              <a:rPr lang="zh-CN" altLang="en-US" b="1"/>
              <a:t>依次是</a:t>
            </a:r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zh-CN" altLang="en-US" b="1"/>
              <a:t>的各列，</a:t>
            </a:r>
            <a:r>
              <a:rPr lang="en-US" altLang="zh-CN" b="1" i="1"/>
              <a:t>V</a:t>
            </a:r>
            <a:r>
              <a:rPr lang="en-US" altLang="zh-CN" b="1" baseline="-25000"/>
              <a:t>+</a:t>
            </a:r>
            <a:r>
              <a:rPr lang="zh-CN" altLang="en-US" b="1"/>
              <a:t>是由</a:t>
            </a:r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  <a:r>
              <a:rPr lang="en-US" altLang="en-US" b="1"/>
              <a:t>的前 </a:t>
            </a:r>
            <a:r>
              <a:rPr lang="en-US" altLang="en-US" b="1" i="1"/>
              <a:t>p</a:t>
            </a:r>
            <a:r>
              <a:rPr lang="en-US" altLang="en-US" b="1"/>
              <a:t>列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a</a:t>
            </a:r>
            <a:r>
              <a:rPr lang="en-US" altLang="zh-CN" b="1" i="1" baseline="-25000"/>
              <a:t>p</a:t>
            </a:r>
            <a:r>
              <a:rPr lang="en-US" altLang="en-US" b="1"/>
              <a:t>生成的 </a:t>
            </a:r>
            <a:r>
              <a:rPr lang="en-US" altLang="en-US" b="1" i="1"/>
              <a:t>p</a:t>
            </a:r>
            <a:r>
              <a:rPr lang="en-US" altLang="en-US" b="1"/>
              <a:t> 维子空间</a:t>
            </a:r>
            <a:r>
              <a:rPr lang="en-US" altLang="en-US" b="1" i="1"/>
              <a:t>. </a:t>
            </a:r>
            <a:r>
              <a:rPr lang="en-US" altLang="en-US" b="1"/>
              <a:t>对任意 0</a:t>
            </a:r>
            <a:r>
              <a:rPr lang="en-US" altLang="zh-CN" b="1"/>
              <a:t>≠</a:t>
            </a:r>
            <a:r>
              <a:rPr lang="en-US" altLang="en-US" b="1" i="1"/>
              <a:t>a </a:t>
            </a:r>
            <a:r>
              <a:rPr lang="en-US" altLang="zh-CN" b="1"/>
              <a:t>∈</a:t>
            </a:r>
            <a:r>
              <a:rPr lang="en-US" altLang="en-US" b="1" i="1"/>
              <a:t>V</a:t>
            </a:r>
            <a:r>
              <a:rPr lang="en-US" altLang="en-US" b="1" i="1" baseline="-25000"/>
              <a:t>+</a:t>
            </a:r>
            <a:r>
              <a:rPr lang="en-US" altLang="en-US" b="1" i="1"/>
              <a:t>, </a:t>
            </a:r>
            <a:r>
              <a:rPr lang="en-US" altLang="en-US" b="1"/>
              <a:t>有</a:t>
            </a:r>
            <a:endParaRPr lang="zh-CN" altLang="en-US" b="1"/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371A4CC8-A174-D0CA-4D0C-E3906130D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016125"/>
            <a:ext cx="77930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 i="1"/>
              <a:t>                    </a:t>
            </a:r>
            <a:r>
              <a:rPr kumimoji="0" lang="en-US" altLang="zh-CN" b="1" i="1"/>
              <a:t>a</a:t>
            </a:r>
            <a:r>
              <a:rPr kumimoji="0" lang="en-US" altLang="zh-CN" b="1"/>
              <a:t>=</a:t>
            </a:r>
            <a:r>
              <a:rPr kumimoji="0" lang="en-US" altLang="zh-CN" b="1" i="1"/>
              <a:t>y</a:t>
            </a:r>
            <a:r>
              <a:rPr kumimoji="0" lang="en-US" altLang="zh-CN" b="1" baseline="-25000"/>
              <a:t>1</a:t>
            </a:r>
            <a:r>
              <a:rPr kumimoji="0"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 i="1"/>
              <a:t>a</a:t>
            </a:r>
            <a:r>
              <a:rPr lang="en-US" altLang="zh-CN" b="1" baseline="-25000"/>
              <a:t>2</a:t>
            </a:r>
            <a:r>
              <a:rPr lang="en-US" altLang="zh-CN" b="1"/>
              <a:t>+…+</a:t>
            </a:r>
            <a:r>
              <a:rPr lang="en-US" altLang="zh-CN" b="1" i="1"/>
              <a:t>y</a:t>
            </a:r>
            <a:r>
              <a:rPr lang="en-US" altLang="zh-CN" b="1" i="1" baseline="-25000"/>
              <a:t>p</a:t>
            </a:r>
            <a:r>
              <a:rPr lang="en-US" altLang="zh-CN" b="1" i="1"/>
              <a:t>a</a:t>
            </a:r>
            <a:r>
              <a:rPr lang="en-US" altLang="zh-CN" b="1" i="1" baseline="-25000"/>
              <a:t>p</a:t>
            </a:r>
            <a:r>
              <a:rPr lang="en-US" altLang="zh-CN" b="1"/>
              <a:t>,</a:t>
            </a:r>
          </a:p>
          <a:p>
            <a:pPr eaLnBrk="1" hangingPunct="1"/>
            <a:r>
              <a:rPr lang="zh-CN" altLang="zh-CN" b="1"/>
              <a:t>其中各项前实系数不全为</a:t>
            </a:r>
            <a:r>
              <a:rPr lang="en-US" altLang="zh-CN" b="1"/>
              <a:t>0,</a:t>
            </a:r>
            <a:r>
              <a:rPr lang="zh-CN" altLang="en-US" b="1"/>
              <a:t>则</a:t>
            </a:r>
          </a:p>
        </p:txBody>
      </p:sp>
      <p:graphicFrame>
        <p:nvGraphicFramePr>
          <p:cNvPr id="196612" name="Object 4">
            <a:extLst>
              <a:ext uri="{FF2B5EF4-FFF2-40B4-BE49-F238E27FC236}">
                <a16:creationId xmlns:a16="http://schemas.microsoft.com/office/drawing/2014/main" id="{F0C0F212-FD4C-27C5-DCBF-188B0B6F020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185863" y="3386138"/>
          <a:ext cx="7277100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98520" imgH="1066680" progId="Equation.3">
                  <p:embed/>
                </p:oleObj>
              </mc:Choice>
              <mc:Fallback>
                <p:oleObj name="公式" r:id="rId2" imgW="3098520" imgH="1066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386138"/>
                        <a:ext cx="7277100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  <p:bldP spid="196611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>
            <a:extLst>
              <a:ext uri="{FF2B5EF4-FFF2-40B4-BE49-F238E27FC236}">
                <a16:creationId xmlns:a16="http://schemas.microsoft.com/office/drawing/2014/main" id="{E4D8B820-1FDD-E8A6-EFBB-05470FD71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492125"/>
            <a:ext cx="8255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设</a:t>
            </a:r>
            <a:r>
              <a:rPr lang="en-US" altLang="zh-CN" b="1" i="1"/>
              <a:t>b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b</a:t>
            </a:r>
            <a:r>
              <a:rPr lang="en-US" altLang="zh-CN" b="1" i="1" baseline="-25000"/>
              <a:t>n</a:t>
            </a:r>
            <a:r>
              <a:rPr lang="zh-CN" altLang="en-US" b="1"/>
              <a:t>依次是</a:t>
            </a:r>
            <a:r>
              <a:rPr lang="en-US" altLang="zh-CN" b="1" i="1"/>
              <a:t>P</a:t>
            </a:r>
            <a:r>
              <a:rPr lang="en-US" altLang="zh-CN" b="1" baseline="-25000"/>
              <a:t>2</a:t>
            </a:r>
            <a:r>
              <a:rPr lang="zh-CN" altLang="en-US" b="1"/>
              <a:t>的各列，</a:t>
            </a:r>
            <a:r>
              <a:rPr lang="en-US" altLang="zh-CN" b="1" i="1"/>
              <a:t>V</a:t>
            </a:r>
            <a:r>
              <a:rPr lang="en-US" altLang="zh-CN" b="1" baseline="-25000"/>
              <a:t>-</a:t>
            </a:r>
            <a:r>
              <a:rPr lang="zh-CN" altLang="en-US" b="1"/>
              <a:t>是由</a:t>
            </a:r>
            <a:r>
              <a:rPr lang="en-US" altLang="zh-CN" b="1" i="1"/>
              <a:t>P</a:t>
            </a:r>
            <a:r>
              <a:rPr lang="en-US" altLang="zh-CN" b="1" baseline="-25000"/>
              <a:t>2</a:t>
            </a:r>
            <a:r>
              <a:rPr lang="en-US" altLang="en-US" b="1"/>
              <a:t>的</a:t>
            </a:r>
            <a:r>
              <a:rPr lang="zh-CN" altLang="en-US" b="1"/>
              <a:t>后</a:t>
            </a:r>
            <a:r>
              <a:rPr lang="en-US" altLang="en-US" b="1"/>
              <a:t> </a:t>
            </a:r>
            <a:r>
              <a:rPr lang="en-US" altLang="zh-CN" b="1" i="1"/>
              <a:t>n-s</a:t>
            </a:r>
            <a:r>
              <a:rPr lang="en-US" altLang="en-US" b="1"/>
              <a:t>列</a:t>
            </a:r>
            <a:r>
              <a:rPr lang="en-US" altLang="zh-CN" b="1" i="1"/>
              <a:t>b</a:t>
            </a:r>
            <a:r>
              <a:rPr lang="en-US" altLang="zh-CN" b="1" i="1" baseline="-25000"/>
              <a:t>s</a:t>
            </a:r>
            <a:r>
              <a:rPr lang="en-US" altLang="zh-CN" b="1" baseline="-25000"/>
              <a:t>+1</a:t>
            </a:r>
            <a:r>
              <a:rPr lang="en-US" altLang="zh-CN" b="1"/>
              <a:t>,…,</a:t>
            </a:r>
            <a:r>
              <a:rPr lang="en-US" altLang="zh-CN" b="1" i="1"/>
              <a:t>b</a:t>
            </a:r>
            <a:r>
              <a:rPr lang="en-US" altLang="zh-CN" b="1" i="1" baseline="-25000"/>
              <a:t>n</a:t>
            </a:r>
            <a:r>
              <a:rPr lang="en-US" altLang="en-US" b="1"/>
              <a:t>生成的 </a:t>
            </a:r>
            <a:r>
              <a:rPr lang="en-US" altLang="zh-CN" b="1" i="1"/>
              <a:t>n-s</a:t>
            </a:r>
            <a:r>
              <a:rPr lang="en-US" altLang="en-US" b="1"/>
              <a:t> 维子空间</a:t>
            </a:r>
            <a:r>
              <a:rPr lang="en-US" altLang="en-US" b="1" i="1"/>
              <a:t>. </a:t>
            </a:r>
            <a:r>
              <a:rPr lang="en-US" altLang="en-US" b="1"/>
              <a:t>对任意 0</a:t>
            </a:r>
            <a:r>
              <a:rPr lang="en-US" altLang="zh-CN" b="1"/>
              <a:t>≠</a:t>
            </a:r>
            <a:r>
              <a:rPr lang="en-US" altLang="zh-CN" b="1" i="1"/>
              <a:t>b</a:t>
            </a:r>
            <a:r>
              <a:rPr lang="en-US" altLang="en-US" b="1" i="1"/>
              <a:t> </a:t>
            </a:r>
            <a:r>
              <a:rPr lang="en-US" altLang="zh-CN" b="1"/>
              <a:t>∈</a:t>
            </a:r>
            <a:r>
              <a:rPr lang="en-US" altLang="en-US" b="1" i="1"/>
              <a:t>V</a:t>
            </a:r>
            <a:r>
              <a:rPr lang="en-US" altLang="zh-CN" b="1" i="1" baseline="-25000"/>
              <a:t>-</a:t>
            </a:r>
            <a:r>
              <a:rPr lang="en-US" altLang="en-US" b="1" i="1"/>
              <a:t>, </a:t>
            </a:r>
            <a:r>
              <a:rPr lang="en-US" altLang="en-US" b="1"/>
              <a:t>有</a:t>
            </a:r>
            <a:endParaRPr lang="zh-CN" altLang="en-US" b="1"/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5EA93FE2-974B-038A-F154-41E56029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2016125"/>
            <a:ext cx="77930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 i="1"/>
              <a:t>                    </a:t>
            </a:r>
            <a:r>
              <a:rPr kumimoji="0" lang="en-US" altLang="zh-CN" b="1" i="1"/>
              <a:t>b</a:t>
            </a:r>
            <a:r>
              <a:rPr kumimoji="0" lang="en-US" altLang="zh-CN" b="1"/>
              <a:t>=</a:t>
            </a:r>
            <a:r>
              <a:rPr kumimoji="0" lang="en-US" altLang="zh-CN" b="1" i="1"/>
              <a:t>z</a:t>
            </a:r>
            <a:r>
              <a:rPr kumimoji="0" lang="en-US" altLang="zh-CN" b="1" i="1" baseline="-25000"/>
              <a:t>s</a:t>
            </a:r>
            <a:r>
              <a:rPr kumimoji="0" lang="en-US" altLang="zh-CN" b="1" baseline="-25000"/>
              <a:t>+1</a:t>
            </a:r>
            <a:r>
              <a:rPr kumimoji="0" lang="en-US" altLang="zh-CN" b="1" i="1"/>
              <a:t>b</a:t>
            </a:r>
            <a:r>
              <a:rPr lang="en-US" altLang="zh-CN" b="1" i="1" baseline="-25000"/>
              <a:t>s</a:t>
            </a:r>
            <a:r>
              <a:rPr lang="en-US" altLang="zh-CN" b="1" baseline="-25000"/>
              <a:t>+1</a:t>
            </a:r>
            <a:r>
              <a:rPr lang="en-US" altLang="zh-CN" b="1"/>
              <a:t>+…+</a:t>
            </a:r>
            <a:r>
              <a:rPr lang="en-US" altLang="zh-CN" b="1" i="1"/>
              <a:t>z</a:t>
            </a:r>
            <a:r>
              <a:rPr lang="en-US" altLang="zh-CN" b="1" i="1" baseline="-25000"/>
              <a:t>n</a:t>
            </a:r>
            <a:r>
              <a:rPr lang="en-US" altLang="zh-CN" b="1" i="1"/>
              <a:t>b</a:t>
            </a:r>
            <a:r>
              <a:rPr lang="en-US" altLang="zh-CN" b="1" i="1" baseline="-25000"/>
              <a:t>n</a:t>
            </a:r>
            <a:r>
              <a:rPr lang="en-US" altLang="zh-CN" b="1"/>
              <a:t>,</a:t>
            </a:r>
          </a:p>
          <a:p>
            <a:pPr eaLnBrk="1" hangingPunct="1"/>
            <a:r>
              <a:rPr lang="zh-CN" altLang="zh-CN" b="1"/>
              <a:t>其中各项前</a:t>
            </a:r>
            <a:r>
              <a:rPr lang="zh-CN" altLang="en-US" b="1"/>
              <a:t>为</a:t>
            </a:r>
            <a:r>
              <a:rPr lang="zh-CN" altLang="zh-CN" b="1"/>
              <a:t>实系数</a:t>
            </a:r>
            <a:r>
              <a:rPr lang="en-US" altLang="zh-CN" b="1"/>
              <a:t>.</a:t>
            </a:r>
          </a:p>
        </p:txBody>
      </p:sp>
      <p:graphicFrame>
        <p:nvGraphicFramePr>
          <p:cNvPr id="197636" name="Object 4">
            <a:extLst>
              <a:ext uri="{FF2B5EF4-FFF2-40B4-BE49-F238E27FC236}">
                <a16:creationId xmlns:a16="http://schemas.microsoft.com/office/drawing/2014/main" id="{692B3AD6-2466-7025-46FA-46F4F7A7FAC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185863" y="3506788"/>
          <a:ext cx="7277100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990360" progId="Equation.DSMT4">
                  <p:embed/>
                </p:oleObj>
              </mc:Choice>
              <mc:Fallback>
                <p:oleObj name="Equation" r:id="rId2" imgW="3187440" imgH="990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506788"/>
                        <a:ext cx="7277100" cy="226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/>
      <p:bldP spid="19763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30FD42F3-5894-5449-5D11-AC2D20BF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17513"/>
            <a:ext cx="8229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/>
              <a:t>V</a:t>
            </a:r>
            <a:r>
              <a:rPr lang="en-US" altLang="zh-CN" b="1" baseline="-25000"/>
              <a:t>+</a:t>
            </a:r>
            <a:r>
              <a:rPr lang="en-US" altLang="zh-CN" b="1"/>
              <a:t>,</a:t>
            </a:r>
            <a:r>
              <a:rPr lang="en-US" altLang="zh-CN" b="1" i="1"/>
              <a:t>V</a:t>
            </a:r>
            <a:r>
              <a:rPr lang="en-US" altLang="zh-CN" b="1" baseline="-25000"/>
              <a:t>-</a:t>
            </a:r>
            <a:r>
              <a:rPr lang="zh-CN" altLang="en-US" b="1"/>
              <a:t>都是</a:t>
            </a:r>
            <a:r>
              <a:rPr lang="en-US" altLang="zh-CN" b="1" i="1"/>
              <a:t>n</a:t>
            </a:r>
            <a:r>
              <a:rPr lang="zh-CN" altLang="en-US" b="1"/>
              <a:t>维空间</a:t>
            </a:r>
            <a:r>
              <a:rPr lang="en-US" altLang="zh-CN" b="1" i="1"/>
              <a:t>V</a:t>
            </a:r>
            <a:r>
              <a:rPr lang="en-US" altLang="zh-CN" b="1"/>
              <a:t>=R</a:t>
            </a:r>
            <a:r>
              <a:rPr lang="en-US" altLang="zh-CN" b="1" i="1" baseline="30000"/>
              <a:t>n</a:t>
            </a:r>
            <a:r>
              <a:rPr lang="en-US" altLang="zh-CN" b="1" baseline="30000"/>
              <a:t>×1</a:t>
            </a:r>
            <a:r>
              <a:rPr lang="zh-CN" altLang="en-US" b="1"/>
              <a:t>的子空间</a:t>
            </a:r>
            <a:r>
              <a:rPr lang="en-US" altLang="zh-CN" b="1"/>
              <a:t>.</a:t>
            </a:r>
            <a:r>
              <a:rPr lang="zh-CN" altLang="en-US" b="1"/>
              <a:t>由于</a:t>
            </a:r>
            <a:r>
              <a:rPr lang="en-US" altLang="zh-CN" b="1" i="1"/>
              <a:t>p</a:t>
            </a:r>
            <a:r>
              <a:rPr lang="en-US" altLang="zh-CN" b="1"/>
              <a:t>&gt;</a:t>
            </a:r>
            <a:r>
              <a:rPr lang="en-US" altLang="zh-CN" b="1" i="1"/>
              <a:t>s</a:t>
            </a:r>
            <a:r>
              <a:rPr lang="zh-CN" altLang="en-US" b="1"/>
              <a:t>，</a:t>
            </a:r>
            <a:r>
              <a:rPr lang="en-US" altLang="zh-CN" b="1"/>
              <a:t>dim</a:t>
            </a:r>
            <a:r>
              <a:rPr lang="en-US" altLang="zh-CN" b="1" i="1"/>
              <a:t>V</a:t>
            </a:r>
            <a:r>
              <a:rPr lang="en-US" altLang="zh-CN" b="1" baseline="-25000"/>
              <a:t>+</a:t>
            </a:r>
            <a:r>
              <a:rPr lang="en-US" altLang="zh-CN" b="1"/>
              <a:t>+dim</a:t>
            </a:r>
            <a:r>
              <a:rPr lang="en-US" altLang="zh-CN" b="1" i="1"/>
              <a:t>V</a:t>
            </a:r>
            <a:r>
              <a:rPr lang="en-US" altLang="zh-CN" b="1" baseline="-25000"/>
              <a:t>-</a:t>
            </a:r>
            <a:r>
              <a:rPr lang="en-US" altLang="zh-CN" b="1"/>
              <a:t>=</a:t>
            </a:r>
            <a:r>
              <a:rPr lang="en-US" altLang="zh-CN" b="1" i="1"/>
              <a:t>p</a:t>
            </a:r>
            <a:r>
              <a:rPr lang="en-US" altLang="zh-CN" b="1"/>
              <a:t>+</a:t>
            </a:r>
            <a:r>
              <a:rPr lang="en-US" altLang="zh-CN" b="1" i="1"/>
              <a:t>n</a:t>
            </a:r>
            <a:r>
              <a:rPr lang="en-US" altLang="zh-CN" b="1"/>
              <a:t>-</a:t>
            </a:r>
            <a:r>
              <a:rPr lang="en-US" altLang="zh-CN" b="1" i="1"/>
              <a:t>s</a:t>
            </a:r>
            <a:r>
              <a:rPr lang="en-US" altLang="zh-CN" b="1"/>
              <a:t>&gt;</a:t>
            </a:r>
            <a:r>
              <a:rPr lang="en-US" altLang="zh-CN" b="1" i="1"/>
              <a:t>n</a:t>
            </a:r>
            <a:r>
              <a:rPr lang="en-US" altLang="zh-CN" b="1"/>
              <a:t>=dim</a:t>
            </a:r>
            <a:r>
              <a:rPr lang="en-US" altLang="zh-CN" b="1" i="1"/>
              <a:t>V</a:t>
            </a:r>
            <a:r>
              <a:rPr lang="en-US" altLang="zh-CN" b="1"/>
              <a:t>,</a:t>
            </a:r>
            <a:r>
              <a:rPr lang="zh-CN" altLang="en-US" b="1"/>
              <a:t>因此有</a:t>
            </a:r>
            <a:r>
              <a:rPr lang="en-US" altLang="zh-CN" b="1" i="1"/>
              <a:t>V</a:t>
            </a:r>
            <a:r>
              <a:rPr lang="en-US" altLang="zh-CN" b="1" baseline="-25000"/>
              <a:t>+</a:t>
            </a:r>
            <a:r>
              <a:rPr lang="en-US" altLang="zh-CN" b="1"/>
              <a:t>∩</a:t>
            </a:r>
            <a:r>
              <a:rPr lang="en-US" altLang="zh-CN" b="1" i="1"/>
              <a:t>V</a:t>
            </a:r>
            <a:r>
              <a:rPr lang="en-US" altLang="zh-CN" b="1" baseline="-25000"/>
              <a:t>-</a:t>
            </a:r>
            <a:r>
              <a:rPr lang="en-US" altLang="zh-CN" b="1"/>
              <a:t> ≠0.</a:t>
            </a:r>
            <a:r>
              <a:rPr lang="zh-CN" altLang="en-US" b="1"/>
              <a:t>取</a:t>
            </a:r>
            <a:r>
              <a:rPr lang="en-US" altLang="zh-CN" b="1"/>
              <a:t>0≠</a:t>
            </a:r>
            <a:r>
              <a:rPr lang="en-US" altLang="zh-CN" b="1" i="1"/>
              <a:t>a</a:t>
            </a:r>
            <a:r>
              <a:rPr lang="en-US" altLang="zh-CN" b="1"/>
              <a:t>∈</a:t>
            </a:r>
            <a:r>
              <a:rPr lang="en-US" altLang="zh-CN" b="1" i="1"/>
              <a:t>V</a:t>
            </a:r>
            <a:r>
              <a:rPr lang="en-US" altLang="zh-CN" b="1" baseline="-25000"/>
              <a:t>+</a:t>
            </a:r>
            <a:r>
              <a:rPr lang="en-US" altLang="zh-CN" b="1"/>
              <a:t>∩</a:t>
            </a:r>
            <a:r>
              <a:rPr lang="en-US" altLang="zh-CN" b="1" i="1"/>
              <a:t>V</a:t>
            </a:r>
            <a:r>
              <a:rPr lang="en-US" altLang="zh-CN" b="1" baseline="-25000"/>
              <a:t>-</a:t>
            </a:r>
            <a:r>
              <a:rPr lang="en-US" altLang="zh-CN" b="1"/>
              <a:t>.</a:t>
            </a:r>
          </a:p>
          <a:p>
            <a:pPr eaLnBrk="1" hangingPunct="1"/>
            <a:r>
              <a:rPr lang="zh-CN" altLang="en-US" b="1"/>
              <a:t>一方面，由</a:t>
            </a:r>
            <a:r>
              <a:rPr lang="en-US" altLang="zh-CN" b="1"/>
              <a:t>(8.4.3)</a:t>
            </a:r>
            <a:r>
              <a:rPr lang="zh-CN" altLang="en-US" b="1"/>
              <a:t>知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)&gt;0;</a:t>
            </a:r>
            <a:r>
              <a:rPr lang="zh-CN" altLang="en-US" b="1"/>
              <a:t>另一方面，由</a:t>
            </a:r>
            <a:r>
              <a:rPr lang="en-US" altLang="zh-CN" b="1"/>
              <a:t>(8.4.4)</a:t>
            </a:r>
            <a:r>
              <a:rPr lang="zh-CN" altLang="en-US" b="1"/>
              <a:t>知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/>
              <a:t>)≤0 </a:t>
            </a:r>
            <a:r>
              <a:rPr lang="zh-CN" altLang="en-US" b="1"/>
              <a:t>，矛盾</a:t>
            </a:r>
            <a:r>
              <a:rPr lang="en-US" altLang="zh-CN" b="1"/>
              <a:t>.</a:t>
            </a:r>
            <a:r>
              <a:rPr lang="zh-CN" altLang="en-US" b="1"/>
              <a:t>因此，</a:t>
            </a:r>
            <a:r>
              <a:rPr lang="en-US" altLang="zh-CN" b="1" i="1"/>
              <a:t>p</a:t>
            </a:r>
            <a:r>
              <a:rPr lang="en-US" altLang="zh-CN" b="1"/>
              <a:t>=</a:t>
            </a:r>
            <a:r>
              <a:rPr lang="en-US" altLang="zh-CN" b="1" i="1"/>
              <a:t>s</a:t>
            </a:r>
            <a:r>
              <a:rPr lang="en-US" altLang="zh-CN" b="1"/>
              <a:t>.          □</a:t>
            </a: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CC489642-2DA5-6224-FCFA-4126B15F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3635375"/>
            <a:ext cx="844391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定义 </a:t>
            </a:r>
            <a:r>
              <a:rPr lang="en-US" altLang="zh-CN" b="1">
                <a:solidFill>
                  <a:schemeClr val="tx2"/>
                </a:solidFill>
              </a:rPr>
              <a:t>5.4.1</a:t>
            </a:r>
            <a:r>
              <a:rPr lang="en-US" altLang="zh-CN" b="1"/>
              <a:t> </a:t>
            </a:r>
            <a:r>
              <a:rPr lang="zh-CN" altLang="en-US" b="1"/>
              <a:t>实对称方阵</a:t>
            </a:r>
            <a:r>
              <a:rPr lang="en-US" altLang="zh-CN" b="1"/>
              <a:t>S</a:t>
            </a:r>
            <a:r>
              <a:rPr lang="zh-CN" altLang="en-US" b="1"/>
              <a:t>的相合规范形 </a:t>
            </a:r>
            <a:r>
              <a:rPr lang="en-US" altLang="zh-CN" b="1"/>
              <a:t>(5.4.2) </a:t>
            </a:r>
            <a:r>
              <a:rPr lang="zh-CN" altLang="en-US" b="1"/>
              <a:t>中对角线上 </a:t>
            </a:r>
            <a:r>
              <a:rPr lang="en-US" altLang="zh-CN" b="1"/>
              <a:t>1 </a:t>
            </a:r>
            <a:r>
              <a:rPr lang="zh-CN" altLang="en-US" b="1"/>
              <a:t>的个数</a:t>
            </a:r>
            <a:r>
              <a:rPr lang="en-US" altLang="zh-CN" b="1" i="1"/>
              <a:t>p</a:t>
            </a:r>
            <a:r>
              <a:rPr lang="zh-CN" altLang="en-US" b="1"/>
              <a:t>称为</a:t>
            </a:r>
            <a:r>
              <a:rPr lang="en-US" altLang="zh-CN" b="1"/>
              <a:t>S</a:t>
            </a:r>
            <a:r>
              <a:rPr lang="zh-CN" altLang="en-US" b="1"/>
              <a:t>的</a:t>
            </a:r>
            <a:r>
              <a:rPr lang="zh-CN" altLang="en-US" b="1">
                <a:solidFill>
                  <a:schemeClr val="hlink"/>
                </a:solidFill>
              </a:rPr>
              <a:t>正惯性指数</a:t>
            </a:r>
            <a:r>
              <a:rPr lang="en-US" altLang="zh-CN" b="1"/>
              <a:t>, -1</a:t>
            </a:r>
            <a:r>
              <a:rPr lang="zh-CN" altLang="en-US" b="1"/>
              <a:t>的个数</a:t>
            </a:r>
            <a:r>
              <a:rPr lang="en-US" altLang="zh-CN" b="1" i="1"/>
              <a:t>q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chemeClr val="hlink"/>
                </a:solidFill>
              </a:rPr>
              <a:t>负惯性指数</a:t>
            </a:r>
            <a:r>
              <a:rPr lang="en-US" altLang="zh-CN" b="1"/>
              <a:t>, </a:t>
            </a:r>
            <a:r>
              <a:rPr lang="zh-CN" altLang="en-US" b="1"/>
              <a:t>正惯性指数与负惯性指数的差</a:t>
            </a:r>
            <a:r>
              <a:rPr lang="en-US" altLang="zh-CN" b="1" i="1"/>
              <a:t>p</a:t>
            </a:r>
            <a:r>
              <a:rPr lang="en-US" altLang="zh-CN"/>
              <a:t>-</a:t>
            </a:r>
            <a:r>
              <a:rPr lang="en-US" altLang="zh-CN" b="1" i="1"/>
              <a:t>q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chemeClr val="hlink"/>
                </a:solidFill>
              </a:rPr>
              <a:t>符号差</a:t>
            </a:r>
            <a:r>
              <a:rPr lang="en-US" altLang="zh-CN" b="1"/>
              <a:t>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>
            <a:extLst>
              <a:ext uri="{FF2B5EF4-FFF2-40B4-BE49-F238E27FC236}">
                <a16:creationId xmlns:a16="http://schemas.microsoft.com/office/drawing/2014/main" id="{60179F20-B264-0B67-9E57-22A4AF6D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508000"/>
            <a:ext cx="84439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zh-CN" b="1"/>
              <a:t>实二次型</a:t>
            </a:r>
            <a:r>
              <a:rPr lang="zh-CN" altLang="zh-CN" b="1" i="1"/>
              <a:t>Q</a:t>
            </a:r>
            <a:r>
              <a:rPr lang="zh-CN" altLang="zh-CN" b="1"/>
              <a:t>(</a:t>
            </a:r>
            <a:r>
              <a:rPr lang="zh-CN" altLang="zh-CN" b="1" i="1"/>
              <a:t>X</a:t>
            </a:r>
            <a:r>
              <a:rPr lang="zh-CN" altLang="zh-CN" b="1"/>
              <a:t>)=</a:t>
            </a:r>
            <a:r>
              <a:rPr lang="zh-CN" altLang="zh-CN" b="1" i="1"/>
              <a:t>X</a:t>
            </a:r>
            <a:r>
              <a:rPr lang="en-US" altLang="zh-CN" b="1" baseline="30000"/>
              <a:t>T</a:t>
            </a:r>
            <a:r>
              <a:rPr lang="zh-CN" altLang="zh-CN" b="1" i="1"/>
              <a:t>SX</a:t>
            </a:r>
            <a:r>
              <a:rPr lang="zh-CN" altLang="zh-CN" b="1"/>
              <a:t> 的矩阵S的正惯性指数、负惯性指数、符号差也称为二次型</a:t>
            </a:r>
            <a:r>
              <a:rPr lang="zh-CN" altLang="zh-CN" b="1" i="1"/>
              <a:t>Q</a:t>
            </a:r>
            <a:r>
              <a:rPr lang="zh-CN" altLang="zh-CN" b="1"/>
              <a:t>的</a:t>
            </a:r>
            <a:r>
              <a:rPr lang="zh-CN" altLang="zh-CN" b="1">
                <a:solidFill>
                  <a:schemeClr val="hlink"/>
                </a:solidFill>
              </a:rPr>
              <a:t>正惯性指数、负惯性指数、符号差</a:t>
            </a:r>
            <a:r>
              <a:rPr lang="zh-CN" altLang="zh-CN" b="1"/>
              <a:t>. </a:t>
            </a:r>
            <a:r>
              <a:rPr lang="en-US" altLang="zh-CN" b="1"/>
              <a:t>                     □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F031EFB-E8FB-4EA2-73EA-AB7376A61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038" y="2219325"/>
            <a:ext cx="7772400" cy="4114800"/>
          </a:xfrm>
        </p:spPr>
        <p:txBody>
          <a:bodyPr/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实对称方阵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的相合规范形可以由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的秩和正惯性指数确定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也可以由秩和符号差决定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r>
              <a:rPr lang="en-US" altLang="en-US">
                <a:ea typeface="楷体_GB2312" pitchFamily="49" charset="-122"/>
              </a:rPr>
              <a:t>显然</a:t>
            </a:r>
            <a:r>
              <a:rPr lang="en-US" altLang="en-US"/>
              <a:t>: </a:t>
            </a:r>
            <a:r>
              <a:rPr lang="en-US" altLang="en-US" i="1"/>
              <a:t>S</a:t>
            </a:r>
            <a:r>
              <a:rPr lang="en-US" altLang="en-US"/>
              <a:t>&gt;0</a:t>
            </a:r>
            <a:r>
              <a:rPr lang="zh-CN" altLang="en-US">
                <a:ea typeface="楷体_GB2312" pitchFamily="49" charset="-122"/>
              </a:rPr>
              <a:t>当且仅当</a:t>
            </a:r>
            <a:r>
              <a:rPr lang="en-US" altLang="zh-CN" i="1"/>
              <a:t>S</a:t>
            </a:r>
            <a:r>
              <a:rPr lang="en-US" altLang="en-US">
                <a:ea typeface="楷体_GB2312" pitchFamily="49" charset="-122"/>
              </a:rPr>
              <a:t>的正惯性指数等于</a:t>
            </a:r>
            <a:r>
              <a:rPr lang="en-US" altLang="en-US" i="1"/>
              <a:t>n</a:t>
            </a:r>
            <a:r>
              <a:rPr lang="en-US" altLang="en-US"/>
              <a:t>. </a:t>
            </a:r>
            <a:r>
              <a:rPr lang="en-US" altLang="en-US">
                <a:ea typeface="楷体_GB2312" pitchFamily="49" charset="-122"/>
              </a:rPr>
              <a:t>而</a:t>
            </a:r>
            <a:r>
              <a:rPr lang="en-US" altLang="en-US"/>
              <a:t> </a:t>
            </a:r>
            <a:r>
              <a:rPr lang="en-US" altLang="zh-CN" i="1"/>
              <a:t>S</a:t>
            </a:r>
            <a:r>
              <a:rPr lang="en-US" altLang="zh-CN"/>
              <a:t>≥0</a:t>
            </a:r>
            <a:r>
              <a:rPr lang="zh-CN" altLang="en-US">
                <a:ea typeface="楷体_GB2312" pitchFamily="49" charset="-122"/>
              </a:rPr>
              <a:t>当且仅当</a:t>
            </a:r>
            <a:r>
              <a:rPr lang="en-US" altLang="en-US">
                <a:ea typeface="楷体_GB2312" pitchFamily="49" charset="-122"/>
              </a:rPr>
              <a:t>S的负惯性指数等于</a:t>
            </a:r>
            <a:r>
              <a:rPr lang="en-US" altLang="en-US"/>
              <a:t>0. 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2">
            <a:extLst>
              <a:ext uri="{FF2B5EF4-FFF2-40B4-BE49-F238E27FC236}">
                <a16:creationId xmlns:a16="http://schemas.microsoft.com/office/drawing/2014/main" id="{E6D652E8-D166-A8B9-77B5-58D1C020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73063"/>
            <a:ext cx="833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en-US" altLang="zh-CN" b="1"/>
              <a:t> </a:t>
            </a:r>
            <a:r>
              <a:rPr lang="zh-CN" altLang="en-US" b="1"/>
              <a:t>求实二次型 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/>
              <a:t>)=(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-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)</a:t>
            </a:r>
            <a:r>
              <a:rPr lang="en-US" altLang="zh-CN" b="1" baseline="30000"/>
              <a:t>2</a:t>
            </a:r>
            <a:r>
              <a:rPr lang="en-US" altLang="zh-CN" b="1"/>
              <a:t>+(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-</a:t>
            </a:r>
            <a:r>
              <a:rPr lang="en-US" altLang="zh-CN" b="1" i="1"/>
              <a:t>x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en-US" altLang="zh-CN" b="1" baseline="30000"/>
              <a:t>2</a:t>
            </a:r>
            <a:r>
              <a:rPr lang="en-US" altLang="zh-CN" b="1"/>
              <a:t>+...+(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-1</a:t>
            </a:r>
            <a:r>
              <a:rPr lang="en-US" altLang="zh-CN" b="1"/>
              <a:t>-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/>
              <a:t>)</a:t>
            </a:r>
            <a:r>
              <a:rPr lang="en-US" altLang="zh-CN" b="1" baseline="30000"/>
              <a:t>2</a:t>
            </a:r>
            <a:r>
              <a:rPr lang="en-US" altLang="zh-CN" b="1"/>
              <a:t>+(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/>
              <a:t>-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)</a:t>
            </a:r>
            <a:r>
              <a:rPr lang="en-US" altLang="zh-CN" b="1" baseline="30000"/>
              <a:t>2</a:t>
            </a:r>
            <a:r>
              <a:rPr lang="zh-CN" altLang="en-US" b="1"/>
              <a:t>的规范形</a:t>
            </a:r>
            <a:r>
              <a:rPr lang="en-US" altLang="zh-CN" b="1"/>
              <a:t>. </a:t>
            </a:r>
          </a:p>
        </p:txBody>
      </p:sp>
      <p:sp>
        <p:nvSpPr>
          <p:cNvPr id="200707" name="Text Box 3">
            <a:extLst>
              <a:ext uri="{FF2B5EF4-FFF2-40B4-BE49-F238E27FC236}">
                <a16:creationId xmlns:a16="http://schemas.microsoft.com/office/drawing/2014/main" id="{194F2A93-2F1F-0DD7-E4E3-CC4864EC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658938"/>
            <a:ext cx="8297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 b="1"/>
              <a:t>  显然</a:t>
            </a:r>
            <a:r>
              <a:rPr lang="en-US" altLang="zh-CN" b="1"/>
              <a:t>, 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en-US" altLang="zh-CN"/>
              <a:t>≥</a:t>
            </a:r>
            <a:r>
              <a:rPr lang="en-US" altLang="zh-CN" b="1"/>
              <a:t>0</a:t>
            </a:r>
            <a:r>
              <a:rPr lang="zh-CN" altLang="en-US" b="1"/>
              <a:t>对所有的 </a:t>
            </a:r>
            <a:r>
              <a:rPr lang="en-US" altLang="zh-CN" b="1"/>
              <a:t>0≠</a:t>
            </a:r>
            <a:r>
              <a:rPr lang="en-US" altLang="zh-CN" b="1" i="1"/>
              <a:t>X</a:t>
            </a:r>
            <a:r>
              <a:rPr lang="en-US" altLang="zh-CN" b="1"/>
              <a:t>∈R</a:t>
            </a:r>
            <a:r>
              <a:rPr lang="en-US" altLang="zh-CN" b="1" i="1" baseline="30000"/>
              <a:t>n</a:t>
            </a:r>
            <a:r>
              <a:rPr lang="en-US" altLang="zh-CN" b="1" baseline="30000"/>
              <a:t>×1</a:t>
            </a:r>
            <a:r>
              <a:rPr lang="zh-CN" altLang="en-US" b="1"/>
              <a:t>成立</a:t>
            </a:r>
            <a:r>
              <a:rPr lang="en-US" altLang="zh-CN" b="1"/>
              <a:t>, </a:t>
            </a:r>
            <a:r>
              <a:rPr lang="zh-CN" altLang="en-US" b="1"/>
              <a:t>因此 </a:t>
            </a:r>
            <a:r>
              <a:rPr lang="en-US" altLang="zh-CN" b="1" i="1"/>
              <a:t>Q </a:t>
            </a:r>
            <a:r>
              <a:rPr lang="zh-CN" altLang="en-US" b="1"/>
              <a:t>半正定</a:t>
            </a:r>
            <a:r>
              <a:rPr lang="en-US" altLang="zh-CN" b="1"/>
              <a:t>. </a:t>
            </a:r>
          </a:p>
        </p:txBody>
      </p:sp>
      <p:graphicFrame>
        <p:nvGraphicFramePr>
          <p:cNvPr id="200708" name="Object 4">
            <a:extLst>
              <a:ext uri="{FF2B5EF4-FFF2-40B4-BE49-F238E27FC236}">
                <a16:creationId xmlns:a16="http://schemas.microsoft.com/office/drawing/2014/main" id="{F8B9EDFC-BF90-FA75-EAC0-233261D6B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2776538"/>
          <a:ext cx="7729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17560" imgH="241200" progId="Equation.3">
                  <p:embed/>
                </p:oleObj>
              </mc:Choice>
              <mc:Fallback>
                <p:oleObj name="公式" r:id="rId2" imgW="35175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76538"/>
                        <a:ext cx="77295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Text Box 5">
            <a:extLst>
              <a:ext uri="{FF2B5EF4-FFF2-40B4-BE49-F238E27FC236}">
                <a16:creationId xmlns:a16="http://schemas.microsoft.com/office/drawing/2014/main" id="{4D8CD323-7F31-3152-43EB-53ED84F02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73438"/>
            <a:ext cx="82645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可见</a:t>
            </a:r>
            <a:r>
              <a:rPr lang="en-US" altLang="zh-CN" b="1"/>
              <a:t>, 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)=0</a:t>
            </a:r>
            <a:r>
              <a:rPr lang="zh-CN" altLang="en-US" b="1"/>
              <a:t>的解集是</a:t>
            </a:r>
            <a:r>
              <a:rPr lang="en-US" altLang="zh-CN" b="1"/>
              <a:t>1</a:t>
            </a:r>
            <a:r>
              <a:rPr lang="zh-CN" altLang="en-US" b="1"/>
              <a:t>维子空间</a:t>
            </a:r>
            <a:r>
              <a:rPr lang="en-US" altLang="zh-CN" b="1"/>
              <a:t>.</a:t>
            </a:r>
          </a:p>
          <a:p>
            <a:pPr eaLnBrk="1" hangingPunct="1"/>
            <a:r>
              <a:rPr lang="zh-CN" altLang="en-US" b="1"/>
              <a:t>设经过可逆线性代换</a:t>
            </a:r>
            <a:r>
              <a:rPr lang="en-US" altLang="zh-CN" b="1" i="1"/>
              <a:t>X</a:t>
            </a:r>
            <a:r>
              <a:rPr lang="en-US" altLang="zh-CN" b="1"/>
              <a:t>=</a:t>
            </a:r>
            <a:r>
              <a:rPr lang="en-US" altLang="zh-CN" b="1" i="1"/>
              <a:t>PY</a:t>
            </a:r>
            <a:r>
              <a:rPr lang="zh-CN" altLang="en-US" b="1"/>
              <a:t>之后将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化为规范形</a:t>
            </a:r>
            <a:r>
              <a:rPr lang="en-US" altLang="zh-CN" b="1" i="1"/>
              <a:t>Q</a:t>
            </a:r>
            <a:r>
              <a:rPr lang="en-US" altLang="zh-CN" b="1" baseline="-25000"/>
              <a:t>1</a:t>
            </a:r>
            <a:r>
              <a:rPr lang="en-US" altLang="zh-CN" b="1"/>
              <a:t>(</a:t>
            </a:r>
            <a:r>
              <a:rPr lang="en-US" altLang="zh-CN" b="1" i="1"/>
              <a:t>Y</a:t>
            </a:r>
            <a:r>
              <a:rPr lang="en-US" altLang="zh-CN" b="1"/>
              <a:t>)=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 baseline="30000"/>
              <a:t>2</a:t>
            </a:r>
            <a:r>
              <a:rPr lang="en-US" altLang="zh-CN" b="1"/>
              <a:t>+…+</a:t>
            </a:r>
            <a:r>
              <a:rPr lang="en-US" altLang="zh-CN" b="1" i="1"/>
              <a:t>y</a:t>
            </a:r>
            <a:r>
              <a:rPr lang="en-US" altLang="zh-CN" b="1" i="1" baseline="-25000"/>
              <a:t>r</a:t>
            </a:r>
            <a:r>
              <a:rPr lang="en-US" altLang="zh-CN" b="1" baseline="30000"/>
              <a:t>2</a:t>
            </a:r>
            <a:r>
              <a:rPr lang="en-US" altLang="zh-CN" b="1"/>
              <a:t>.</a:t>
            </a:r>
            <a:r>
              <a:rPr lang="zh-CN" altLang="en-US" b="1"/>
              <a:t>则</a:t>
            </a:r>
          </a:p>
        </p:txBody>
      </p:sp>
      <p:graphicFrame>
        <p:nvGraphicFramePr>
          <p:cNvPr id="200710" name="Object 6">
            <a:extLst>
              <a:ext uri="{FF2B5EF4-FFF2-40B4-BE49-F238E27FC236}">
                <a16:creationId xmlns:a16="http://schemas.microsoft.com/office/drawing/2014/main" id="{F52BF334-39B0-9E1E-548A-B9B1E3F54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988" y="5202238"/>
          <a:ext cx="77009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04960" imgH="241200" progId="Equation.3">
                  <p:embed/>
                </p:oleObj>
              </mc:Choice>
              <mc:Fallback>
                <p:oleObj name="公式" r:id="rId4" imgW="350496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5202238"/>
                        <a:ext cx="77009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2">
            <a:extLst>
              <a:ext uri="{FF2B5EF4-FFF2-40B4-BE49-F238E27FC236}">
                <a16:creationId xmlns:a16="http://schemas.microsoft.com/office/drawing/2014/main" id="{A3E21DB8-8B75-049D-37F4-0478EAD0B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84175"/>
            <a:ext cx="5846762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因此，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其中</a:t>
            </a:r>
          </a:p>
        </p:txBody>
      </p:sp>
      <p:graphicFrame>
        <p:nvGraphicFramePr>
          <p:cNvPr id="109570" name="Object 3">
            <a:extLst>
              <a:ext uri="{FF2B5EF4-FFF2-40B4-BE49-F238E27FC236}">
                <a16:creationId xmlns:a16="http://schemas.microsoft.com/office/drawing/2014/main" id="{3639D4D3-7BA4-6F9E-9ABE-5830985F3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385763"/>
          <a:ext cx="54689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89040" imgH="482400" progId="Equation.3">
                  <p:embed/>
                </p:oleObj>
              </mc:Choice>
              <mc:Fallback>
                <p:oleObj name="公式" r:id="rId2" imgW="24890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85763"/>
                        <a:ext cx="546893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4">
            <a:extLst>
              <a:ext uri="{FF2B5EF4-FFF2-40B4-BE49-F238E27FC236}">
                <a16:creationId xmlns:a16="http://schemas.microsoft.com/office/drawing/2014/main" id="{0ADF8017-3A34-4AD7-9AB0-8BFF33A50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1885950"/>
          <a:ext cx="42402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30320" imgH="253800" progId="Equation.3">
                  <p:embed/>
                </p:oleObj>
              </mc:Choice>
              <mc:Fallback>
                <p:oleObj name="公式" r:id="rId4" imgW="193032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885950"/>
                        <a:ext cx="42402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3" name="Text Box 5">
            <a:extLst>
              <a:ext uri="{FF2B5EF4-FFF2-40B4-BE49-F238E27FC236}">
                <a16:creationId xmlns:a16="http://schemas.microsoft.com/office/drawing/2014/main" id="{DE8A245D-BF48-147A-EC56-561FB18E1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608263"/>
            <a:ext cx="82407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可见</a:t>
            </a:r>
            <a:r>
              <a:rPr lang="en-US" altLang="zh-CN" b="1"/>
              <a:t>, 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)=0</a:t>
            </a:r>
            <a:r>
              <a:rPr lang="zh-CN" altLang="en-US" b="1"/>
              <a:t>的解集是由</a:t>
            </a:r>
            <a:r>
              <a:rPr lang="en-US" altLang="zh-CN" b="1" i="1"/>
              <a:t>n-r</a:t>
            </a:r>
            <a:r>
              <a:rPr lang="zh-CN" altLang="en-US" b="1"/>
              <a:t>个线性无关向量 </a:t>
            </a:r>
            <a:r>
              <a:rPr lang="en-US" altLang="zh-CN" b="1" i="1"/>
              <a:t>β</a:t>
            </a:r>
            <a:r>
              <a:rPr lang="en-US" altLang="zh-CN" b="1" i="1" baseline="-25000"/>
              <a:t>j</a:t>
            </a:r>
            <a:r>
              <a:rPr lang="en-US" altLang="zh-CN" b="1"/>
              <a:t> (</a:t>
            </a:r>
            <a:r>
              <a:rPr lang="en-US" altLang="zh-CN" b="1" i="1"/>
              <a:t>r</a:t>
            </a:r>
            <a:r>
              <a:rPr lang="en-US" altLang="zh-CN" b="1"/>
              <a:t>+1≤</a:t>
            </a:r>
            <a:r>
              <a:rPr lang="en-US" altLang="zh-CN" b="1" i="1"/>
              <a:t>j</a:t>
            </a:r>
            <a:r>
              <a:rPr lang="en-US" altLang="zh-CN" b="1"/>
              <a:t>≤</a:t>
            </a:r>
            <a:r>
              <a:rPr lang="en-US" altLang="zh-CN" b="1" i="1"/>
              <a:t>n</a:t>
            </a:r>
            <a:r>
              <a:rPr lang="en-US" altLang="zh-CN" b="1"/>
              <a:t>) </a:t>
            </a:r>
            <a:r>
              <a:rPr lang="zh-CN" altLang="en-US" b="1"/>
              <a:t>生成的</a:t>
            </a:r>
            <a:r>
              <a:rPr lang="en-US" altLang="zh-CN" b="1" i="1"/>
              <a:t>n-r</a:t>
            </a:r>
            <a:r>
              <a:rPr lang="zh-CN" altLang="en-US" b="1"/>
              <a:t>维子空间</a:t>
            </a:r>
            <a:r>
              <a:rPr lang="en-US" altLang="zh-CN" b="1"/>
              <a:t>. </a:t>
            </a:r>
            <a:r>
              <a:rPr lang="zh-CN" altLang="en-US" b="1"/>
              <a:t>因此</a:t>
            </a:r>
            <a:r>
              <a:rPr lang="en-US" altLang="zh-CN" b="1" i="1"/>
              <a:t>n-r</a:t>
            </a:r>
            <a:r>
              <a:rPr lang="en-US" altLang="zh-CN" b="1"/>
              <a:t>=1,</a:t>
            </a:r>
            <a:r>
              <a:rPr lang="en-US" altLang="zh-CN" b="1" i="1"/>
              <a:t>r</a:t>
            </a:r>
            <a:r>
              <a:rPr lang="en-US" altLang="zh-CN" b="1"/>
              <a:t>=</a:t>
            </a:r>
            <a:r>
              <a:rPr lang="en-US" altLang="zh-CN" b="1" i="1"/>
              <a:t>n</a:t>
            </a:r>
            <a:r>
              <a:rPr lang="en-US" altLang="zh-CN" b="1"/>
              <a:t>-1.</a:t>
            </a:r>
            <a:r>
              <a:rPr lang="en-US" altLang="zh-CN" b="1" i="1"/>
              <a:t>Q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的规范形是</a:t>
            </a:r>
          </a:p>
          <a:p>
            <a:pPr eaLnBrk="1" hangingPunct="1"/>
            <a:r>
              <a:rPr lang="es-ES" altLang="zh-CN" b="1"/>
              <a:t>         </a:t>
            </a:r>
            <a:r>
              <a:rPr lang="es-ES" altLang="zh-CN" b="1" i="1"/>
              <a:t>Q</a:t>
            </a:r>
            <a:r>
              <a:rPr lang="es-ES" altLang="zh-CN" b="1" baseline="-25000"/>
              <a:t>1</a:t>
            </a:r>
            <a:r>
              <a:rPr lang="es-ES" altLang="zh-CN" b="1"/>
              <a:t>(</a:t>
            </a:r>
            <a:r>
              <a:rPr lang="es-ES" altLang="zh-CN" b="1" i="1"/>
              <a:t>Y</a:t>
            </a:r>
            <a:r>
              <a:rPr lang="es-ES" altLang="zh-CN" b="1"/>
              <a:t>)=</a:t>
            </a:r>
            <a:r>
              <a:rPr lang="es-ES" altLang="zh-CN" b="1" i="1"/>
              <a:t>y</a:t>
            </a:r>
            <a:r>
              <a:rPr lang="es-ES" altLang="zh-CN" b="1" baseline="-25000"/>
              <a:t>1</a:t>
            </a:r>
            <a:r>
              <a:rPr lang="es-ES" altLang="zh-CN" b="1" baseline="30000"/>
              <a:t>2</a:t>
            </a:r>
            <a:r>
              <a:rPr lang="es-ES" altLang="zh-CN" b="1"/>
              <a:t>+...+</a:t>
            </a:r>
            <a:r>
              <a:rPr lang="es-ES" altLang="zh-CN" b="1" i="1"/>
              <a:t>y</a:t>
            </a:r>
            <a:r>
              <a:rPr lang="es-ES" altLang="zh-CN" b="1" i="1" baseline="-25000"/>
              <a:t>n</a:t>
            </a:r>
            <a:r>
              <a:rPr lang="es-ES" altLang="zh-CN" b="1" baseline="-25000"/>
              <a:t>-1</a:t>
            </a:r>
            <a:r>
              <a:rPr lang="es-ES" altLang="zh-CN" b="1" baseline="30000"/>
              <a:t>2</a:t>
            </a:r>
            <a:r>
              <a:rPr lang="es-ES" altLang="zh-CN" b="1"/>
              <a:t>.                        </a:t>
            </a:r>
            <a:r>
              <a:rPr lang="en-US" altLang="zh-CN" b="1"/>
              <a:t>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build="allAtOnce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Text Box 2">
            <a:extLst>
              <a:ext uri="{FF2B5EF4-FFF2-40B4-BE49-F238E27FC236}">
                <a16:creationId xmlns:a16="http://schemas.microsoft.com/office/drawing/2014/main" id="{4FAC1F9B-C3DD-E557-6DB1-BEE7B9E6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60363"/>
            <a:ext cx="85677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/>
              <a:t> </a:t>
            </a:r>
            <a:r>
              <a:rPr lang="zh-CN" altLang="en-US" b="1"/>
              <a:t>设</a:t>
            </a:r>
            <a:r>
              <a:rPr lang="en-US" altLang="zh-CN" b="1" i="1"/>
              <a:t>S</a:t>
            </a:r>
            <a:r>
              <a:rPr lang="zh-CN" altLang="en-US" b="1"/>
              <a:t>是</a:t>
            </a:r>
            <a:r>
              <a:rPr lang="en-US" altLang="zh-CN" b="1" i="1"/>
              <a:t>n</a:t>
            </a:r>
            <a:r>
              <a:rPr lang="zh-CN" altLang="en-US" b="1"/>
              <a:t>阶实对称矩阵</a:t>
            </a:r>
            <a:r>
              <a:rPr lang="en-US" altLang="zh-CN" b="1"/>
              <a:t>.</a:t>
            </a:r>
            <a:r>
              <a:rPr lang="zh-CN" altLang="en-US" b="1"/>
              <a:t>证明 </a:t>
            </a:r>
            <a:r>
              <a:rPr lang="en-US" altLang="zh-CN" b="1"/>
              <a:t>rank</a:t>
            </a:r>
            <a:r>
              <a:rPr lang="en-US" altLang="zh-CN" b="1" i="1"/>
              <a:t>S=n</a:t>
            </a:r>
            <a:r>
              <a:rPr lang="zh-CN" altLang="en-US" b="1"/>
              <a:t>的充分必要条件是：存在</a:t>
            </a:r>
            <a:r>
              <a:rPr lang="en-US" altLang="zh-CN" b="1" i="1"/>
              <a:t>n</a:t>
            </a:r>
            <a:r>
              <a:rPr lang="zh-CN" altLang="en-US" b="1"/>
              <a:t>阶实方阵</a:t>
            </a:r>
            <a:r>
              <a:rPr lang="en-US" altLang="zh-CN" b="1" i="1"/>
              <a:t>A</a:t>
            </a:r>
            <a:r>
              <a:rPr lang="zh-CN" altLang="en-US" b="1" i="1"/>
              <a:t>，</a:t>
            </a:r>
            <a:r>
              <a:rPr lang="zh-CN" altLang="en-US" b="1"/>
              <a:t>使得</a:t>
            </a:r>
            <a:r>
              <a:rPr lang="en-US" altLang="zh-CN" b="1" i="1"/>
              <a:t>SA+A</a:t>
            </a:r>
            <a:r>
              <a:rPr lang="en-US" altLang="zh-CN" b="1" i="1" baseline="30000"/>
              <a:t>T</a:t>
            </a:r>
            <a:r>
              <a:rPr lang="en-US" altLang="zh-CN" b="1" i="1"/>
              <a:t>S</a:t>
            </a:r>
            <a:r>
              <a:rPr lang="zh-CN" altLang="en-US" b="1"/>
              <a:t>为正定实对称矩阵</a:t>
            </a:r>
            <a:r>
              <a:rPr lang="en-US" altLang="zh-CN" b="1"/>
              <a:t>.</a:t>
            </a: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CC52CAF9-F439-E801-CD00-53D411BD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908175"/>
            <a:ext cx="82978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证明 </a:t>
            </a:r>
            <a:r>
              <a:rPr lang="zh-CN" altLang="en-US" b="1"/>
              <a:t>设</a:t>
            </a:r>
            <a:r>
              <a:rPr lang="en-US" altLang="zh-CN" b="1"/>
              <a:t>rank</a:t>
            </a:r>
            <a:r>
              <a:rPr lang="en-US" altLang="zh-CN" b="1" i="1"/>
              <a:t>S=n.</a:t>
            </a:r>
            <a:r>
              <a:rPr lang="zh-CN" altLang="en-US" b="1"/>
              <a:t>则</a:t>
            </a:r>
            <a:r>
              <a:rPr lang="en-US" altLang="zh-CN" b="1" i="1"/>
              <a:t>S</a:t>
            </a:r>
            <a:r>
              <a:rPr lang="zh-CN" altLang="en-US" b="1"/>
              <a:t>可逆，取</a:t>
            </a:r>
            <a:r>
              <a:rPr lang="en-US" altLang="zh-CN" b="1" i="1"/>
              <a:t>A</a:t>
            </a:r>
            <a:r>
              <a:rPr lang="en-US" altLang="zh-CN" b="1"/>
              <a:t>=</a:t>
            </a:r>
            <a:r>
              <a:rPr lang="en-US" altLang="zh-CN" b="1" i="1"/>
              <a:t>S</a:t>
            </a:r>
            <a:r>
              <a:rPr lang="en-US" altLang="zh-CN" b="1" baseline="30000"/>
              <a:t>-1</a:t>
            </a:r>
            <a:r>
              <a:rPr lang="zh-CN" altLang="en-US" b="1"/>
              <a:t>，则</a:t>
            </a:r>
            <a:r>
              <a:rPr lang="en-US" altLang="zh-CN" b="1" i="1"/>
              <a:t>SA+A</a:t>
            </a:r>
            <a:r>
              <a:rPr lang="en-US" altLang="zh-CN" i="1" baseline="30000"/>
              <a:t>T</a:t>
            </a:r>
            <a:r>
              <a:rPr lang="en-US" altLang="zh-CN" b="1" i="1"/>
              <a:t>S=</a:t>
            </a:r>
            <a:r>
              <a:rPr lang="en-US" altLang="zh-CN" b="1"/>
              <a:t>2</a:t>
            </a:r>
            <a:r>
              <a:rPr lang="en-US" altLang="zh-CN" b="1" i="1"/>
              <a:t>I</a:t>
            </a:r>
            <a:r>
              <a:rPr lang="zh-CN" altLang="en-US" b="1"/>
              <a:t>是正定实对称方阵</a:t>
            </a:r>
            <a:r>
              <a:rPr lang="en-US" altLang="zh-CN" b="1" i="1"/>
              <a:t>.</a:t>
            </a:r>
          </a:p>
        </p:txBody>
      </p:sp>
      <p:sp>
        <p:nvSpPr>
          <p:cNvPr id="204804" name="Text Box 4">
            <a:extLst>
              <a:ext uri="{FF2B5EF4-FFF2-40B4-BE49-F238E27FC236}">
                <a16:creationId xmlns:a16="http://schemas.microsoft.com/office/drawing/2014/main" id="{7BB3278A-EDC2-A705-9D5F-0AB6616B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970213"/>
            <a:ext cx="8342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         设</a:t>
            </a:r>
            <a:r>
              <a:rPr lang="en-US" altLang="zh-CN" b="1"/>
              <a:t>rank</a:t>
            </a:r>
            <a:r>
              <a:rPr lang="en-US" altLang="zh-CN" b="1" i="1"/>
              <a:t>S&lt;n</a:t>
            </a:r>
            <a:r>
              <a:rPr lang="en-US" altLang="zh-CN" b="1"/>
              <a:t>,</a:t>
            </a:r>
            <a:r>
              <a:rPr lang="zh-CN" altLang="en-US" b="1"/>
              <a:t>则存在非零实列向量</a:t>
            </a:r>
            <a:r>
              <a:rPr lang="en-US" altLang="zh-CN" b="1" i="1"/>
              <a:t>X</a:t>
            </a:r>
            <a:r>
              <a:rPr lang="zh-CN" altLang="en-US" b="1"/>
              <a:t>使</a:t>
            </a:r>
            <a:r>
              <a:rPr lang="en-US" altLang="zh-CN" b="1" i="1"/>
              <a:t>SX=</a:t>
            </a:r>
            <a:r>
              <a:rPr lang="en-US" altLang="zh-CN" b="1"/>
              <a:t>0</a:t>
            </a:r>
            <a:r>
              <a:rPr lang="en-US" altLang="zh-CN" b="1" i="1"/>
              <a:t>.</a:t>
            </a:r>
            <a:r>
              <a:rPr lang="zh-CN" altLang="en-US" b="1"/>
              <a:t>对任意</a:t>
            </a:r>
            <a:r>
              <a:rPr lang="en-US" altLang="zh-CN" b="1" i="1"/>
              <a:t>n</a:t>
            </a:r>
            <a:r>
              <a:rPr lang="zh-CN" altLang="en-US" b="1"/>
              <a:t>阶实方阵</a:t>
            </a:r>
            <a:r>
              <a:rPr lang="en-US" altLang="zh-CN" b="1" i="1"/>
              <a:t>A</a:t>
            </a:r>
            <a:r>
              <a:rPr lang="en-US" altLang="zh-CN" b="1"/>
              <a:t>,</a:t>
            </a:r>
            <a:r>
              <a:rPr lang="zh-CN" altLang="en-US" b="1"/>
              <a:t>有</a:t>
            </a:r>
          </a:p>
        </p:txBody>
      </p:sp>
      <p:graphicFrame>
        <p:nvGraphicFramePr>
          <p:cNvPr id="204805" name="Object 5">
            <a:extLst>
              <a:ext uri="{FF2B5EF4-FFF2-40B4-BE49-F238E27FC236}">
                <a16:creationId xmlns:a16="http://schemas.microsoft.com/office/drawing/2014/main" id="{152541CB-35F0-4AFB-7966-93F92264C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4046538"/>
          <a:ext cx="6332537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82880" imgH="914400" progId="Equation.3">
                  <p:embed/>
                </p:oleObj>
              </mc:Choice>
              <mc:Fallback>
                <p:oleObj name="公式" r:id="rId2" imgW="28828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046538"/>
                        <a:ext cx="6332537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  <p:bldP spid="2048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1">
            <a:extLst>
              <a:ext uri="{FF2B5EF4-FFF2-40B4-BE49-F238E27FC236}">
                <a16:creationId xmlns:a16="http://schemas.microsoft.com/office/drawing/2014/main" id="{F5AF7E2B-008A-8707-096F-A4F375E65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49225"/>
            <a:ext cx="84089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记号</a:t>
            </a:r>
            <a:r>
              <a:rPr lang="en-US" altLang="zh-CN"/>
              <a:t>E(R)</a:t>
            </a:r>
            <a:r>
              <a:rPr lang="zh-CN" altLang="en-US"/>
              <a:t>表示欧氏空间，</a:t>
            </a:r>
            <a:r>
              <a:rPr lang="en-US" altLang="zh-CN"/>
              <a:t>E</a:t>
            </a:r>
            <a:r>
              <a:rPr lang="en-US" altLang="zh-CN" i="1" baseline="-25000"/>
              <a:t>n</a:t>
            </a:r>
            <a:r>
              <a:rPr lang="en-US" altLang="zh-CN"/>
              <a:t>(R)</a:t>
            </a:r>
            <a:r>
              <a:rPr lang="zh-CN" altLang="en-US"/>
              <a:t>表示</a:t>
            </a:r>
            <a:r>
              <a:rPr lang="en-US" altLang="zh-CN" i="1"/>
              <a:t>n</a:t>
            </a:r>
            <a:r>
              <a:rPr lang="zh-CN" altLang="en-US"/>
              <a:t>维欧氏空间。</a:t>
            </a:r>
          </a:p>
        </p:txBody>
      </p:sp>
      <p:sp>
        <p:nvSpPr>
          <p:cNvPr id="8196" name="TextBox 2">
            <a:extLst>
              <a:ext uri="{FF2B5EF4-FFF2-40B4-BE49-F238E27FC236}">
                <a16:creationId xmlns:a16="http://schemas.microsoft.com/office/drawing/2014/main" id="{EF7A2B32-6740-DDBE-AD14-8F83C23DF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152525"/>
            <a:ext cx="8467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/>
              <a:t> </a:t>
            </a:r>
            <a:r>
              <a:rPr lang="zh-CN" altLang="en-US"/>
              <a:t>如下的空间</a:t>
            </a:r>
            <a:r>
              <a:rPr lang="en-US" altLang="zh-CN"/>
              <a:t>V</a:t>
            </a:r>
            <a:r>
              <a:rPr lang="zh-CN" altLang="en-US"/>
              <a:t>是欧氏空间</a:t>
            </a:r>
            <a:r>
              <a:rPr lang="en-US" altLang="zh-CN"/>
              <a:t>:</a:t>
            </a:r>
          </a:p>
        </p:txBody>
      </p:sp>
      <p:sp>
        <p:nvSpPr>
          <p:cNvPr id="8197" name="矩形 3">
            <a:extLst>
              <a:ext uri="{FF2B5EF4-FFF2-40B4-BE49-F238E27FC236}">
                <a16:creationId xmlns:a16="http://schemas.microsoft.com/office/drawing/2014/main" id="{A02F6ABF-AA15-E521-C26F-FC8B8A90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1647825"/>
            <a:ext cx="825023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/>
              <a:t>V</a:t>
            </a:r>
            <a:r>
              <a:rPr lang="zh-CN" altLang="en-US"/>
              <a:t>是实数域</a:t>
            </a:r>
            <a:r>
              <a:rPr lang="en-US" altLang="zh-CN"/>
              <a:t>R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zh-CN" altLang="en-US"/>
              <a:t>维数组空间</a:t>
            </a:r>
            <a:r>
              <a:rPr lang="en-US" altLang="zh-CN"/>
              <a:t>R</a:t>
            </a:r>
            <a:r>
              <a:rPr lang="en-US" altLang="zh-CN" i="1" baseline="30000"/>
              <a:t>n</a:t>
            </a:r>
            <a:r>
              <a:rPr lang="en-US" altLang="zh-CN"/>
              <a:t>. </a:t>
            </a:r>
            <a:r>
              <a:rPr lang="zh-CN" altLang="en-US"/>
              <a:t>对</a:t>
            </a:r>
            <a:r>
              <a:rPr lang="en-US" altLang="zh-CN" i="1"/>
              <a:t>X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), </a:t>
            </a:r>
            <a:r>
              <a:rPr lang="en-US" altLang="zh-CN" i="1"/>
              <a:t>Y</a:t>
            </a:r>
            <a:r>
              <a:rPr lang="en-US" altLang="zh-CN"/>
              <a:t>=(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),</a:t>
            </a:r>
            <a:r>
              <a:rPr lang="zh-CN" altLang="en-US"/>
              <a:t>定义</a:t>
            </a:r>
            <a:r>
              <a:rPr lang="en-US" altLang="zh-CN"/>
              <a:t>(</a:t>
            </a:r>
            <a:r>
              <a:rPr lang="en-US" altLang="zh-CN" i="1"/>
              <a:t>X,Y</a:t>
            </a:r>
            <a:r>
              <a:rPr lang="en-US" altLang="zh-CN"/>
              <a:t>)=</a:t>
            </a:r>
            <a:r>
              <a:rPr lang="en-US" altLang="zh-CN" i="1"/>
              <a:t> x</a:t>
            </a:r>
            <a:r>
              <a:rPr lang="en-US" altLang="zh-CN" baseline="-25000"/>
              <a:t>1</a:t>
            </a:r>
            <a:r>
              <a:rPr lang="en-US" altLang="zh-CN" i="1"/>
              <a:t> y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 i="1"/>
              <a:t> y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 (</a:t>
            </a:r>
            <a:r>
              <a:rPr lang="en-US" altLang="zh-CN" i="1"/>
              <a:t>X,Y</a:t>
            </a:r>
            <a:r>
              <a:rPr lang="en-US" altLang="zh-CN"/>
              <a:t>)</a:t>
            </a:r>
            <a:r>
              <a:rPr lang="zh-CN" altLang="en-US"/>
              <a:t>是内积</a:t>
            </a:r>
            <a:r>
              <a:rPr lang="en-US" altLang="zh-CN"/>
              <a:t>, R</a:t>
            </a:r>
            <a:r>
              <a:rPr lang="en-US" altLang="zh-CN" i="1" baseline="30000"/>
              <a:t>n</a:t>
            </a:r>
            <a:r>
              <a:rPr lang="zh-CN" altLang="en-US"/>
              <a:t>成为欧氏空间</a:t>
            </a:r>
            <a:r>
              <a:rPr lang="en-US" altLang="zh-CN"/>
              <a:t>.</a:t>
            </a:r>
            <a:r>
              <a:rPr lang="zh-CN" altLang="en-US"/>
              <a:t>上述内积称为</a:t>
            </a:r>
            <a:r>
              <a:rPr lang="en-US" altLang="zh-CN"/>
              <a:t>R</a:t>
            </a:r>
            <a:r>
              <a:rPr lang="en-US" altLang="zh-CN" i="1" baseline="30000"/>
              <a:t>n</a:t>
            </a:r>
            <a:r>
              <a:rPr lang="zh-CN" altLang="en-US"/>
              <a:t>上的标准内积。                   </a:t>
            </a:r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en-US" altLang="zh-CN"/>
              <a:t>V</a:t>
            </a:r>
            <a:r>
              <a:rPr lang="zh-CN" altLang="en-US"/>
              <a:t>是闭区间</a:t>
            </a:r>
            <a:r>
              <a:rPr lang="en-US" altLang="zh-CN"/>
              <a:t>[</a:t>
            </a:r>
            <a:r>
              <a:rPr lang="en-US" altLang="zh-CN" i="1"/>
              <a:t>a,b</a:t>
            </a:r>
            <a:r>
              <a:rPr lang="en-US" altLang="zh-CN"/>
              <a:t>]</a:t>
            </a:r>
            <a:r>
              <a:rPr lang="zh-CN" altLang="en-US"/>
              <a:t>上所有的连续实函数组成的实向量空间</a:t>
            </a:r>
            <a:r>
              <a:rPr lang="en-US" altLang="zh-CN"/>
              <a:t>C[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]. </a:t>
            </a:r>
            <a:r>
              <a:rPr lang="zh-CN" altLang="en-US"/>
              <a:t>对任意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l-GR" altLang="zh-CN"/>
              <a:t> ∈ </a:t>
            </a:r>
            <a:r>
              <a:rPr lang="en-US" altLang="zh-CN"/>
              <a:t>V, </a:t>
            </a:r>
            <a:r>
              <a:rPr lang="zh-CN" altLang="en-US"/>
              <a:t>定义</a:t>
            </a:r>
            <a:endParaRPr lang="en-US" altLang="zh-CN"/>
          </a:p>
          <a:p>
            <a:pPr eaLnBrk="1" hangingPunct="1"/>
            <a:r>
              <a:rPr lang="zh-CN" altLang="en-US"/>
              <a:t> </a:t>
            </a:r>
          </a:p>
          <a:p>
            <a:pPr eaLnBrk="1" hangingPunct="1"/>
            <a:r>
              <a:rPr lang="zh-CN" altLang="en-US"/>
              <a:t>则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  <a:r>
              <a:rPr lang="zh-CN" altLang="en-US"/>
              <a:t>是内积</a:t>
            </a:r>
            <a:r>
              <a:rPr lang="en-US" altLang="zh-CN"/>
              <a:t>, C[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]</a:t>
            </a:r>
            <a:r>
              <a:rPr lang="zh-CN" altLang="en-US"/>
              <a:t>在此内积下成为欧氏空间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985E381B-8104-451E-40CE-A3423AB9F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4830763"/>
          <a:ext cx="40290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30120" progId="Equation.3">
                  <p:embed/>
                </p:oleObj>
              </mc:Choice>
              <mc:Fallback>
                <p:oleObj name="Equation" r:id="rId2" imgW="179064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830763"/>
                        <a:ext cx="402907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矩形 1">
            <a:extLst>
              <a:ext uri="{FF2B5EF4-FFF2-40B4-BE49-F238E27FC236}">
                <a16:creationId xmlns:a16="http://schemas.microsoft.com/office/drawing/2014/main" id="{6B323DB9-8FDC-65A2-9CF6-E4CB9E05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625475"/>
            <a:ext cx="8509000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(0,</a:t>
            </a:r>
            <a:r>
              <a:rPr lang="el-GR" altLang="zh-CN" i="1"/>
              <a:t>α</a:t>
            </a:r>
            <a:r>
              <a:rPr lang="en-US" altLang="zh-CN"/>
              <a:t>)=(00,</a:t>
            </a:r>
            <a:r>
              <a:rPr lang="el-GR" altLang="zh-CN" i="1"/>
              <a:t>α</a:t>
            </a:r>
            <a:r>
              <a:rPr lang="en-US" altLang="zh-CN"/>
              <a:t>)=0(0,</a:t>
            </a:r>
            <a:r>
              <a:rPr lang="el-GR" altLang="zh-CN" i="1"/>
              <a:t>α</a:t>
            </a:r>
            <a:r>
              <a:rPr lang="en-US" altLang="zh-CN"/>
              <a:t>)=0.</a:t>
            </a:r>
            <a:r>
              <a:rPr lang="zh-CN" altLang="en-US"/>
              <a:t>特别</a:t>
            </a:r>
            <a:r>
              <a:rPr lang="en-US" altLang="zh-CN"/>
              <a:t>(0,0)=0. </a:t>
            </a:r>
            <a:r>
              <a:rPr lang="zh-CN" altLang="en-US"/>
              <a:t>因此</a:t>
            </a:r>
            <a:r>
              <a:rPr lang="en-US" altLang="zh-CN"/>
              <a:t>, </a:t>
            </a:r>
            <a:r>
              <a:rPr lang="zh-CN" altLang="en-US"/>
              <a:t>内积的正定性也可以叙述为</a:t>
            </a:r>
            <a:r>
              <a:rPr lang="en-US" altLang="zh-CN"/>
              <a:t>:(</a:t>
            </a:r>
            <a:r>
              <a:rPr lang="el-GR" altLang="zh-CN" i="1"/>
              <a:t>α</a:t>
            </a:r>
            <a:r>
              <a:rPr lang="en-US" altLang="zh-CN" i="1"/>
              <a:t>,</a:t>
            </a:r>
            <a:r>
              <a:rPr lang="el-GR" altLang="zh-CN" i="1"/>
              <a:t> α</a:t>
            </a:r>
            <a:r>
              <a:rPr lang="en-US" altLang="zh-CN"/>
              <a:t>) ≥0</a:t>
            </a:r>
            <a:r>
              <a:rPr lang="zh-CN" altLang="en-US"/>
              <a:t>对任意</a:t>
            </a:r>
            <a:r>
              <a:rPr lang="el-GR" altLang="zh-CN" i="1"/>
              <a:t>α</a:t>
            </a:r>
            <a:r>
              <a:rPr lang="el-GR" altLang="zh-CN"/>
              <a:t>∈</a:t>
            </a:r>
            <a:r>
              <a:rPr lang="en-US" altLang="zh-CN"/>
              <a:t>V 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其中等号成立仅当</a:t>
            </a:r>
            <a:r>
              <a:rPr lang="el-GR" altLang="zh-CN" i="1"/>
              <a:t>α</a:t>
            </a:r>
            <a:r>
              <a:rPr lang="en-US" altLang="zh-CN"/>
              <a:t>=0.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由定性定义任意向量</a:t>
            </a:r>
            <a:r>
              <a:rPr lang="el-GR" altLang="zh-CN"/>
              <a:t>α</a:t>
            </a:r>
            <a:r>
              <a:rPr lang="zh-CN" altLang="en-US"/>
              <a:t>的长度                   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|</a:t>
            </a:r>
            <a:r>
              <a:rPr lang="el-GR" altLang="zh-CN"/>
              <a:t>α</a:t>
            </a:r>
            <a:r>
              <a:rPr lang="en-US" altLang="zh-CN"/>
              <a:t>|≥0, </a:t>
            </a:r>
            <a:r>
              <a:rPr lang="zh-CN" altLang="en-US"/>
              <a:t>且仅当</a:t>
            </a:r>
            <a:r>
              <a:rPr lang="el-GR" altLang="zh-CN"/>
              <a:t>α</a:t>
            </a:r>
            <a:r>
              <a:rPr lang="en-US" altLang="zh-CN"/>
              <a:t>=0</a:t>
            </a:r>
            <a:r>
              <a:rPr lang="zh-CN" altLang="en-US"/>
              <a:t>时</a:t>
            </a:r>
            <a:r>
              <a:rPr lang="en-US" altLang="zh-CN"/>
              <a:t>|</a:t>
            </a:r>
            <a:r>
              <a:rPr lang="el-GR" altLang="zh-CN" i="1"/>
              <a:t>α</a:t>
            </a:r>
            <a:r>
              <a:rPr lang="en-US" altLang="zh-CN"/>
              <a:t>|=0.  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对任意</a:t>
            </a:r>
            <a:r>
              <a:rPr lang="el-GR" altLang="zh-CN" b="1" i="1"/>
              <a:t>α</a:t>
            </a:r>
            <a:r>
              <a:rPr lang="el-GR" altLang="zh-CN"/>
              <a:t>≠</a:t>
            </a:r>
            <a:r>
              <a:rPr lang="en-US" altLang="zh-CN"/>
              <a:t>0,</a:t>
            </a:r>
            <a:r>
              <a:rPr lang="el-GR" altLang="zh-CN"/>
              <a:t> </a:t>
            </a:r>
            <a:r>
              <a:rPr lang="el-GR" altLang="zh-CN" b="1" i="1"/>
              <a:t>α</a:t>
            </a:r>
            <a:r>
              <a:rPr lang="en-US" altLang="zh-CN" baseline="-25000"/>
              <a:t>0</a:t>
            </a:r>
            <a:r>
              <a:rPr lang="en-US" altLang="zh-CN"/>
              <a:t>=(1/|</a:t>
            </a:r>
            <a:r>
              <a:rPr lang="el-GR" altLang="zh-CN" b="1" i="1"/>
              <a:t>α</a:t>
            </a:r>
            <a:r>
              <a:rPr lang="en-US" altLang="zh-CN"/>
              <a:t>|)</a:t>
            </a:r>
            <a:r>
              <a:rPr lang="el-GR" altLang="zh-CN" b="1" i="1"/>
              <a:t>α</a:t>
            </a:r>
            <a:r>
              <a:rPr lang="zh-CN" altLang="en-US"/>
              <a:t>是与</a:t>
            </a:r>
            <a:r>
              <a:rPr lang="el-GR" altLang="zh-CN" b="1" i="1"/>
              <a:t>α</a:t>
            </a:r>
            <a:r>
              <a:rPr lang="zh-CN" altLang="en-US"/>
              <a:t>方向相同、长度为</a:t>
            </a:r>
            <a:r>
              <a:rPr lang="en-US" altLang="zh-CN"/>
              <a:t>1</a:t>
            </a:r>
            <a:r>
              <a:rPr lang="zh-CN" altLang="en-US"/>
              <a:t>的向量</a:t>
            </a:r>
            <a:r>
              <a:rPr lang="en-US" altLang="zh-CN"/>
              <a:t>,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单位向量</a:t>
            </a:r>
            <a:r>
              <a:rPr lang="en-US" altLang="zh-CN"/>
              <a:t>.</a:t>
            </a:r>
            <a:r>
              <a:rPr lang="zh-CN" altLang="en-US"/>
              <a:t>由</a:t>
            </a:r>
            <a:r>
              <a:rPr lang="el-GR" altLang="zh-CN" b="1" i="1"/>
              <a:t>α</a:t>
            </a:r>
            <a:r>
              <a:rPr lang="zh-CN" altLang="en-US"/>
              <a:t>得到单位向量</a:t>
            </a:r>
            <a:r>
              <a:rPr lang="en-US" altLang="zh-CN"/>
              <a:t>(1/|</a:t>
            </a:r>
            <a:r>
              <a:rPr lang="el-GR" altLang="zh-CN" i="1"/>
              <a:t>α</a:t>
            </a:r>
            <a:r>
              <a:rPr lang="en-US" altLang="zh-CN"/>
              <a:t>|)</a:t>
            </a:r>
            <a:r>
              <a:rPr lang="el-GR" altLang="zh-CN" b="1" i="1"/>
              <a:t>α</a:t>
            </a:r>
            <a:r>
              <a:rPr lang="en-US" altLang="zh-CN"/>
              <a:t> </a:t>
            </a:r>
            <a:r>
              <a:rPr lang="zh-CN" altLang="en-US"/>
              <a:t>的过程称为将向量</a:t>
            </a:r>
            <a:r>
              <a:rPr lang="el-GR" altLang="zh-CN" b="1" i="1"/>
              <a:t>α</a:t>
            </a:r>
            <a:r>
              <a:rPr lang="zh-CN" altLang="en-US">
                <a:solidFill>
                  <a:schemeClr val="tx2"/>
                </a:solidFill>
              </a:rPr>
              <a:t>归一化</a:t>
            </a:r>
            <a:r>
              <a:rPr lang="en-US" altLang="zh-CN"/>
              <a:t>. 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设</a:t>
            </a:r>
            <a:r>
              <a:rPr lang="en-US" altLang="zh-CN"/>
              <a:t>V</a:t>
            </a:r>
            <a:r>
              <a:rPr lang="zh-CN" altLang="en-US"/>
              <a:t>是欧氏空间</a:t>
            </a:r>
            <a:r>
              <a:rPr lang="en-US" altLang="zh-CN"/>
              <a:t>.</a:t>
            </a:r>
            <a:r>
              <a:rPr lang="zh-CN" altLang="en-US"/>
              <a:t>如果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 i="1"/>
              <a:t>β</a:t>
            </a:r>
            <a:r>
              <a:rPr lang="en-US" altLang="zh-CN"/>
              <a:t>∈V</a:t>
            </a:r>
            <a:r>
              <a:rPr lang="zh-CN" altLang="en-US"/>
              <a:t>满足条件 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 i="1"/>
              <a:t>,</a:t>
            </a:r>
            <a:r>
              <a:rPr lang="el-GR" altLang="zh-CN" i="1"/>
              <a:t> β</a:t>
            </a:r>
            <a:r>
              <a:rPr lang="en-US" altLang="zh-CN"/>
              <a:t>)=0,</a:t>
            </a:r>
            <a:r>
              <a:rPr lang="zh-CN" altLang="en-US"/>
              <a:t>就称</a:t>
            </a:r>
            <a:r>
              <a:rPr lang="el-GR" altLang="zh-CN" i="1"/>
              <a:t>α</a:t>
            </a:r>
            <a:r>
              <a:rPr lang="en-US" altLang="zh-CN" i="1"/>
              <a:t>,</a:t>
            </a:r>
            <a:r>
              <a:rPr lang="el-GR" altLang="zh-CN" i="1"/>
              <a:t> β</a:t>
            </a:r>
            <a:r>
              <a:rPr lang="zh-CN" altLang="en-US">
                <a:solidFill>
                  <a:schemeClr val="tx2"/>
                </a:solidFill>
              </a:rPr>
              <a:t>正交</a:t>
            </a:r>
            <a:r>
              <a:rPr lang="en-US" altLang="zh-CN"/>
              <a:t>,</a:t>
            </a:r>
            <a:r>
              <a:rPr lang="zh-CN" altLang="en-US"/>
              <a:t>记为</a:t>
            </a:r>
            <a:r>
              <a:rPr lang="el-GR" altLang="zh-CN" i="1"/>
              <a:t>α</a:t>
            </a:r>
            <a:r>
              <a:rPr lang="el-GR" altLang="zh-CN"/>
              <a:t>⊥</a:t>
            </a:r>
            <a:r>
              <a:rPr lang="el-GR" altLang="zh-CN" i="1"/>
              <a:t>β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77AB9911-7BA5-B3E2-4F5D-CF6A8ADDB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0" y="2333625"/>
          <a:ext cx="19145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53800" progId="Equation.3">
                  <p:embed/>
                </p:oleObj>
              </mc:Choice>
              <mc:Fallback>
                <p:oleObj name="Equation" r:id="rId2" imgW="8506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2333625"/>
                        <a:ext cx="19145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矩形 3">
            <a:extLst>
              <a:ext uri="{FF2B5EF4-FFF2-40B4-BE49-F238E27FC236}">
                <a16:creationId xmlns:a16="http://schemas.microsoft.com/office/drawing/2014/main" id="{33F9C1C4-8F61-6B68-A749-5ABEAD11C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25413"/>
            <a:ext cx="4402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由内积的定义立即得出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矩形 1">
            <a:extLst>
              <a:ext uri="{FF2B5EF4-FFF2-40B4-BE49-F238E27FC236}">
                <a16:creationId xmlns:a16="http://schemas.microsoft.com/office/drawing/2014/main" id="{7D83FC68-1E9C-87B3-F61F-0C5DC708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125413"/>
            <a:ext cx="8686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3(</a:t>
            </a:r>
            <a:r>
              <a:rPr lang="zh-CN" altLang="en-US"/>
              <a:t>勾股定理</a:t>
            </a:r>
            <a:r>
              <a:rPr lang="en-US" altLang="zh-CN"/>
              <a:t>)</a:t>
            </a:r>
            <a:r>
              <a:rPr lang="zh-CN" altLang="en-US"/>
              <a:t>证明：设</a:t>
            </a:r>
            <a:r>
              <a:rPr lang="en-US" altLang="zh-CN" i="1"/>
              <a:t>a,b</a:t>
            </a:r>
            <a:r>
              <a:rPr lang="en-US" altLang="zh-CN"/>
              <a:t>∈R</a:t>
            </a:r>
            <a:r>
              <a:rPr lang="en-US" altLang="zh-CN" i="1" baseline="30000"/>
              <a:t>n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el-GR" altLang="zh-CN"/>
              <a:t>⊥</a:t>
            </a:r>
            <a:r>
              <a:rPr lang="en-US" altLang="zh-CN" i="1"/>
              <a:t>b</a:t>
            </a:r>
            <a:r>
              <a:rPr lang="zh-CN" altLang="en-US"/>
              <a:t>当且仅当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±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en-US" altLang="zh-CN"/>
              <a:t>= 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en-US" altLang="zh-CN"/>
              <a:t>+|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</a:p>
        </p:txBody>
      </p:sp>
      <p:sp>
        <p:nvSpPr>
          <p:cNvPr id="118787" name="矩形 2">
            <a:extLst>
              <a:ext uri="{FF2B5EF4-FFF2-40B4-BE49-F238E27FC236}">
                <a16:creationId xmlns:a16="http://schemas.microsoft.com/office/drawing/2014/main" id="{DA67FA47-D4B1-E407-5A28-8BCB5FE8F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1384300"/>
            <a:ext cx="8697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例</a:t>
            </a:r>
            <a:r>
              <a:rPr lang="en-US" altLang="zh-CN" b="1">
                <a:solidFill>
                  <a:srgbClr val="FFFF00"/>
                </a:solidFill>
              </a:rPr>
              <a:t>4</a:t>
            </a:r>
            <a:r>
              <a:rPr lang="en-US" altLang="zh-CN"/>
              <a:t> </a:t>
            </a:r>
            <a:r>
              <a:rPr lang="zh-CN" altLang="en-US"/>
              <a:t>对任意</a:t>
            </a:r>
            <a:r>
              <a:rPr lang="en-US" altLang="zh-CN" i="1"/>
              <a:t>A</a:t>
            </a:r>
            <a:r>
              <a:rPr lang="en-US" altLang="zh-CN"/>
              <a:t>∈R</a:t>
            </a:r>
            <a:r>
              <a:rPr lang="en-US" altLang="zh-CN" i="1" baseline="30000"/>
              <a:t>m</a:t>
            </a:r>
            <a:r>
              <a:rPr lang="en-US" altLang="zh-CN" baseline="30000"/>
              <a:t>×</a:t>
            </a:r>
            <a:r>
              <a:rPr lang="en-US" altLang="zh-CN" i="1" baseline="30000"/>
              <a:t>n</a:t>
            </a:r>
            <a:r>
              <a:rPr lang="en-US" altLang="zh-CN" i="1"/>
              <a:t>,b</a:t>
            </a:r>
            <a:r>
              <a:rPr lang="en-US" altLang="zh-CN"/>
              <a:t>∈R</a:t>
            </a:r>
            <a:r>
              <a:rPr lang="en-US" altLang="zh-CN" i="1" baseline="30000"/>
              <a:t>m</a:t>
            </a:r>
            <a:r>
              <a:rPr lang="en-US" altLang="zh-CN" baseline="30000"/>
              <a:t>×1</a:t>
            </a:r>
            <a:r>
              <a:rPr lang="en-US" altLang="zh-CN"/>
              <a:t>,</a:t>
            </a:r>
            <a:r>
              <a:rPr lang="zh-CN" altLang="en-US"/>
              <a:t>求证：</a:t>
            </a:r>
            <a:endParaRPr lang="en-US" altLang="zh-CN"/>
          </a:p>
        </p:txBody>
      </p:sp>
      <p:sp>
        <p:nvSpPr>
          <p:cNvPr id="118788" name="矩形 3">
            <a:extLst>
              <a:ext uri="{FF2B5EF4-FFF2-40B4-BE49-F238E27FC236}">
                <a16:creationId xmlns:a16="http://schemas.microsoft.com/office/drawing/2014/main" id="{0363B2BE-FF05-E77F-C6D6-956E722B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974850"/>
            <a:ext cx="86979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AX=A</a:t>
            </a:r>
            <a:r>
              <a:rPr lang="en-US" altLang="zh-CN" i="1" baseline="30000"/>
              <a:t>T</a:t>
            </a:r>
            <a:r>
              <a:rPr lang="en-US" altLang="zh-CN" i="1"/>
              <a:t>b</a:t>
            </a:r>
            <a:r>
              <a:rPr lang="zh-CN" altLang="en-US"/>
              <a:t>的解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使</a:t>
            </a:r>
            <a:r>
              <a:rPr lang="en-US" altLang="zh-CN"/>
              <a:t>|</a:t>
            </a:r>
            <a:r>
              <a:rPr lang="en-US" altLang="zh-CN" i="1"/>
              <a:t>AX</a:t>
            </a:r>
            <a:r>
              <a:rPr lang="en-US" altLang="zh-CN"/>
              <a:t>-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zh-CN" altLang="en-US"/>
              <a:t>取最小值</a:t>
            </a:r>
            <a:r>
              <a:rPr lang="en-US" altLang="zh-CN"/>
              <a:t>|</a:t>
            </a:r>
            <a:r>
              <a:rPr lang="en-US" altLang="zh-CN" i="1"/>
              <a:t>AX</a:t>
            </a:r>
            <a:r>
              <a:rPr lang="en-US" altLang="zh-CN" baseline="-25000"/>
              <a:t>0</a:t>
            </a:r>
            <a:r>
              <a:rPr lang="en-US" altLang="zh-CN"/>
              <a:t>-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/>
              <a:t>齐次线性方程组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与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同解</a:t>
            </a:r>
            <a:r>
              <a:rPr lang="en-US" altLang="zh-CN"/>
              <a:t>. rank(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/>
              <a:t>)=rank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zh-CN" altLang="en-US"/>
              <a:t>方程组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AX=A</a:t>
            </a:r>
            <a:r>
              <a:rPr lang="en-US" altLang="zh-CN" i="1" baseline="30000"/>
              <a:t>T</a:t>
            </a:r>
            <a:r>
              <a:rPr lang="en-US" altLang="zh-CN" i="1"/>
              <a:t>b</a:t>
            </a:r>
            <a:r>
              <a:rPr lang="zh-CN" altLang="en-US"/>
              <a:t>总有解，且当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n</a:t>
            </a:r>
            <a:r>
              <a:rPr lang="zh-CN" altLang="en-US"/>
              <a:t>时有唯一解</a:t>
            </a:r>
            <a:r>
              <a:rPr lang="en-US" altLang="zh-CN" i="1"/>
              <a:t>X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baseline="30000"/>
              <a:t>-1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b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Box 1">
            <a:extLst>
              <a:ext uri="{FF2B5EF4-FFF2-40B4-BE49-F238E27FC236}">
                <a16:creationId xmlns:a16="http://schemas.microsoft.com/office/drawing/2014/main" id="{2844502B-1D58-1DA2-DC4F-1E5BF0F72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387350"/>
            <a:ext cx="84280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证明：</a:t>
            </a:r>
            <a:r>
              <a:rPr lang="en-US" altLang="zh-CN"/>
              <a:t>(1)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 baseline="-25000"/>
              <a:t>0</a:t>
            </a:r>
            <a:r>
              <a:rPr lang="en-US" altLang="zh-CN" i="1"/>
              <a:t>=A</a:t>
            </a:r>
            <a:r>
              <a:rPr lang="en-US" altLang="zh-CN" i="1" baseline="30000"/>
              <a:t>T</a:t>
            </a:r>
            <a:r>
              <a:rPr lang="en-US" altLang="zh-CN" i="1"/>
              <a:t>b.</a:t>
            </a:r>
            <a:r>
              <a:rPr lang="zh-CN" altLang="en-US"/>
              <a:t>对任意</a:t>
            </a:r>
            <a:r>
              <a:rPr lang="en-US" altLang="zh-CN" i="1"/>
              <a:t>X</a:t>
            </a:r>
            <a:r>
              <a:rPr lang="en-US" altLang="zh-CN"/>
              <a:t> ∈R</a:t>
            </a:r>
            <a:r>
              <a:rPr lang="en-US" altLang="zh-CN" i="1" baseline="30000"/>
              <a:t>n</a:t>
            </a:r>
            <a:r>
              <a:rPr lang="en-US" altLang="zh-CN" baseline="30000"/>
              <a:t>×1</a:t>
            </a:r>
            <a:r>
              <a:rPr lang="en-US" altLang="zh-CN"/>
              <a:t>,</a:t>
            </a:r>
            <a:r>
              <a:rPr lang="en-US" altLang="zh-CN" i="1"/>
              <a:t> AX</a:t>
            </a:r>
            <a:r>
              <a:rPr lang="en-US" altLang="zh-CN"/>
              <a:t>-</a:t>
            </a:r>
            <a:r>
              <a:rPr lang="en-US" altLang="zh-CN" i="1"/>
              <a:t>b =</a:t>
            </a:r>
            <a:r>
              <a:rPr lang="en-US" altLang="zh-CN"/>
              <a:t>(</a:t>
            </a:r>
            <a:r>
              <a:rPr lang="en-US" altLang="zh-CN" i="1"/>
              <a:t>AX</a:t>
            </a:r>
            <a:r>
              <a:rPr lang="en-US" altLang="zh-CN" baseline="-25000"/>
              <a:t>0</a:t>
            </a:r>
            <a:r>
              <a:rPr lang="en-US" altLang="zh-CN"/>
              <a:t>-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 i="1"/>
              <a:t>+A</a:t>
            </a:r>
            <a:r>
              <a:rPr lang="en-US" altLang="zh-CN"/>
              <a:t>(</a:t>
            </a:r>
            <a:r>
              <a:rPr lang="en-US" altLang="zh-CN" i="1"/>
              <a:t>X-X</a:t>
            </a:r>
            <a:r>
              <a:rPr lang="en-US" altLang="zh-CN" baseline="-25000"/>
              <a:t>0</a:t>
            </a:r>
            <a:r>
              <a:rPr lang="en-US" altLang="zh-CN"/>
              <a:t>),</a:t>
            </a:r>
            <a:r>
              <a:rPr lang="zh-CN" altLang="en-US"/>
              <a:t>且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B6445112-C681-ACF7-5946-A23725E50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420813"/>
          <a:ext cx="75088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482400" progId="Equation.3">
                  <p:embed/>
                </p:oleObj>
              </mc:Choice>
              <mc:Fallback>
                <p:oleObj name="Equation" r:id="rId2" imgW="30351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20813"/>
                        <a:ext cx="7508875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Box 3">
            <a:extLst>
              <a:ext uri="{FF2B5EF4-FFF2-40B4-BE49-F238E27FC236}">
                <a16:creationId xmlns:a16="http://schemas.microsoft.com/office/drawing/2014/main" id="{7C7D80D9-7C80-E32B-412F-C97F5FEA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2589213"/>
            <a:ext cx="87201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  <a:r>
              <a:rPr lang="en-US" altLang="zh-CN" i="1"/>
              <a:t>AX</a:t>
            </a:r>
            <a:r>
              <a:rPr lang="en-US" altLang="zh-CN" baseline="-25000"/>
              <a:t>0</a:t>
            </a:r>
            <a:r>
              <a:rPr lang="en-US" altLang="zh-CN"/>
              <a:t>-</a:t>
            </a:r>
            <a:r>
              <a:rPr lang="en-US" altLang="zh-CN" i="1"/>
              <a:t>b</a:t>
            </a:r>
            <a:r>
              <a:rPr lang="en-US" altLang="zh-CN"/>
              <a:t>⊥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X-X</a:t>
            </a:r>
            <a:r>
              <a:rPr lang="en-US" altLang="zh-CN" baseline="-25000"/>
              <a:t>0</a:t>
            </a:r>
            <a:r>
              <a:rPr lang="en-US" altLang="zh-CN"/>
              <a:t>),</a:t>
            </a:r>
            <a:r>
              <a:rPr lang="zh-CN" altLang="en-US"/>
              <a:t>由勾股定理得</a:t>
            </a:r>
            <a:r>
              <a:rPr lang="en-US" altLang="zh-CN"/>
              <a:t>|</a:t>
            </a:r>
            <a:r>
              <a:rPr lang="en-US" altLang="zh-CN" i="1"/>
              <a:t>AX</a:t>
            </a:r>
            <a:r>
              <a:rPr lang="en-US" altLang="zh-CN"/>
              <a:t>-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zh-CN" altLang="en-US"/>
              <a:t>≥</a:t>
            </a:r>
            <a:r>
              <a:rPr lang="en-US" altLang="zh-CN"/>
              <a:t>|</a:t>
            </a:r>
            <a:r>
              <a:rPr lang="en-US" altLang="zh-CN" i="1"/>
              <a:t>AX</a:t>
            </a:r>
            <a:r>
              <a:rPr lang="en-US" altLang="zh-CN" baseline="-25000"/>
              <a:t>0</a:t>
            </a:r>
            <a:r>
              <a:rPr lang="en-US" altLang="zh-CN"/>
              <a:t>-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0248" name="TextBox 4">
            <a:extLst>
              <a:ext uri="{FF2B5EF4-FFF2-40B4-BE49-F238E27FC236}">
                <a16:creationId xmlns:a16="http://schemas.microsoft.com/office/drawing/2014/main" id="{59DDE56F-65B9-D4E4-0F5B-859DA4AB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149600"/>
            <a:ext cx="87312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与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=0 </a:t>
            </a:r>
            <a:r>
              <a:rPr lang="zh-CN" altLang="en-US"/>
              <a:t>的解空间为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 sz="2200" i="1" baseline="-6000"/>
              <a:t>T</a:t>
            </a:r>
            <a:r>
              <a:rPr lang="en-US" altLang="zh-CN" i="1" baseline="-25000"/>
              <a:t>A</a:t>
            </a:r>
            <a:r>
              <a:rPr lang="en-US" altLang="zh-CN" i="1"/>
              <a:t>.</a:t>
            </a:r>
            <a:r>
              <a:rPr lang="zh-CN" altLang="en-US"/>
              <a:t>首先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BA3BE6D2-855F-7340-3632-E18CCA732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6038" y="3159125"/>
          <a:ext cx="16351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41200" progId="Equation.3">
                  <p:embed/>
                </p:oleObj>
              </mc:Choice>
              <mc:Fallback>
                <p:oleObj name="Equation" r:id="rId4" imgW="6602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3159125"/>
                        <a:ext cx="16351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Box 6">
            <a:extLst>
              <a:ext uri="{FF2B5EF4-FFF2-40B4-BE49-F238E27FC236}">
                <a16:creationId xmlns:a16="http://schemas.microsoft.com/office/drawing/2014/main" id="{5191EAE7-0772-92D8-1F6D-40D60673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3670300"/>
            <a:ext cx="87328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反之</a:t>
            </a:r>
            <a:r>
              <a:rPr lang="en-US" altLang="zh-CN"/>
              <a:t>,    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 sz="2200" i="1" baseline="-6000"/>
              <a:t>T</a:t>
            </a:r>
            <a:r>
              <a:rPr lang="en-US" altLang="zh-CN" i="1" baseline="-25000"/>
              <a:t>A           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=0      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AX=</a:t>
            </a:r>
            <a:r>
              <a:rPr lang="en-US" altLang="zh-CN"/>
              <a:t>0      (</a:t>
            </a:r>
            <a:r>
              <a:rPr lang="en-US" altLang="zh-CN" i="1"/>
              <a:t>AX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 i="1"/>
              <a:t>AX=</a:t>
            </a:r>
            <a:r>
              <a:rPr lang="en-US" altLang="zh-CN"/>
              <a:t>0      </a:t>
            </a:r>
            <a:r>
              <a:rPr lang="en-US" altLang="zh-CN" i="1"/>
              <a:t>AX=</a:t>
            </a:r>
            <a:r>
              <a:rPr lang="en-US" altLang="zh-CN"/>
              <a:t>0</a:t>
            </a:r>
            <a:r>
              <a:rPr lang="zh-CN" altLang="en-US"/>
              <a:t>即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 i="1"/>
              <a:t>.</a:t>
            </a:r>
            <a:r>
              <a:rPr lang="zh-CN" altLang="en-US"/>
              <a:t>从而</a:t>
            </a:r>
          </a:p>
        </p:txBody>
      </p:sp>
      <p:sp>
        <p:nvSpPr>
          <p:cNvPr id="10250" name="左右箭头 7">
            <a:extLst>
              <a:ext uri="{FF2B5EF4-FFF2-40B4-BE49-F238E27FC236}">
                <a16:creationId xmlns:a16="http://schemas.microsoft.com/office/drawing/2014/main" id="{50CFFA2B-D07D-A835-D3D3-F4EC18AC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163" y="3895725"/>
            <a:ext cx="636587" cy="179388"/>
          </a:xfrm>
          <a:prstGeom prst="leftRightArrow">
            <a:avLst>
              <a:gd name="adj1" fmla="val 50000"/>
              <a:gd name="adj2" fmla="val 4989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右箭头 8">
            <a:extLst>
              <a:ext uri="{FF2B5EF4-FFF2-40B4-BE49-F238E27FC236}">
                <a16:creationId xmlns:a16="http://schemas.microsoft.com/office/drawing/2014/main" id="{244FE945-2046-8CAD-A1A9-E0F4DB06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3865563"/>
            <a:ext cx="527050" cy="169862"/>
          </a:xfrm>
          <a:prstGeom prst="rightArrow">
            <a:avLst>
              <a:gd name="adj1" fmla="val 50000"/>
              <a:gd name="adj2" fmla="val 4976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2" name="右箭头 9">
            <a:extLst>
              <a:ext uri="{FF2B5EF4-FFF2-40B4-BE49-F238E27FC236}">
                <a16:creationId xmlns:a16="http://schemas.microsoft.com/office/drawing/2014/main" id="{D2CF4947-4976-3259-BD9C-82F32313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879850"/>
            <a:ext cx="527050" cy="168275"/>
          </a:xfrm>
          <a:prstGeom prst="rightArrow">
            <a:avLst>
              <a:gd name="adj1" fmla="val 50000"/>
              <a:gd name="adj2" fmla="val 5022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右箭头 10">
            <a:extLst>
              <a:ext uri="{FF2B5EF4-FFF2-40B4-BE49-F238E27FC236}">
                <a16:creationId xmlns:a16="http://schemas.microsoft.com/office/drawing/2014/main" id="{D23C66A8-3045-B6D1-E860-D3366C9E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3" y="4359275"/>
            <a:ext cx="525462" cy="169863"/>
          </a:xfrm>
          <a:prstGeom prst="rightArrow">
            <a:avLst>
              <a:gd name="adj1" fmla="val 50000"/>
              <a:gd name="adj2" fmla="val 4961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B55F1AEE-D9C0-2EA8-4E07-C33EDFFD3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7113" y="4162425"/>
          <a:ext cx="16335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241200" progId="Equation.3">
                  <p:embed/>
                </p:oleObj>
              </mc:Choice>
              <mc:Fallback>
                <p:oleObj name="Equation" r:id="rId6" imgW="660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162425"/>
                        <a:ext cx="163353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7A4DEA27-B567-B7D6-94A6-1575A52DA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4797425"/>
          <a:ext cx="725646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33640" imgH="507960" progId="Equation.3">
                  <p:embed/>
                </p:oleObj>
              </mc:Choice>
              <mc:Fallback>
                <p:oleObj name="Equation" r:id="rId8" imgW="293364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797425"/>
                        <a:ext cx="7256463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1">
            <a:extLst>
              <a:ext uri="{FF2B5EF4-FFF2-40B4-BE49-F238E27FC236}">
                <a16:creationId xmlns:a16="http://schemas.microsoft.com/office/drawing/2014/main" id="{DB87F917-97B9-B55C-FB17-5F4534B46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227013"/>
            <a:ext cx="87328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(3) </a:t>
            </a:r>
            <a:r>
              <a:rPr lang="zh-CN" altLang="en-US"/>
              <a:t>由</a:t>
            </a:r>
            <a:r>
              <a:rPr lang="en-US" altLang="zh-CN"/>
              <a:t>rank</a:t>
            </a:r>
            <a:r>
              <a:rPr lang="en-US" altLang="zh-CN" i="1"/>
              <a:t>AB </a:t>
            </a:r>
            <a:r>
              <a:rPr lang="en-US" altLang="zh-CN"/>
              <a:t>≤</a:t>
            </a:r>
            <a:r>
              <a:rPr lang="en-US" altLang="zh-CN" i="1"/>
              <a:t> 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zh-CN" altLang="en-US"/>
              <a:t>知</a:t>
            </a:r>
            <a:r>
              <a:rPr lang="en-US" altLang="zh-CN"/>
              <a:t>rank(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A,A</a:t>
            </a:r>
            <a:r>
              <a:rPr lang="en-US" altLang="zh-CN" i="1" baseline="30000"/>
              <a:t>T</a:t>
            </a:r>
            <a:r>
              <a:rPr lang="en-US" altLang="zh-CN" i="1"/>
              <a:t>b</a:t>
            </a:r>
            <a:r>
              <a:rPr lang="en-US" altLang="zh-CN"/>
              <a:t>)≤rank(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/>
              <a:t>)= rank(</a:t>
            </a:r>
            <a:r>
              <a:rPr lang="en-US" altLang="zh-CN" i="1"/>
              <a:t>A</a:t>
            </a:r>
            <a:r>
              <a:rPr lang="en-US" altLang="zh-CN"/>
              <a:t>)=rank(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/>
              <a:t>).</a:t>
            </a:r>
            <a:r>
              <a:rPr lang="zh-CN" altLang="en-US"/>
              <a:t>反之</a:t>
            </a:r>
            <a:r>
              <a:rPr lang="en-US" altLang="zh-CN"/>
              <a:t>,</a:t>
            </a:r>
            <a:r>
              <a:rPr lang="en-US" altLang="zh-CN" i="1"/>
              <a:t> 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zh-CN" altLang="en-US"/>
              <a:t>为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A,A</a:t>
            </a:r>
            <a:r>
              <a:rPr lang="en-US" altLang="zh-CN" i="1" baseline="30000"/>
              <a:t>T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zh-CN" altLang="en-US"/>
              <a:t>的子矩阵于是</a:t>
            </a:r>
            <a:r>
              <a:rPr lang="en-US" altLang="zh-CN"/>
              <a:t>rank(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/>
              <a:t>) ≤ rank(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A,A</a:t>
            </a:r>
            <a:r>
              <a:rPr lang="en-US" altLang="zh-CN" i="1" baseline="30000"/>
              <a:t>t</a:t>
            </a:r>
            <a:r>
              <a:rPr lang="en-US" altLang="zh-CN" i="1"/>
              <a:t>b</a:t>
            </a:r>
            <a:r>
              <a:rPr lang="en-US" altLang="zh-CN"/>
              <a:t>),</a:t>
            </a:r>
            <a:r>
              <a:rPr lang="zh-CN" altLang="en-US"/>
              <a:t>因此法方程组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AX=A</a:t>
            </a:r>
            <a:r>
              <a:rPr lang="en-US" altLang="zh-CN" i="1" baseline="30000"/>
              <a:t>T</a:t>
            </a:r>
            <a:r>
              <a:rPr lang="en-US" altLang="zh-CN" i="1"/>
              <a:t>b </a:t>
            </a:r>
            <a:r>
              <a:rPr lang="zh-CN" altLang="en-US"/>
              <a:t>的系数矩阵与增广矩阵的秩相等，一定有解</a:t>
            </a:r>
            <a:r>
              <a:rPr lang="en-US" altLang="zh-CN"/>
              <a:t>.</a:t>
            </a:r>
            <a:r>
              <a:rPr lang="zh-CN" altLang="en-US"/>
              <a:t>当</a:t>
            </a:r>
            <a:r>
              <a:rPr lang="en-US" altLang="zh-CN"/>
              <a:t>rank</a:t>
            </a:r>
            <a:r>
              <a:rPr lang="en-US" altLang="zh-CN" i="1"/>
              <a:t>A=n</a:t>
            </a:r>
            <a:r>
              <a:rPr lang="zh-CN" altLang="en-US"/>
              <a:t>时</a:t>
            </a:r>
            <a:r>
              <a:rPr lang="en-US" altLang="zh-CN"/>
              <a:t>,rank(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/>
              <a:t>)=rank</a:t>
            </a:r>
            <a:r>
              <a:rPr lang="en-US" altLang="zh-CN" i="1"/>
              <a:t>A=n.</a:t>
            </a:r>
            <a:r>
              <a:rPr lang="zh-CN" altLang="en-US"/>
              <a:t>因此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zh-CN" altLang="en-US"/>
              <a:t>为可逆矩阵，方程组有唯一解</a:t>
            </a:r>
            <a:r>
              <a:rPr lang="en-US" altLang="zh-CN" i="1"/>
              <a:t>X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baseline="30000"/>
              <a:t>-1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b. </a:t>
            </a:r>
            <a:r>
              <a:rPr lang="en-US" altLang="zh-CN"/>
              <a:t>□</a:t>
            </a:r>
            <a:endParaRPr lang="zh-CN" altLang="en-US"/>
          </a:p>
        </p:txBody>
      </p:sp>
      <p:sp>
        <p:nvSpPr>
          <p:cNvPr id="119811" name="TextBox 2">
            <a:extLst>
              <a:ext uri="{FF2B5EF4-FFF2-40B4-BE49-F238E27FC236}">
                <a16:creationId xmlns:a16="http://schemas.microsoft.com/office/drawing/2014/main" id="{DB799A6C-5CED-31F4-7644-E5282BA5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611563"/>
            <a:ext cx="873283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</a:rPr>
              <a:t>✎</a:t>
            </a:r>
            <a:r>
              <a:rPr lang="zh-CN" altLang="en-US" b="1">
                <a:solidFill>
                  <a:srgbClr val="FFFF00"/>
                </a:solidFill>
              </a:rPr>
              <a:t>算法</a:t>
            </a:r>
            <a:r>
              <a:rPr lang="en-US" altLang="zh-CN" b="1">
                <a:solidFill>
                  <a:srgbClr val="FFFF00"/>
                </a:solidFill>
              </a:rPr>
              <a:t>5.1.1</a:t>
            </a:r>
            <a:r>
              <a:rPr lang="en-US" altLang="zh-CN"/>
              <a:t>(</a:t>
            </a:r>
            <a:r>
              <a:rPr lang="zh-CN" altLang="en-US"/>
              <a:t>最小二乘法</a:t>
            </a:r>
            <a:r>
              <a:rPr lang="en-US" altLang="zh-CN"/>
              <a:t>)</a:t>
            </a:r>
            <a:r>
              <a:rPr lang="zh-CN" altLang="en-US"/>
              <a:t>设</a:t>
            </a:r>
            <a:r>
              <a:rPr lang="en-US" altLang="zh-CN" i="1"/>
              <a:t>n</a:t>
            </a:r>
            <a:r>
              <a:rPr lang="zh-CN" altLang="en-US"/>
              <a:t>元实系数线性方程组</a:t>
            </a:r>
            <a:r>
              <a:rPr lang="en-US" altLang="zh-CN" i="1"/>
              <a:t>AX=b</a:t>
            </a:r>
            <a:r>
              <a:rPr lang="zh-CN" altLang="en-US"/>
              <a:t>的系数矩阵的秩</a:t>
            </a:r>
            <a:r>
              <a:rPr lang="en-US" altLang="zh-CN"/>
              <a:t>rank</a:t>
            </a:r>
            <a:r>
              <a:rPr lang="en-US" altLang="zh-CN" i="1"/>
              <a:t>A=n</a:t>
            </a:r>
            <a:r>
              <a:rPr lang="en-US" altLang="zh-CN"/>
              <a:t>.</a:t>
            </a:r>
            <a:r>
              <a:rPr lang="zh-CN" altLang="en-US"/>
              <a:t>如果方程组无解，则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en-US" altLang="zh-CN"/>
              <a:t>)X=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b</a:t>
            </a:r>
            <a:r>
              <a:rPr lang="zh-CN" altLang="en-US"/>
              <a:t>的唯一解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是使</a:t>
            </a:r>
            <a:r>
              <a:rPr lang="en-US" altLang="zh-CN"/>
              <a:t>|</a:t>
            </a:r>
            <a:r>
              <a:rPr lang="en-US" altLang="zh-CN" i="1"/>
              <a:t>AX</a:t>
            </a:r>
            <a:r>
              <a:rPr lang="en-US" altLang="zh-CN"/>
              <a:t>-</a:t>
            </a:r>
            <a:r>
              <a:rPr lang="en-US" altLang="zh-CN" i="1"/>
              <a:t>b</a:t>
            </a:r>
            <a:r>
              <a:rPr lang="en-US" altLang="zh-CN"/>
              <a:t>|</a:t>
            </a:r>
            <a:r>
              <a:rPr lang="en-US" altLang="zh-CN" baseline="30000"/>
              <a:t>2</a:t>
            </a:r>
            <a:r>
              <a:rPr lang="zh-CN" altLang="en-US"/>
              <a:t>最小的近似值</a:t>
            </a:r>
            <a:r>
              <a:rPr lang="en-US" altLang="zh-CN"/>
              <a:t>. ■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矩形 1">
            <a:extLst>
              <a:ext uri="{FF2B5EF4-FFF2-40B4-BE49-F238E27FC236}">
                <a16:creationId xmlns:a16="http://schemas.microsoft.com/office/drawing/2014/main" id="{A7C8DF68-BE90-9F0F-0865-585B8D13C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49225"/>
            <a:ext cx="86248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定理</a:t>
            </a:r>
            <a:r>
              <a:rPr lang="en-US" altLang="zh-CN" b="1">
                <a:solidFill>
                  <a:srgbClr val="FFFF00"/>
                </a:solidFill>
              </a:rPr>
              <a:t>5.1.2</a:t>
            </a:r>
            <a:r>
              <a:rPr lang="en-US" altLang="zh-CN"/>
              <a:t>(Cauchy-Schwatz</a:t>
            </a:r>
            <a:r>
              <a:rPr lang="zh-CN" altLang="en-US"/>
              <a:t>不等式</a:t>
            </a:r>
            <a:r>
              <a:rPr lang="en-US" altLang="zh-CN"/>
              <a:t>)</a:t>
            </a:r>
            <a:r>
              <a:rPr lang="zh-CN" altLang="en-US"/>
              <a:t>对欧氏空间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中任意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l-GR" altLang="zh-CN"/>
              <a:t>∈</a:t>
            </a:r>
            <a:r>
              <a:rPr lang="en-US" altLang="zh-CN" i="1"/>
              <a:t>V</a:t>
            </a:r>
            <a:r>
              <a:rPr lang="en-US" altLang="zh-CN"/>
              <a:t>,(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≤(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其中的等号仅当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zh-CN" altLang="en-US"/>
              <a:t>线性相关时成立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120835" name="矩形 2">
            <a:extLst>
              <a:ext uri="{FF2B5EF4-FFF2-40B4-BE49-F238E27FC236}">
                <a16:creationId xmlns:a16="http://schemas.microsoft.com/office/drawing/2014/main" id="{3DCAB9CD-0F18-983C-928E-DCB5F5899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1847850"/>
            <a:ext cx="85963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证法</a:t>
            </a:r>
            <a:r>
              <a:rPr lang="en-US" altLang="zh-CN" b="1">
                <a:solidFill>
                  <a:srgbClr val="FFFF00"/>
                </a:solidFill>
              </a:rPr>
              <a:t>1 </a:t>
            </a:r>
            <a:r>
              <a:rPr lang="zh-CN" altLang="en-US"/>
              <a:t>显然</a:t>
            </a:r>
            <a:r>
              <a:rPr lang="en-US" altLang="zh-CN"/>
              <a:t>, </a:t>
            </a:r>
            <a:r>
              <a:rPr lang="zh-CN" altLang="en-US"/>
              <a:t>当</a:t>
            </a:r>
            <a:r>
              <a:rPr lang="el-GR" altLang="zh-CN" i="1"/>
              <a:t>α</a:t>
            </a:r>
            <a:r>
              <a:rPr lang="en-US" altLang="zh-CN"/>
              <a:t>=0</a:t>
            </a:r>
            <a:r>
              <a:rPr lang="zh-CN" altLang="en-US"/>
              <a:t>时</a:t>
            </a:r>
            <a:r>
              <a:rPr lang="en-US" altLang="zh-CN"/>
              <a:t>, 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=0=(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), C-S</a:t>
            </a:r>
            <a:r>
              <a:rPr lang="zh-CN" altLang="en-US"/>
              <a:t>不等式中的等式成立</a:t>
            </a:r>
            <a:r>
              <a:rPr lang="en-US" altLang="zh-CN"/>
              <a:t>. </a:t>
            </a:r>
            <a:r>
              <a:rPr lang="zh-CN" altLang="en-US"/>
              <a:t>以下设</a:t>
            </a:r>
            <a:r>
              <a:rPr lang="el-GR" altLang="zh-CN" i="1"/>
              <a:t>α</a:t>
            </a:r>
            <a:r>
              <a:rPr lang="en-US" altLang="zh-CN"/>
              <a:t>≠0, 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)&gt;0</a:t>
            </a:r>
            <a:r>
              <a:rPr lang="zh-CN" altLang="en-US"/>
              <a:t>由内积的正定性知</a:t>
            </a:r>
            <a:r>
              <a:rPr lang="en-US" altLang="zh-CN"/>
              <a:t>: </a:t>
            </a:r>
            <a:r>
              <a:rPr lang="zh-CN" altLang="en-US"/>
              <a:t>对任意实数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zh-CN" altLang="en-US"/>
              <a:t>有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l-GR" altLang="zh-CN" i="1"/>
              <a:t>α</a:t>
            </a:r>
            <a:r>
              <a:rPr lang="en-US" altLang="zh-CN"/>
              <a:t>+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n-US" altLang="zh-CN" i="1"/>
              <a:t> x</a:t>
            </a:r>
            <a:r>
              <a:rPr lang="el-GR" altLang="zh-CN" i="1"/>
              <a:t>α</a:t>
            </a:r>
            <a:r>
              <a:rPr lang="en-US" altLang="zh-CN"/>
              <a:t>+</a:t>
            </a:r>
            <a:r>
              <a:rPr lang="el-GR" altLang="zh-CN" i="1"/>
              <a:t>β</a:t>
            </a:r>
            <a:r>
              <a:rPr lang="en-US" altLang="zh-CN"/>
              <a:t>)≥0</a:t>
            </a:r>
            <a:r>
              <a:rPr lang="zh-CN" altLang="en-US"/>
              <a:t>即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+2(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+(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)≥0.</a:t>
            </a:r>
            <a:r>
              <a:rPr lang="zh-CN" altLang="en-US"/>
              <a:t>这说明以</a:t>
            </a:r>
            <a:r>
              <a:rPr lang="en-US" altLang="zh-CN" i="1"/>
              <a:t>x</a:t>
            </a:r>
            <a:r>
              <a:rPr lang="zh-CN" altLang="en-US"/>
              <a:t>为自变量的二次函数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+2(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+(</a:t>
            </a:r>
            <a:r>
              <a:rPr lang="el-GR" altLang="zh-CN" i="1"/>
              <a:t>β</a:t>
            </a:r>
            <a:r>
              <a:rPr lang="en-US" altLang="zh-CN" i="1"/>
              <a:t>,</a:t>
            </a:r>
            <a:r>
              <a:rPr lang="el-GR" altLang="zh-CN" i="1"/>
              <a:t> β</a:t>
            </a:r>
            <a:r>
              <a:rPr lang="en-US" altLang="zh-CN"/>
              <a:t>)</a:t>
            </a:r>
            <a:r>
              <a:rPr lang="zh-CN" altLang="en-US"/>
              <a:t>的图象在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轴的上方</a:t>
            </a:r>
            <a:r>
              <a:rPr lang="en-US" altLang="zh-CN"/>
              <a:t>, </a:t>
            </a:r>
            <a:r>
              <a:rPr lang="zh-CN" altLang="en-US"/>
              <a:t>判别式</a:t>
            </a:r>
            <a:r>
              <a:rPr lang="el-GR" altLang="zh-CN"/>
              <a:t>Δ </a:t>
            </a:r>
            <a:r>
              <a:rPr lang="en-US" altLang="zh-CN"/>
              <a:t>=4(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-4(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)≤0</a:t>
            </a:r>
            <a:r>
              <a:rPr lang="zh-CN" altLang="en-US"/>
              <a:t>即</a:t>
            </a:r>
            <a:r>
              <a:rPr lang="en-US" altLang="zh-CN" i="1"/>
              <a:t>    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≤(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zh-CN" altLang="en-US"/>
              <a:t>其中的等号成立仅当方程      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+2(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 i="1"/>
              <a:t> β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+(</a:t>
            </a:r>
            <a:r>
              <a:rPr lang="el-GR" altLang="zh-CN" i="1"/>
              <a:t>β</a:t>
            </a:r>
            <a:r>
              <a:rPr lang="en-US" altLang="zh-CN" i="1"/>
              <a:t>,</a:t>
            </a:r>
            <a:r>
              <a:rPr lang="el-GR" altLang="zh-CN" i="1"/>
              <a:t> β</a:t>
            </a:r>
            <a:r>
              <a:rPr lang="en-US" altLang="zh-CN"/>
              <a:t>)=0</a:t>
            </a:r>
            <a:r>
              <a:rPr lang="zh-CN" altLang="en-US"/>
              <a:t>有根</a:t>
            </a:r>
            <a:r>
              <a:rPr lang="en-US" altLang="zh-CN"/>
              <a:t>, </a:t>
            </a:r>
            <a:r>
              <a:rPr lang="zh-CN" altLang="en-US"/>
              <a:t>即存在</a:t>
            </a:r>
            <a:r>
              <a:rPr lang="en-US" altLang="zh-CN" i="1"/>
              <a:t>x</a:t>
            </a:r>
            <a:r>
              <a:rPr lang="zh-CN" altLang="en-US"/>
              <a:t>使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l-GR" altLang="zh-CN" i="1"/>
              <a:t>α</a:t>
            </a:r>
            <a:r>
              <a:rPr lang="en-US" altLang="zh-CN"/>
              <a:t>+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n-US" altLang="zh-CN" i="1"/>
              <a:t> x</a:t>
            </a:r>
            <a:r>
              <a:rPr lang="el-GR" altLang="zh-CN" i="1"/>
              <a:t>α</a:t>
            </a:r>
            <a:r>
              <a:rPr lang="en-US" altLang="zh-CN"/>
              <a:t>+</a:t>
            </a:r>
            <a:r>
              <a:rPr lang="el-GR" altLang="zh-CN" i="1"/>
              <a:t>β</a:t>
            </a:r>
            <a:r>
              <a:rPr lang="en-US" altLang="zh-CN"/>
              <a:t>)=0 </a:t>
            </a:r>
            <a:r>
              <a:rPr lang="zh-CN" altLang="en-US"/>
              <a:t>即</a:t>
            </a:r>
            <a:r>
              <a:rPr lang="en-US" altLang="zh-CN" i="1"/>
              <a:t>x</a:t>
            </a:r>
            <a:r>
              <a:rPr lang="el-GR" altLang="zh-CN" i="1"/>
              <a:t>α</a:t>
            </a:r>
            <a:r>
              <a:rPr lang="en-US" altLang="zh-CN"/>
              <a:t>+</a:t>
            </a:r>
            <a:r>
              <a:rPr lang="el-GR" altLang="zh-CN" i="1"/>
              <a:t>β</a:t>
            </a:r>
            <a:r>
              <a:rPr lang="en-US" altLang="zh-CN"/>
              <a:t>=0,</a:t>
            </a:r>
            <a:r>
              <a:rPr lang="zh-CN" altLang="en-US"/>
              <a:t>也就是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zh-CN" altLang="en-US"/>
              <a:t>线性相关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矩形 2">
            <a:extLst>
              <a:ext uri="{FF2B5EF4-FFF2-40B4-BE49-F238E27FC236}">
                <a16:creationId xmlns:a16="http://schemas.microsoft.com/office/drawing/2014/main" id="{24AC3554-7804-8E3E-C15C-BA7877B3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47650"/>
            <a:ext cx="85963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证法</a:t>
            </a:r>
            <a:r>
              <a:rPr lang="en-US" altLang="zh-CN" b="1">
                <a:solidFill>
                  <a:srgbClr val="FFFF00"/>
                </a:solidFill>
              </a:rPr>
              <a:t>2 </a:t>
            </a:r>
            <a:r>
              <a:rPr lang="zh-CN" altLang="en-US"/>
              <a:t>仍只须考虑</a:t>
            </a:r>
            <a:r>
              <a:rPr lang="el-GR" altLang="zh-CN" i="1"/>
              <a:t>α</a:t>
            </a:r>
            <a:r>
              <a:rPr lang="en-US" altLang="zh-CN"/>
              <a:t>≠0</a:t>
            </a:r>
            <a:r>
              <a:rPr lang="zh-CN" altLang="en-US"/>
              <a:t>的情形</a:t>
            </a:r>
            <a:r>
              <a:rPr lang="en-US" altLang="zh-CN"/>
              <a:t>. </a:t>
            </a:r>
            <a:r>
              <a:rPr lang="zh-CN" altLang="en-US"/>
              <a:t>由内积的正定性得</a:t>
            </a:r>
            <a:r>
              <a:rPr lang="en-US" altLang="zh-CN"/>
              <a:t>(-(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 </a:t>
            </a:r>
            <a:r>
              <a:rPr lang="el-GR" altLang="zh-CN" i="1"/>
              <a:t>α</a:t>
            </a:r>
            <a:r>
              <a:rPr lang="en-US" altLang="zh-CN"/>
              <a:t>+ 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n-US" altLang="zh-CN" i="1"/>
              <a:t> </a:t>
            </a:r>
            <a:r>
              <a:rPr lang="en-US" altLang="zh-CN"/>
              <a:t>(-(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 </a:t>
            </a:r>
            <a:r>
              <a:rPr lang="el-GR" altLang="zh-CN" i="1"/>
              <a:t>α</a:t>
            </a:r>
            <a:r>
              <a:rPr lang="en-US" altLang="zh-CN"/>
              <a:t>+ 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</a:t>
            </a:r>
            <a:r>
              <a:rPr lang="el-GR" altLang="zh-CN" i="1"/>
              <a:t>β</a:t>
            </a:r>
            <a:r>
              <a:rPr lang="en-US" altLang="zh-CN"/>
              <a:t>)≥0,</a:t>
            </a:r>
            <a:r>
              <a:rPr lang="zh-CN" altLang="en-US"/>
              <a:t>展开得</a:t>
            </a:r>
            <a:r>
              <a:rPr lang="en-US" altLang="zh-CN"/>
              <a:t>-(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)-2(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 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)+(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 i="1"/>
              <a:t>β</a:t>
            </a:r>
            <a:r>
              <a:rPr lang="en-US" altLang="zh-CN"/>
              <a:t>)≥0</a:t>
            </a:r>
            <a:r>
              <a:rPr lang="zh-CN" altLang="en-US"/>
              <a:t>两边同除以正实数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),</a:t>
            </a:r>
            <a:r>
              <a:rPr lang="zh-CN" altLang="en-US"/>
              <a:t>并且移项</a:t>
            </a:r>
            <a:r>
              <a:rPr lang="en-US" altLang="zh-CN"/>
              <a:t>,</a:t>
            </a:r>
            <a:r>
              <a:rPr lang="zh-CN" altLang="en-US"/>
              <a:t>得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≤(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).  </a:t>
            </a:r>
            <a:r>
              <a:rPr lang="zh-CN" altLang="en-US"/>
              <a:t>等号成立仅当</a:t>
            </a:r>
            <a:r>
              <a:rPr lang="en-US" altLang="zh-CN"/>
              <a:t>-(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 </a:t>
            </a:r>
            <a:r>
              <a:rPr lang="el-GR" altLang="zh-CN" i="1"/>
              <a:t>α</a:t>
            </a:r>
            <a:r>
              <a:rPr lang="en-US" altLang="zh-CN"/>
              <a:t>+ 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</a:t>
            </a:r>
            <a:r>
              <a:rPr lang="el-GR" altLang="zh-CN" i="1"/>
              <a:t>β</a:t>
            </a:r>
            <a:r>
              <a:rPr lang="en-US" altLang="zh-CN"/>
              <a:t>=0,</a:t>
            </a:r>
            <a:r>
              <a:rPr lang="zh-CN" altLang="en-US"/>
              <a:t>即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 i="1"/>
              <a:t>β</a:t>
            </a:r>
            <a:r>
              <a:rPr lang="zh-CN" altLang="en-US"/>
              <a:t>线性相关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21859" name="TextBox 2">
            <a:extLst>
              <a:ext uri="{FF2B5EF4-FFF2-40B4-BE49-F238E27FC236}">
                <a16:creationId xmlns:a16="http://schemas.microsoft.com/office/drawing/2014/main" id="{734517AB-62F6-9642-5BB6-BB6EC593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2813050"/>
            <a:ext cx="83089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✎</a:t>
            </a:r>
            <a:r>
              <a:rPr lang="zh-CN" altLang="en-US"/>
              <a:t>以上证法</a:t>
            </a:r>
            <a:r>
              <a:rPr lang="en-US" altLang="zh-CN"/>
              <a:t>1</a:t>
            </a:r>
            <a:r>
              <a:rPr lang="zh-CN" altLang="en-US"/>
              <a:t>更自然</a:t>
            </a:r>
            <a:r>
              <a:rPr lang="en-US" altLang="zh-CN"/>
              <a:t>. </a:t>
            </a:r>
            <a:r>
              <a:rPr lang="zh-CN" altLang="en-US"/>
              <a:t>但是证法</a:t>
            </a:r>
            <a:r>
              <a:rPr lang="en-US" altLang="zh-CN"/>
              <a:t>2</a:t>
            </a:r>
            <a:r>
              <a:rPr lang="zh-CN" altLang="en-US"/>
              <a:t>可以在以后推广到复数范围内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✎</a:t>
            </a:r>
            <a:r>
              <a:rPr lang="zh-CN" altLang="en-US"/>
              <a:t>应用到例题中的</a:t>
            </a:r>
            <a:r>
              <a:rPr lang="en-US" altLang="zh-CN"/>
              <a:t>2</a:t>
            </a:r>
            <a:r>
              <a:rPr lang="zh-CN" altLang="en-US"/>
              <a:t>个例子中</a:t>
            </a:r>
            <a:r>
              <a:rPr lang="en-US" altLang="zh-CN"/>
              <a:t>, </a:t>
            </a:r>
            <a:r>
              <a:rPr lang="zh-CN" altLang="en-US"/>
              <a:t>分别得到</a:t>
            </a:r>
            <a:r>
              <a:rPr lang="en-US" altLang="zh-CN"/>
              <a:t>:</a:t>
            </a:r>
          </a:p>
          <a:p>
            <a:pPr eaLnBrk="1" hangingPunct="1"/>
            <a:r>
              <a:rPr lang="en-US" altLang="zh-CN"/>
              <a:t>(1)(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≤(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 baseline="30000"/>
              <a:t>2</a:t>
            </a:r>
            <a:r>
              <a:rPr lang="en-US" altLang="zh-CN"/>
              <a:t>)(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+…+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 baseline="30000"/>
              <a:t>2</a:t>
            </a:r>
            <a:r>
              <a:rPr lang="en-US" altLang="zh-CN"/>
              <a:t>) </a:t>
            </a:r>
          </a:p>
          <a:p>
            <a:pPr eaLnBrk="1" hangingPunct="1"/>
            <a:r>
              <a:rPr lang="zh-CN" altLang="en-US"/>
              <a:t>对任意实数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n-US" altLang="zh-CN" i="1"/>
              <a:t> y</a:t>
            </a:r>
            <a:r>
              <a:rPr lang="en-US" altLang="zh-CN" i="1" baseline="-25000"/>
              <a:t>i</a:t>
            </a:r>
            <a:r>
              <a:rPr lang="en-US" altLang="zh-CN"/>
              <a:t> 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26A738B-038A-110C-A35D-D86BB32C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BB1DFFD-A616-9C3D-2B3B-D2F2119C2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章矩阵的相合与相似</a:t>
            </a:r>
            <a:r>
              <a:rPr lang="zh-CN" altLang="en-US"/>
              <a:t> </a:t>
            </a:r>
          </a:p>
        </p:txBody>
      </p:sp>
      <p:pic>
        <p:nvPicPr>
          <p:cNvPr id="114692" name="Picture 6" descr="机动">
            <a:extLst>
              <a:ext uri="{FF2B5EF4-FFF2-40B4-BE49-F238E27FC236}">
                <a16:creationId xmlns:a16="http://schemas.microsoft.com/office/drawing/2014/main" id="{13B86D4F-EE0C-B957-D33D-93523752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 Box 7">
            <a:extLst>
              <a:ext uri="{FF2B5EF4-FFF2-40B4-BE49-F238E27FC236}">
                <a16:creationId xmlns:a16="http://schemas.microsoft.com/office/drawing/2014/main" id="{90C18D99-460B-531F-31A1-CC64B7DD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4694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18E03A2-0587-5045-D581-70AF0E92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5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22863D6-D1E5-5A76-4A89-76F911C28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6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C0EA37-3862-BB7C-F7CE-BD58EDA4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7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61CEEE2-7A93-387B-4639-89A0E181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8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BA2AB7-9E74-74F6-1528-A28BD9055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9" name="Text Box 13">
            <a:extLst>
              <a:ext uri="{FF2B5EF4-FFF2-40B4-BE49-F238E27FC236}">
                <a16:creationId xmlns:a16="http://schemas.microsoft.com/office/drawing/2014/main" id="{E99C2043-9105-500E-A0D5-D0FDA1526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114700" name="Picture 14" descr="tq1">
            <a:extLst>
              <a:ext uri="{FF2B5EF4-FFF2-40B4-BE49-F238E27FC236}">
                <a16:creationId xmlns:a16="http://schemas.microsoft.com/office/drawing/2014/main" id="{BD3F0EE1-5906-320C-347C-0208B4218B0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114701" name="Text Box 15">
            <a:extLst>
              <a:ext uri="{FF2B5EF4-FFF2-40B4-BE49-F238E27FC236}">
                <a16:creationId xmlns:a16="http://schemas.microsoft.com/office/drawing/2014/main" id="{342C2EBE-F3A3-7D72-F2E6-1B488741C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579688"/>
            <a:ext cx="70326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§5.6 </a:t>
            </a:r>
            <a:r>
              <a:rPr lang="zh-CN" altLang="en-US" b="1"/>
              <a:t>正交相似</a:t>
            </a:r>
          </a:p>
          <a:p>
            <a:pPr eaLnBrk="1" hangingPunct="1"/>
            <a:r>
              <a:rPr lang="en-US" altLang="zh-CN" b="1"/>
              <a:t>§5.7 </a:t>
            </a:r>
            <a:r>
              <a:rPr lang="zh-CN" altLang="en-US" b="1"/>
              <a:t>更多例子</a:t>
            </a:r>
            <a:endParaRPr lang="en-US" altLang="zh-CN" b="1"/>
          </a:p>
          <a:p>
            <a:pPr eaLnBrk="1" hangingPunct="1"/>
            <a:r>
              <a:rPr lang="en-US" altLang="zh-CN" b="1"/>
              <a:t>§5.8 </a:t>
            </a:r>
            <a:r>
              <a:rPr lang="zh-CN" altLang="en-US" b="1"/>
              <a:t>若当标准型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矩形 1">
            <a:extLst>
              <a:ext uri="{FF2B5EF4-FFF2-40B4-BE49-F238E27FC236}">
                <a16:creationId xmlns:a16="http://schemas.microsoft.com/office/drawing/2014/main" id="{3B46E1F9-1AA5-9F07-86BE-93DAAF12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33375"/>
            <a:ext cx="8528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</a:p>
          <a:p>
            <a:pPr eaLnBrk="1" hangingPunct="1"/>
            <a:r>
              <a:rPr lang="zh-CN" altLang="en-US"/>
              <a:t>对区间</a:t>
            </a:r>
            <a:r>
              <a:rPr lang="en-US" altLang="zh-CN"/>
              <a:t>[</a:t>
            </a:r>
            <a:r>
              <a:rPr lang="en-US" altLang="zh-CN" i="1"/>
              <a:t>a,b</a:t>
            </a:r>
            <a:r>
              <a:rPr lang="en-US" altLang="zh-CN"/>
              <a:t>]</a:t>
            </a:r>
            <a:r>
              <a:rPr lang="zh-CN" altLang="en-US"/>
              <a:t>上任意连续函数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. </a:t>
            </a:r>
            <a:endParaRPr lang="zh-CN" altLang="en-US"/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7E3D89BE-EE08-0C53-8D0E-E589B775A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82563"/>
          <a:ext cx="57435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406080" progId="Equation.3">
                  <p:embed/>
                </p:oleObj>
              </mc:Choice>
              <mc:Fallback>
                <p:oleObj name="Equation" r:id="rId2" imgW="255240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2563"/>
                        <a:ext cx="574357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矩形 3">
            <a:extLst>
              <a:ext uri="{FF2B5EF4-FFF2-40B4-BE49-F238E27FC236}">
                <a16:creationId xmlns:a16="http://schemas.microsoft.com/office/drawing/2014/main" id="{B817B0EC-4997-C304-E8B6-905FA0988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763713"/>
            <a:ext cx="8483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☞根据</a:t>
            </a:r>
            <a:r>
              <a:rPr lang="en-US" altLang="zh-CN"/>
              <a:t>C-S</a:t>
            </a:r>
            <a:r>
              <a:rPr lang="zh-CN" altLang="en-US"/>
              <a:t>不等式</a:t>
            </a:r>
            <a:r>
              <a:rPr lang="en-US" altLang="zh-CN"/>
              <a:t>, </a:t>
            </a:r>
            <a:r>
              <a:rPr lang="zh-CN" altLang="en-US"/>
              <a:t>可以定义两个非零向量</a:t>
            </a:r>
            <a:r>
              <a:rPr lang="el-GR" altLang="zh-CN"/>
              <a:t>α</a:t>
            </a:r>
            <a:r>
              <a:rPr lang="en-US" altLang="zh-CN"/>
              <a:t>,</a:t>
            </a:r>
            <a:r>
              <a:rPr lang="el-GR" altLang="zh-CN"/>
              <a:t> β</a:t>
            </a:r>
            <a:r>
              <a:rPr lang="zh-CN" altLang="en-US"/>
              <a:t>的夹角</a:t>
            </a:r>
            <a:endParaRPr lang="en-US" altLang="zh-CN"/>
          </a:p>
        </p:txBody>
      </p:sp>
      <p:sp>
        <p:nvSpPr>
          <p:cNvPr id="11271" name="矩形 4">
            <a:extLst>
              <a:ext uri="{FF2B5EF4-FFF2-40B4-BE49-F238E27FC236}">
                <a16:creationId xmlns:a16="http://schemas.microsoft.com/office/drawing/2014/main" id="{65D77A69-F148-5A9E-A145-FB0B33CD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3546475"/>
            <a:ext cx="85677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5 </a:t>
            </a:r>
            <a:r>
              <a:rPr lang="en-US" altLang="zh-CN"/>
              <a:t>(</a:t>
            </a:r>
            <a:r>
              <a:rPr lang="zh-CN" altLang="en-US"/>
              <a:t>三角形不等式</a:t>
            </a:r>
            <a:r>
              <a:rPr lang="en-US" altLang="zh-CN"/>
              <a:t>)</a:t>
            </a:r>
            <a:r>
              <a:rPr lang="zh-CN" altLang="en-US"/>
              <a:t>对欧氏空间</a:t>
            </a:r>
            <a:r>
              <a:rPr lang="en-US" altLang="zh-CN"/>
              <a:t>V</a:t>
            </a:r>
            <a:r>
              <a:rPr lang="zh-CN" altLang="en-US"/>
              <a:t>中任意向量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zh-CN" altLang="en-US"/>
              <a:t>有</a:t>
            </a:r>
            <a:r>
              <a:rPr lang="en-US" altLang="zh-CN"/>
              <a:t>|</a:t>
            </a:r>
            <a:r>
              <a:rPr lang="el-GR" altLang="zh-CN" i="1"/>
              <a:t>α</a:t>
            </a:r>
            <a:r>
              <a:rPr lang="en-US" altLang="zh-CN" i="1"/>
              <a:t>+</a:t>
            </a:r>
            <a:r>
              <a:rPr lang="el-GR" altLang="zh-CN" i="1"/>
              <a:t>β</a:t>
            </a:r>
            <a:r>
              <a:rPr lang="en-US" altLang="zh-CN"/>
              <a:t>|≤|</a:t>
            </a:r>
            <a:r>
              <a:rPr lang="el-GR" altLang="zh-CN" i="1"/>
              <a:t>α</a:t>
            </a:r>
            <a:r>
              <a:rPr lang="en-US" altLang="zh-CN"/>
              <a:t>|+|</a:t>
            </a:r>
            <a:r>
              <a:rPr lang="el-GR" altLang="zh-CN" i="1"/>
              <a:t>β</a:t>
            </a:r>
            <a:r>
              <a:rPr lang="en-US" altLang="zh-CN"/>
              <a:t>|.</a:t>
            </a:r>
            <a:endParaRPr lang="zh-CN" altLang="en-US"/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83C7335-C43F-C9AF-D259-584CB3CEE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5925" y="2413000"/>
          <a:ext cx="25717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19040" progId="Equation.3">
                  <p:embed/>
                </p:oleObj>
              </mc:Choice>
              <mc:Fallback>
                <p:oleObj name="Equation" r:id="rId4" imgW="11430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2413000"/>
                        <a:ext cx="25717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矩形 6">
            <a:extLst>
              <a:ext uri="{FF2B5EF4-FFF2-40B4-BE49-F238E27FC236}">
                <a16:creationId xmlns:a16="http://schemas.microsoft.com/office/drawing/2014/main" id="{484357C0-2AA2-A3AE-DAAC-A0FBC83E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4694238"/>
            <a:ext cx="8461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en-US" altLang="zh-CN"/>
              <a:t>: </a:t>
            </a:r>
            <a:r>
              <a:rPr lang="zh-CN" altLang="en-US"/>
              <a:t>由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≤(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/>
              <a:t>)(</a:t>
            </a:r>
            <a:r>
              <a:rPr lang="el-GR" altLang="zh-CN" i="1"/>
              <a:t>β</a:t>
            </a:r>
            <a:r>
              <a:rPr lang="en-US" altLang="zh-CN"/>
              <a:t>,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zh-CN" altLang="en-US"/>
              <a:t>有</a:t>
            </a:r>
            <a:r>
              <a:rPr lang="en-US" altLang="zh-CN"/>
              <a:t>|(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)|≤|</a:t>
            </a:r>
            <a:r>
              <a:rPr lang="el-GR" altLang="zh-CN" i="1"/>
              <a:t>α</a:t>
            </a:r>
            <a:r>
              <a:rPr lang="en-US" altLang="zh-CN"/>
              <a:t>||</a:t>
            </a:r>
            <a:r>
              <a:rPr lang="el-GR" altLang="zh-CN" i="1"/>
              <a:t>β</a:t>
            </a:r>
            <a:r>
              <a:rPr lang="en-US" altLang="zh-CN"/>
              <a:t>|.</a:t>
            </a:r>
            <a:r>
              <a:rPr lang="zh-CN" altLang="en-US"/>
              <a:t>因此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6DE189B3-F9E7-CFA6-C82E-CDCCC7230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4600" y="5324475"/>
          <a:ext cx="66452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1760" imgH="469800" progId="Equation.3">
                  <p:embed/>
                </p:oleObj>
              </mc:Choice>
              <mc:Fallback>
                <p:oleObj name="Equation" r:id="rId6" imgW="28317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5324475"/>
                        <a:ext cx="66452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38C007F-ECD4-431F-E315-B6BE3C77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3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A67F82A-6BEB-2736-6EE7-D42BB4555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3F9C7810-997B-BDC2-05B6-6E042D937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CN" b="1"/>
              <a:t>§5.2 </a:t>
            </a:r>
            <a:r>
              <a:rPr lang="zh-CN" altLang="en-US" b="1"/>
              <a:t>正交化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22885" name="Picture 5" descr="机动">
            <a:extLst>
              <a:ext uri="{FF2B5EF4-FFF2-40B4-BE49-F238E27FC236}">
                <a16:creationId xmlns:a16="http://schemas.microsoft.com/office/drawing/2014/main" id="{FD207FD7-439F-B694-B572-EB29FF42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6" name="Text Box 6">
            <a:extLst>
              <a:ext uri="{FF2B5EF4-FFF2-40B4-BE49-F238E27FC236}">
                <a16:creationId xmlns:a16="http://schemas.microsoft.com/office/drawing/2014/main" id="{C05F90E4-E16F-4C78-ECA2-19B838291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2887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CE1ADE4-372E-8821-42D9-D1F80941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BFE58F52-C546-A301-1537-138574F8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9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6E9157-A356-9AD4-81CD-CABAB7B4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0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03FEFCC-B5F3-58A2-53E3-163941C7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1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297CE-8B0F-02A5-A699-08945BE9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2" name="Picture 12" descr="tq1">
            <a:extLst>
              <a:ext uri="{FF2B5EF4-FFF2-40B4-BE49-F238E27FC236}">
                <a16:creationId xmlns:a16="http://schemas.microsoft.com/office/drawing/2014/main" id="{090DEB5F-42DB-0BB6-E5EA-6ACC8CD398B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22893" name="Text Box 13">
            <a:extLst>
              <a:ext uri="{FF2B5EF4-FFF2-40B4-BE49-F238E27FC236}">
                <a16:creationId xmlns:a16="http://schemas.microsoft.com/office/drawing/2014/main" id="{6C92751C-9ED9-724F-8572-01F6C129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Rectangle 4">
            <a:extLst>
              <a:ext uri="{FF2B5EF4-FFF2-40B4-BE49-F238E27FC236}">
                <a16:creationId xmlns:a16="http://schemas.microsoft.com/office/drawing/2014/main" id="{92803F54-1972-3A6C-09CA-BEAC7BC0ED8E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0" imgH="0" progId="Equation.3">
                  <p:embed/>
                </p:oleObj>
              </mc:Choice>
              <mc:Fallback>
                <p:oleObj name="公式" r:id="rId2" imgW="0" imgH="0" progId="Equation.3">
                  <p:embed/>
                  <p:pic>
                    <p:nvPicPr>
                      <p:cNvPr id="0" name="Rectangle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3">
            <a:extLst>
              <a:ext uri="{FF2B5EF4-FFF2-40B4-BE49-F238E27FC236}">
                <a16:creationId xmlns:a16="http://schemas.microsoft.com/office/drawing/2014/main" id="{9221F214-F0F2-5394-04A5-8E7C9739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6263"/>
            <a:ext cx="89455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/>
              <a:t>实数域</a:t>
            </a:r>
            <a:r>
              <a:rPr lang="en-US" altLang="zh-CN" b="1" i="1"/>
              <a:t>R</a:t>
            </a:r>
            <a:r>
              <a:rPr lang="zh-CN" altLang="en-US"/>
              <a:t>上方程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4</a:t>
            </a:r>
            <a:r>
              <a:rPr lang="en-US" altLang="zh-CN"/>
              <a:t>=0</a:t>
            </a:r>
            <a:r>
              <a:rPr lang="zh-CN" altLang="en-US"/>
              <a:t>的解空间</a:t>
            </a:r>
            <a:r>
              <a:rPr lang="en-US" altLang="zh-CN" i="1"/>
              <a:t>W</a:t>
            </a:r>
            <a:r>
              <a:rPr lang="zh-CN" altLang="en-US"/>
              <a:t>是欧氏空间</a:t>
            </a:r>
            <a:r>
              <a:rPr lang="en-US" altLang="zh-CN" b="1" i="1"/>
              <a:t>R</a:t>
            </a:r>
            <a:r>
              <a:rPr lang="en-US" altLang="zh-CN" baseline="30000"/>
              <a:t>4</a:t>
            </a:r>
            <a:r>
              <a:rPr lang="zh-CN" altLang="en-US"/>
              <a:t>的子空间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=(1,-1,0,0)</a:t>
            </a:r>
            <a:r>
              <a:rPr lang="en-US" altLang="zh-CN" i="1" baseline="30000"/>
              <a:t>T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=(0,1,-1,0)</a:t>
            </a:r>
            <a:r>
              <a:rPr lang="en-US" altLang="zh-CN" i="1" baseline="30000"/>
              <a:t>T</a:t>
            </a:r>
            <a:r>
              <a:rPr lang="en-US" altLang="zh-CN"/>
              <a:t>,</a:t>
            </a:r>
            <a:r>
              <a:rPr lang="en-US" altLang="zh-CN" i="1"/>
              <a:t> a</a:t>
            </a:r>
            <a:r>
              <a:rPr lang="en-US" altLang="zh-CN" baseline="-25000"/>
              <a:t>3</a:t>
            </a:r>
            <a:r>
              <a:rPr lang="en-US" altLang="zh-CN"/>
              <a:t>=(0,0,1,-1)</a:t>
            </a:r>
            <a:r>
              <a:rPr lang="en-US" altLang="zh-CN" i="1" baseline="30000"/>
              <a:t>T</a:t>
            </a:r>
            <a:r>
              <a:rPr lang="en-US" altLang="zh-CN"/>
              <a:t> ,</a:t>
            </a:r>
            <a:r>
              <a:rPr lang="zh-CN" altLang="en-US"/>
              <a:t>组成</a:t>
            </a:r>
            <a:r>
              <a:rPr lang="en-US" altLang="zh-CN" i="1"/>
              <a:t>W</a:t>
            </a:r>
            <a:r>
              <a:rPr lang="zh-CN" altLang="en-US"/>
              <a:t>的一组基</a:t>
            </a:r>
            <a:r>
              <a:rPr lang="en-US" altLang="zh-CN" i="1"/>
              <a:t>S</a:t>
            </a:r>
            <a:r>
              <a:rPr lang="en-US" altLang="zh-CN"/>
              <a:t>.</a:t>
            </a:r>
            <a:r>
              <a:rPr lang="zh-CN" altLang="en-US"/>
              <a:t>将</a:t>
            </a:r>
            <a:r>
              <a:rPr lang="en-US" altLang="zh-CN" i="1"/>
              <a:t>W</a:t>
            </a:r>
            <a:r>
              <a:rPr lang="zh-CN" altLang="en-US"/>
              <a:t>中每个向量用它在</a:t>
            </a:r>
            <a:r>
              <a:rPr lang="en-US" altLang="zh-CN" i="1"/>
              <a:t>S</a:t>
            </a:r>
            <a:r>
              <a:rPr lang="zh-CN" altLang="en-US"/>
              <a:t>下的坐标表示</a:t>
            </a:r>
            <a:r>
              <a:rPr lang="en-US" altLang="zh-CN"/>
              <a:t>.</a:t>
            </a:r>
            <a:r>
              <a:rPr lang="zh-CN" altLang="en-US"/>
              <a:t>根据</a:t>
            </a:r>
            <a:r>
              <a:rPr lang="en-US" altLang="zh-CN" i="1"/>
              <a:t>a,b</a:t>
            </a:r>
            <a:r>
              <a:rPr lang="en-US" altLang="zh-CN"/>
              <a:t>∈</a:t>
            </a:r>
            <a:r>
              <a:rPr lang="en-US" altLang="zh-CN" i="1"/>
              <a:t>W</a:t>
            </a:r>
            <a:r>
              <a:rPr lang="zh-CN" altLang="en-US"/>
              <a:t>在</a:t>
            </a:r>
            <a:r>
              <a:rPr lang="en-US" altLang="zh-CN" i="1"/>
              <a:t>S</a:t>
            </a:r>
            <a:r>
              <a:rPr lang="zh-CN" altLang="en-US"/>
              <a:t>下的坐标</a:t>
            </a:r>
            <a:r>
              <a:rPr lang="en-US" altLang="zh-CN" i="1"/>
              <a:t>X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 i="1"/>
              <a:t> ,Y</a:t>
            </a:r>
            <a:r>
              <a:rPr lang="en-US" altLang="zh-CN"/>
              <a:t>=(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zh-CN" altLang="en-US"/>
              <a:t>与计算内积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).</a:t>
            </a:r>
            <a:endParaRPr lang="zh-CN" altLang="en-US"/>
          </a:p>
        </p:txBody>
      </p:sp>
      <p:sp>
        <p:nvSpPr>
          <p:cNvPr id="12293" name="TextBox 4">
            <a:extLst>
              <a:ext uri="{FF2B5EF4-FFF2-40B4-BE49-F238E27FC236}">
                <a16:creationId xmlns:a16="http://schemas.microsoft.com/office/drawing/2014/main" id="{74878B0D-8F03-E13D-F776-AF989FD1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49225"/>
            <a:ext cx="3617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标准正交基</a:t>
            </a:r>
          </a:p>
        </p:txBody>
      </p:sp>
      <p:sp>
        <p:nvSpPr>
          <p:cNvPr id="12294" name="TextBox 5">
            <a:extLst>
              <a:ext uri="{FF2B5EF4-FFF2-40B4-BE49-F238E27FC236}">
                <a16:creationId xmlns:a16="http://schemas.microsoft.com/office/drawing/2014/main" id="{DD1ECCA8-9EDC-D8F9-96C0-F6ED4027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4825"/>
            <a:ext cx="89455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en-US" altLang="zh-CN" i="1"/>
              <a:t>a=x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=</a:t>
            </a:r>
            <a:r>
              <a:rPr lang="en-US" altLang="zh-CN" i="1"/>
              <a:t>AX , b=y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=</a:t>
            </a:r>
            <a:r>
              <a:rPr lang="en-US" altLang="zh-CN" i="1"/>
              <a:t>AY,</a:t>
            </a:r>
            <a:r>
              <a:rPr lang="zh-CN" altLang="en-US"/>
              <a:t>其中</a:t>
            </a:r>
            <a:r>
              <a:rPr lang="en-US" altLang="zh-CN" i="1"/>
              <a:t>A=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zh-CN" altLang="en-US"/>
              <a:t>是依次以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 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zh-CN" altLang="en-US"/>
              <a:t>为列排成的矩阵</a:t>
            </a:r>
            <a:r>
              <a:rPr lang="en-US" altLang="zh-CN"/>
              <a:t>.</a:t>
            </a:r>
            <a:r>
              <a:rPr lang="zh-CN" altLang="en-US"/>
              <a:t>于是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610C79FE-D8DF-029F-44A7-1F1B4FF27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8" y="4629150"/>
          <a:ext cx="6226175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990360" progId="Equation.3">
                  <p:embed/>
                </p:oleObj>
              </mc:Choice>
              <mc:Fallback>
                <p:oleObj name="Equation" r:id="rId3" imgW="2946240" imgH="990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4629150"/>
                        <a:ext cx="6226175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5">
            <a:extLst>
              <a:ext uri="{FF2B5EF4-FFF2-40B4-BE49-F238E27FC236}">
                <a16:creationId xmlns:a16="http://schemas.microsoft.com/office/drawing/2014/main" id="{F33CF499-1640-D488-70CF-9ED92D481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166688"/>
          <a:ext cx="7610475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7760" imgH="939600" progId="Equation.3">
                  <p:embed/>
                </p:oleObj>
              </mc:Choice>
              <mc:Fallback>
                <p:oleObj name="Equation" r:id="rId2" imgW="304776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66688"/>
                        <a:ext cx="7610475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矩形 3">
            <a:extLst>
              <a:ext uri="{FF2B5EF4-FFF2-40B4-BE49-F238E27FC236}">
                <a16:creationId xmlns:a16="http://schemas.microsoft.com/office/drawing/2014/main" id="{522D6E32-6DA9-C30D-DA16-4825381F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24125"/>
            <a:ext cx="85074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☞</a:t>
            </a:r>
            <a:r>
              <a:rPr lang="zh-CN" altLang="en-US"/>
              <a:t>由内积的双线性性可以推出</a:t>
            </a:r>
            <a:r>
              <a:rPr lang="en-US" altLang="zh-CN"/>
              <a:t>: </a:t>
            </a:r>
            <a:r>
              <a:rPr lang="zh-CN" altLang="en-US"/>
              <a:t>对欧氏空间中 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中任意向量</a:t>
            </a:r>
            <a:r>
              <a:rPr lang="el-GR" altLang="zh-CN" i="1"/>
              <a:t>α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 i="1" baseline="-25000"/>
              <a:t>j</a:t>
            </a:r>
            <a:r>
              <a:rPr lang="zh-CN" altLang="en-US"/>
              <a:t>和任意实数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i="1" baseline="-25000"/>
              <a:t>j</a:t>
            </a:r>
            <a:r>
              <a:rPr lang="en-US" altLang="zh-CN"/>
              <a:t>,(1≤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k</a:t>
            </a:r>
            <a:r>
              <a:rPr lang="en-US" altLang="zh-CN"/>
              <a:t>,1≤</a:t>
            </a:r>
            <a:r>
              <a:rPr lang="en-US" altLang="zh-CN" i="1"/>
              <a:t>j</a:t>
            </a:r>
            <a:r>
              <a:rPr lang="en-US" altLang="zh-CN"/>
              <a:t>≤</a:t>
            </a:r>
            <a:r>
              <a:rPr lang="en-US" altLang="zh-CN" i="1"/>
              <a:t>m</a:t>
            </a:r>
            <a:r>
              <a:rPr lang="en-US" altLang="zh-CN"/>
              <a:t>), </a:t>
            </a:r>
            <a:r>
              <a:rPr lang="zh-CN" altLang="en-US"/>
              <a:t>有</a:t>
            </a: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BAADEDDF-F274-6239-A507-B6236CA3F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4138" y="3836988"/>
          <a:ext cx="59610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482400" progId="Equation.3">
                  <p:embed/>
                </p:oleObj>
              </mc:Choice>
              <mc:Fallback>
                <p:oleObj name="Equation" r:id="rId4" imgW="23875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836988"/>
                        <a:ext cx="59610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矩形 5">
            <a:extLst>
              <a:ext uri="{FF2B5EF4-FFF2-40B4-BE49-F238E27FC236}">
                <a16:creationId xmlns:a16="http://schemas.microsoft.com/office/drawing/2014/main" id="{8C77BFE2-EF72-62A1-26D9-244C0603A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973638"/>
            <a:ext cx="85074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特别地</a:t>
            </a:r>
            <a:r>
              <a:rPr lang="en-US" altLang="zh-CN"/>
              <a:t>, </a:t>
            </a:r>
            <a:r>
              <a:rPr lang="zh-CN" altLang="en-US"/>
              <a:t>取</a:t>
            </a:r>
            <a:r>
              <a:rPr lang="en-US" altLang="zh-CN" i="1"/>
              <a:t>V</a:t>
            </a:r>
            <a:r>
              <a:rPr lang="zh-CN" altLang="en-US"/>
              <a:t>的任意一组基 </a:t>
            </a:r>
            <a:r>
              <a:rPr lang="en-US" altLang="zh-CN" i="1"/>
              <a:t>M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en-US" altLang="zh-CN"/>
              <a:t>}, </a:t>
            </a:r>
            <a:r>
              <a:rPr lang="zh-CN" altLang="en-US"/>
              <a:t>设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 i="1"/>
              <a:t>β</a:t>
            </a:r>
            <a:r>
              <a:rPr lang="en-US" altLang="zh-CN"/>
              <a:t> </a:t>
            </a:r>
            <a:r>
              <a:rPr lang="zh-CN" altLang="en-US"/>
              <a:t>在这组基</a:t>
            </a:r>
            <a:r>
              <a:rPr lang="en-US" altLang="zh-CN" i="1"/>
              <a:t>M</a:t>
            </a:r>
            <a:r>
              <a:rPr lang="zh-CN" altLang="en-US"/>
              <a:t>下的坐标分别是</a:t>
            </a:r>
            <a:r>
              <a:rPr lang="en-US" altLang="zh-CN" i="1"/>
              <a:t>X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=(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en-US" altLang="zh-CN"/>
              <a:t>,</a:t>
            </a:r>
            <a:r>
              <a:rPr lang="zh-CN" altLang="en-US"/>
              <a:t>则</a:t>
            </a: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D95BC8AE-615E-7883-514F-039BCC64C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" y="219075"/>
          <a:ext cx="8593138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761760" progId="Equation.3">
                  <p:embed/>
                </p:oleObj>
              </mc:Choice>
              <mc:Fallback>
                <p:oleObj name="Equation" r:id="rId2" imgW="344160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219075"/>
                        <a:ext cx="8593138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Box 2">
            <a:extLst>
              <a:ext uri="{FF2B5EF4-FFF2-40B4-BE49-F238E27FC236}">
                <a16:creationId xmlns:a16="http://schemas.microsoft.com/office/drawing/2014/main" id="{D95D8ACC-C6CA-FA47-1C3A-D087A8EC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2206625"/>
            <a:ext cx="872648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S</a:t>
            </a:r>
            <a:r>
              <a:rPr lang="zh-CN" altLang="en-US"/>
              <a:t>是由基</a:t>
            </a:r>
            <a:r>
              <a:rPr lang="en-US" altLang="zh-CN"/>
              <a:t>M</a:t>
            </a:r>
            <a:r>
              <a:rPr lang="zh-CN" altLang="en-US"/>
              <a:t>中的向量两两的内积组成的矩阵</a:t>
            </a:r>
            <a:r>
              <a:rPr lang="en-US" altLang="zh-CN"/>
              <a:t>, </a:t>
            </a:r>
            <a:r>
              <a:rPr lang="zh-CN" altLang="en-US"/>
              <a:t>称为内积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 i="1"/>
              <a:t>β</a:t>
            </a:r>
            <a:r>
              <a:rPr lang="en-US" altLang="zh-CN"/>
              <a:t>)</a:t>
            </a:r>
            <a:r>
              <a:rPr lang="zh-CN" altLang="en-US"/>
              <a:t>在基</a:t>
            </a:r>
            <a:r>
              <a:rPr lang="en-US" altLang="zh-CN"/>
              <a:t>M</a:t>
            </a:r>
            <a:r>
              <a:rPr lang="zh-CN" altLang="en-US"/>
              <a:t>下的</a:t>
            </a:r>
            <a:r>
              <a:rPr lang="zh-CN" altLang="en-US">
                <a:solidFill>
                  <a:schemeClr val="tx2"/>
                </a:solidFill>
              </a:rPr>
              <a:t>度量矩阵</a:t>
            </a:r>
            <a:r>
              <a:rPr lang="en-US" altLang="zh-CN"/>
              <a:t>(metric matrix), </a:t>
            </a:r>
            <a:r>
              <a:rPr lang="zh-CN" altLang="en-US"/>
              <a:t>也称为</a:t>
            </a:r>
            <a:r>
              <a:rPr lang="en-US" altLang="zh-CN">
                <a:solidFill>
                  <a:schemeClr val="tx2"/>
                </a:solidFill>
              </a:rPr>
              <a:t>Gram</a:t>
            </a:r>
            <a:r>
              <a:rPr lang="zh-CN" altLang="en-US">
                <a:solidFill>
                  <a:schemeClr val="tx2"/>
                </a:solidFill>
              </a:rPr>
              <a:t>方阵</a:t>
            </a:r>
            <a:r>
              <a:rPr lang="en-US" altLang="zh-CN"/>
              <a:t>.</a:t>
            </a:r>
          </a:p>
          <a:p>
            <a:pPr eaLnBrk="1" hangingPunct="1"/>
            <a:r>
              <a:rPr lang="zh-CN" altLang="en-US"/>
              <a:t>✎上述定义可推广到一般的向量组</a:t>
            </a:r>
            <a:r>
              <a:rPr lang="en-US" altLang="zh-CN" i="1"/>
              <a:t>T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m</a:t>
            </a:r>
            <a:r>
              <a:rPr lang="en-US" altLang="zh-CN"/>
              <a:t>},</a:t>
            </a:r>
            <a:r>
              <a:rPr lang="zh-CN" altLang="en-US"/>
              <a:t>即</a:t>
            </a:r>
            <a:r>
              <a:rPr lang="en-US" altLang="zh-CN" i="1"/>
              <a:t>G</a:t>
            </a:r>
            <a:r>
              <a:rPr lang="en-US" altLang="zh-CN"/>
              <a:t>=(</a:t>
            </a:r>
            <a:r>
              <a:rPr lang="en-US" altLang="zh-CN" i="1"/>
              <a:t>t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m</a:t>
            </a:r>
            <a:r>
              <a:rPr lang="en-US" altLang="zh-CN" baseline="-25000"/>
              <a:t>x</a:t>
            </a:r>
            <a:r>
              <a:rPr lang="en-US" altLang="zh-CN" i="1" baseline="-25000"/>
              <a:t>m</a:t>
            </a:r>
            <a:r>
              <a:rPr lang="en-US" altLang="zh-CN"/>
              <a:t>,</a:t>
            </a:r>
            <a:r>
              <a:rPr lang="en-US" altLang="zh-CN" i="1"/>
              <a:t> t</a:t>
            </a:r>
            <a:r>
              <a:rPr lang="en-US" altLang="zh-CN" i="1" baseline="-25000"/>
              <a:t>ij</a:t>
            </a:r>
            <a:r>
              <a:rPr lang="en-US" altLang="zh-CN"/>
              <a:t>=(</a:t>
            </a:r>
            <a:r>
              <a:rPr lang="el-GR" altLang="zh-CN" i="1"/>
              <a:t>α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 i="1" baseline="-25000"/>
              <a:t>j</a:t>
            </a:r>
            <a:r>
              <a:rPr lang="en-US" altLang="zh-CN"/>
              <a:t>),1≤</a:t>
            </a:r>
            <a:r>
              <a:rPr lang="en-US" altLang="zh-CN" i="1"/>
              <a:t>i,j≤m</a:t>
            </a:r>
            <a:r>
              <a:rPr lang="zh-CN" altLang="en-US"/>
              <a:t>称为</a:t>
            </a:r>
            <a:r>
              <a:rPr lang="en-US" altLang="zh-CN" i="1"/>
              <a:t>T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度量矩阵</a:t>
            </a:r>
            <a:r>
              <a:rPr lang="en-US" altLang="zh-CN"/>
              <a:t>(metric matrix), </a:t>
            </a:r>
            <a:r>
              <a:rPr lang="zh-CN" altLang="en-US"/>
              <a:t>也称为</a:t>
            </a:r>
            <a:r>
              <a:rPr lang="en-US" altLang="zh-CN">
                <a:solidFill>
                  <a:schemeClr val="tx2"/>
                </a:solidFill>
              </a:rPr>
              <a:t>Gram</a:t>
            </a:r>
            <a:r>
              <a:rPr lang="zh-CN" altLang="en-US">
                <a:solidFill>
                  <a:schemeClr val="tx2"/>
                </a:solidFill>
              </a:rPr>
              <a:t>方阵</a:t>
            </a:r>
            <a:r>
              <a:rPr lang="en-US" altLang="zh-CN"/>
              <a:t>. 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1">
            <a:extLst>
              <a:ext uri="{FF2B5EF4-FFF2-40B4-BE49-F238E27FC236}">
                <a16:creationId xmlns:a16="http://schemas.microsoft.com/office/drawing/2014/main" id="{26A73845-3F6B-B1C0-F90C-88D17792F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7963"/>
            <a:ext cx="857726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☞</a:t>
            </a:r>
            <a:r>
              <a:rPr lang="zh-CN" altLang="en-US"/>
              <a:t>在</a:t>
            </a:r>
            <a:r>
              <a:rPr lang="en-US" altLang="zh-CN"/>
              <a:t>3</a:t>
            </a:r>
            <a:r>
              <a:rPr lang="zh-CN" altLang="en-US"/>
              <a:t>维几何空间</a:t>
            </a:r>
            <a:r>
              <a:rPr lang="en-US" altLang="zh-CN" b="1" i="1"/>
              <a:t>R</a:t>
            </a:r>
            <a:r>
              <a:rPr lang="en-US" altLang="zh-CN" baseline="30000"/>
              <a:t>3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由于定义了长度和角度之后</a:t>
            </a:r>
            <a:r>
              <a:rPr lang="en-US" altLang="zh-CN"/>
              <a:t>, </a:t>
            </a:r>
            <a:r>
              <a:rPr lang="zh-CN" altLang="en-US"/>
              <a:t>直角坐标系处于特殊的地位</a:t>
            </a:r>
            <a:r>
              <a:rPr lang="en-US" altLang="zh-CN"/>
              <a:t>. </a:t>
            </a:r>
            <a:r>
              <a:rPr lang="zh-CN" altLang="en-US"/>
              <a:t>直角坐标系要求</a:t>
            </a:r>
            <a:r>
              <a:rPr lang="en-US" altLang="zh-CN"/>
              <a:t>3</a:t>
            </a:r>
            <a:r>
              <a:rPr lang="zh-CN" altLang="en-US"/>
              <a:t>条坐标轴两两垂直</a:t>
            </a:r>
            <a:r>
              <a:rPr lang="en-US" altLang="zh-CN"/>
              <a:t>, </a:t>
            </a:r>
            <a:r>
              <a:rPr lang="zh-CN" altLang="en-US"/>
              <a:t>并且</a:t>
            </a:r>
            <a:r>
              <a:rPr lang="en-US" altLang="zh-CN"/>
              <a:t>3</a:t>
            </a:r>
            <a:r>
              <a:rPr lang="zh-CN" altLang="en-US"/>
              <a:t>条坐标轴上选取同样的长度作为单位长</a:t>
            </a:r>
            <a:r>
              <a:rPr lang="en-US" altLang="zh-CN"/>
              <a:t>. </a:t>
            </a:r>
            <a:r>
              <a:rPr lang="zh-CN" altLang="en-US"/>
              <a:t>按向量的语言</a:t>
            </a:r>
            <a:r>
              <a:rPr lang="en-US" altLang="zh-CN"/>
              <a:t>, </a:t>
            </a:r>
            <a:r>
              <a:rPr lang="zh-CN" altLang="en-US"/>
              <a:t>就是选取了</a:t>
            </a:r>
            <a:r>
              <a:rPr lang="en-US" altLang="zh-CN"/>
              <a:t>3</a:t>
            </a:r>
            <a:r>
              <a:rPr lang="zh-CN" altLang="en-US"/>
              <a:t>个两量正交的单位向量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 baseline="-25000"/>
              <a:t>3</a:t>
            </a:r>
            <a:r>
              <a:rPr lang="zh-CN" altLang="en-US"/>
              <a:t>作为基向量</a:t>
            </a:r>
            <a:r>
              <a:rPr lang="en-US" altLang="zh-CN"/>
              <a:t>. </a:t>
            </a:r>
            <a:r>
              <a:rPr lang="zh-CN" altLang="en-US"/>
              <a:t>将空间中的向量在这样的基向量下用坐标表示</a:t>
            </a:r>
            <a:r>
              <a:rPr lang="en-US" altLang="zh-CN"/>
              <a:t>, </a:t>
            </a:r>
            <a:r>
              <a:rPr lang="zh-CN" altLang="en-US"/>
              <a:t>则由于 </a:t>
            </a:r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D08B103-A4C0-37E0-9DE6-D1E05410C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563" y="3395663"/>
          <a:ext cx="35909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457200" progId="Equation.3">
                  <p:embed/>
                </p:oleObj>
              </mc:Choice>
              <mc:Fallback>
                <p:oleObj name="Equation" r:id="rId2" imgW="163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395663"/>
                        <a:ext cx="35909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Box 3">
            <a:extLst>
              <a:ext uri="{FF2B5EF4-FFF2-40B4-BE49-F238E27FC236}">
                <a16:creationId xmlns:a16="http://schemas.microsoft.com/office/drawing/2014/main" id="{C75000CA-6B9E-9726-8478-48DF5167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541838"/>
            <a:ext cx="83581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内积在这组基下的度量矩阵</a:t>
            </a:r>
            <a:r>
              <a:rPr lang="en-US" altLang="zh-CN" i="1"/>
              <a:t>S=I</a:t>
            </a:r>
            <a:r>
              <a:rPr lang="en-US" altLang="zh-CN" baseline="-25000"/>
              <a:t>(3)</a:t>
            </a:r>
            <a:r>
              <a:rPr lang="zh-CN" altLang="en-US"/>
              <a:t>为单位阵 </a:t>
            </a:r>
            <a:r>
              <a:rPr lang="en-US" altLang="zh-CN"/>
              <a:t>. </a:t>
            </a:r>
            <a:r>
              <a:rPr lang="zh-CN" altLang="en-US"/>
              <a:t>坐标分别为</a:t>
            </a:r>
            <a:r>
              <a:rPr lang="en-US" altLang="zh-CN" i="1"/>
              <a:t>X=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en-US" altLang="zh-CN" i="1"/>
              <a:t> Y=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zh-CN" altLang="en-US"/>
              <a:t>的向量 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zh-CN" altLang="en-US"/>
              <a:t>的内积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IY</a:t>
            </a:r>
            <a:r>
              <a:rPr lang="en-US" altLang="zh-CN"/>
              <a:t>=</a:t>
            </a:r>
            <a:r>
              <a:rPr lang="en-US" altLang="zh-CN" i="1"/>
              <a:t> X</a:t>
            </a:r>
            <a:r>
              <a:rPr lang="en-US" altLang="zh-CN" i="1" baseline="30000"/>
              <a:t>T</a:t>
            </a:r>
            <a:r>
              <a:rPr lang="en-US" altLang="zh-CN" i="1"/>
              <a:t>Y 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 i="1"/>
              <a:t>y</a:t>
            </a:r>
            <a:r>
              <a:rPr lang="en-US" altLang="zh-CN" baseline="-25000"/>
              <a:t>3.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3">
            <a:extLst>
              <a:ext uri="{FF2B5EF4-FFF2-40B4-BE49-F238E27FC236}">
                <a16:creationId xmlns:a16="http://schemas.microsoft.com/office/drawing/2014/main" id="{E948B4C0-7B87-1C9E-2C1E-A56222FD5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95288"/>
            <a:ext cx="8445500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在</a:t>
            </a:r>
            <a:r>
              <a:rPr lang="en-US" altLang="zh-CN"/>
              <a:t>n</a:t>
            </a:r>
            <a:r>
              <a:rPr lang="zh-CN" altLang="en-US"/>
              <a:t>维实向量空间</a:t>
            </a:r>
            <a:r>
              <a:rPr lang="en-US" altLang="zh-CN" i="1"/>
              <a:t>V</a:t>
            </a:r>
            <a:r>
              <a:rPr lang="zh-CN" altLang="en-US"/>
              <a:t>中定义内积之后</a:t>
            </a:r>
            <a:r>
              <a:rPr lang="en-US" altLang="zh-CN"/>
              <a:t>, </a:t>
            </a:r>
            <a:r>
              <a:rPr lang="zh-CN" altLang="en-US"/>
              <a:t>很自然我们也希望选取</a:t>
            </a:r>
            <a:r>
              <a:rPr lang="en-US" altLang="zh-CN" i="1"/>
              <a:t>V</a:t>
            </a:r>
            <a:r>
              <a:rPr lang="zh-CN" altLang="en-US"/>
              <a:t>的这样的基</a:t>
            </a:r>
            <a:r>
              <a:rPr lang="en-US" altLang="zh-CN" i="1"/>
              <a:t>M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en-US" altLang="zh-CN"/>
              <a:t>},</a:t>
            </a:r>
            <a:r>
              <a:rPr lang="zh-CN" altLang="en-US"/>
              <a:t>使度量矩阵</a:t>
            </a:r>
            <a:r>
              <a:rPr lang="en-US" altLang="zh-CN" i="1"/>
              <a:t>S</a:t>
            </a:r>
            <a:r>
              <a:rPr lang="en-US" altLang="zh-CN"/>
              <a:t>=((</a:t>
            </a:r>
            <a:r>
              <a:rPr lang="el-GR" altLang="zh-CN" i="1"/>
              <a:t>α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l-GR" altLang="zh-CN" i="1"/>
              <a:t>α</a:t>
            </a:r>
            <a:r>
              <a:rPr lang="en-US" altLang="zh-CN" i="1" baseline="-25000"/>
              <a:t>j</a:t>
            </a:r>
            <a:r>
              <a:rPr lang="en-US" altLang="zh-CN"/>
              <a:t>))</a:t>
            </a:r>
            <a:r>
              <a:rPr lang="en-US" altLang="zh-CN" i="1" baseline="-25000"/>
              <a:t>n</a:t>
            </a:r>
            <a:r>
              <a:rPr lang="en-US" altLang="zh-CN" baseline="-25000"/>
              <a:t>x</a:t>
            </a:r>
            <a:r>
              <a:rPr lang="en-US" altLang="zh-CN" i="1" baseline="-25000"/>
              <a:t>n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阶单位阵</a:t>
            </a:r>
            <a:r>
              <a:rPr lang="en-US" altLang="zh-CN"/>
              <a:t>, </a:t>
            </a:r>
            <a:r>
              <a:rPr lang="zh-CN" altLang="en-US"/>
              <a:t>也就是要求基向量之间的内积满足条件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从而向量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zh-CN" altLang="en-US"/>
              <a:t>的坐标 </a:t>
            </a:r>
            <a:r>
              <a:rPr lang="en-US" altLang="zh-CN" i="1"/>
              <a:t>X=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…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en-US" altLang="zh-CN" i="1"/>
              <a:t> Y=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  <a:r>
              <a:rPr lang="zh-CN" altLang="en-US"/>
              <a:t>计算内积的公式有最简单的形式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IY</a:t>
            </a:r>
            <a:r>
              <a:rPr lang="en-US" altLang="zh-CN"/>
              <a:t>=</a:t>
            </a:r>
            <a:r>
              <a:rPr lang="en-US" altLang="zh-CN" i="1"/>
              <a:t> X</a:t>
            </a:r>
            <a:r>
              <a:rPr lang="en-US" altLang="zh-CN" i="1" baseline="30000"/>
              <a:t>T</a:t>
            </a:r>
            <a:r>
              <a:rPr lang="en-US" altLang="zh-CN" i="1"/>
              <a:t>Y 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…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.</a:t>
            </a:r>
            <a:r>
              <a:rPr lang="zh-CN" altLang="en-US"/>
              <a:t>因此</a:t>
            </a:r>
            <a:r>
              <a:rPr lang="en-US" altLang="zh-CN"/>
              <a:t>, </a:t>
            </a:r>
            <a:r>
              <a:rPr lang="zh-CN" altLang="en-US"/>
              <a:t>以上对基向量内积的要求就是</a:t>
            </a:r>
            <a:r>
              <a:rPr lang="en-US" altLang="zh-CN"/>
              <a:t>:</a:t>
            </a:r>
            <a:r>
              <a:rPr lang="zh-CN" altLang="en-US"/>
              <a:t>基 </a:t>
            </a:r>
            <a:r>
              <a:rPr lang="en-US" altLang="zh-CN"/>
              <a:t>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由两两正交的单位向量组成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84E5DFCF-684D-5B61-794A-CFC604519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2414588"/>
          <a:ext cx="35909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457200" progId="Equation.3">
                  <p:embed/>
                </p:oleObj>
              </mc:Choice>
              <mc:Fallback>
                <p:oleObj name="Equation" r:id="rId2" imgW="1638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414588"/>
                        <a:ext cx="35909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Box 1">
            <a:extLst>
              <a:ext uri="{FF2B5EF4-FFF2-40B4-BE49-F238E27FC236}">
                <a16:creationId xmlns:a16="http://schemas.microsoft.com/office/drawing/2014/main" id="{DE4C60BB-5005-8FCB-FCB8-DB2B13E3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22238"/>
            <a:ext cx="87677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5.2.1  </a:t>
            </a:r>
            <a:r>
              <a:rPr lang="en-US" altLang="zh-CN" i="1"/>
              <a:t>V</a:t>
            </a:r>
            <a:r>
              <a:rPr lang="zh-CN" altLang="en-US"/>
              <a:t>中由两两正交的非零向量组成的向量组</a:t>
            </a:r>
            <a:r>
              <a:rPr lang="en-US" altLang="zh-CN"/>
              <a:t>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},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正交向量组</a:t>
            </a:r>
            <a:r>
              <a:rPr lang="en-US" altLang="zh-CN"/>
              <a:t>. </a:t>
            </a:r>
            <a:r>
              <a:rPr lang="zh-CN" altLang="en-US"/>
              <a:t>如果</a:t>
            </a:r>
            <a:r>
              <a:rPr lang="en-US" altLang="zh-CN" i="1"/>
              <a:t>V</a:t>
            </a:r>
            <a:r>
              <a:rPr lang="zh-CN" altLang="en-US"/>
              <a:t>的基</a:t>
            </a:r>
            <a:r>
              <a:rPr lang="en-US" altLang="zh-CN" i="1"/>
              <a:t>M</a:t>
            </a:r>
            <a:r>
              <a:rPr lang="zh-CN" altLang="en-US"/>
              <a:t>是正交向量组</a:t>
            </a:r>
            <a:r>
              <a:rPr lang="en-US" altLang="zh-CN"/>
              <a:t>, </a:t>
            </a:r>
            <a:r>
              <a:rPr lang="zh-CN" altLang="en-US"/>
              <a:t>就称</a:t>
            </a:r>
            <a:r>
              <a:rPr lang="en-US" altLang="zh-CN" i="1"/>
              <a:t>M</a:t>
            </a:r>
            <a:r>
              <a:rPr lang="zh-CN" altLang="en-US"/>
              <a:t>为</a:t>
            </a:r>
            <a:r>
              <a:rPr lang="zh-CN" altLang="en-US">
                <a:solidFill>
                  <a:schemeClr val="tx2"/>
                </a:solidFill>
              </a:rPr>
              <a:t>正交基</a:t>
            </a:r>
            <a:r>
              <a:rPr lang="en-US" altLang="zh-CN"/>
              <a:t>. </a:t>
            </a:r>
            <a:r>
              <a:rPr lang="zh-CN" altLang="en-US"/>
              <a:t>由两两正交的单位向量组成的基称为</a:t>
            </a:r>
            <a:r>
              <a:rPr lang="zh-CN" altLang="en-US">
                <a:solidFill>
                  <a:schemeClr val="tx2"/>
                </a:solidFill>
              </a:rPr>
              <a:t>标准正交基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23907" name="TextBox 2">
            <a:extLst>
              <a:ext uri="{FF2B5EF4-FFF2-40B4-BE49-F238E27FC236}">
                <a16:creationId xmlns:a16="http://schemas.microsoft.com/office/drawing/2014/main" id="{983B6E41-2F53-45DF-4811-CD01ECD28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2178050"/>
            <a:ext cx="8974137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5.2.2 </a:t>
            </a:r>
            <a:r>
              <a:rPr lang="en-US" altLang="zh-CN"/>
              <a:t> (1) </a:t>
            </a:r>
            <a:r>
              <a:rPr lang="zh-CN" altLang="en-US"/>
              <a:t>实矩阵</a:t>
            </a:r>
            <a:r>
              <a:rPr lang="en-US" altLang="zh-CN" i="1"/>
              <a:t>A</a:t>
            </a:r>
            <a:r>
              <a:rPr lang="zh-CN" altLang="en-US"/>
              <a:t>的列向量组是正交向量组 </a:t>
            </a:r>
            <a:r>
              <a:rPr lang="en-US" altLang="zh-CN" i="1"/>
              <a:t> A</a:t>
            </a:r>
            <a:r>
              <a:rPr lang="en-US" altLang="zh-CN" i="1" baseline="30000"/>
              <a:t>T</a:t>
            </a:r>
            <a:r>
              <a:rPr lang="en-US" altLang="zh-CN" i="1"/>
              <a:t>A</a:t>
            </a:r>
            <a:r>
              <a:rPr lang="zh-CN" altLang="en-US"/>
              <a:t>是可逆对角矩阵</a:t>
            </a:r>
            <a:r>
              <a:rPr lang="en-US" altLang="zh-CN"/>
              <a:t>;</a:t>
            </a:r>
          </a:p>
          <a:p>
            <a:pPr eaLnBrk="1" hangingPunct="1"/>
            <a:r>
              <a:rPr lang="en-US" altLang="zh-CN"/>
              <a:t>(2)</a:t>
            </a:r>
            <a:r>
              <a:rPr lang="zh-CN" altLang="en-US"/>
              <a:t>实矩阵</a:t>
            </a:r>
            <a:r>
              <a:rPr lang="en-US" altLang="zh-CN" i="1"/>
              <a:t>A</a:t>
            </a:r>
            <a:r>
              <a:rPr lang="zh-CN" altLang="en-US"/>
              <a:t>的列向量组是标准正交向量组  </a:t>
            </a:r>
            <a:r>
              <a:rPr lang="en-US" altLang="zh-CN" i="1"/>
              <a:t>  A</a:t>
            </a:r>
            <a:r>
              <a:rPr lang="en-US" altLang="zh-CN" i="1" baseline="30000"/>
              <a:t>T</a:t>
            </a:r>
            <a:r>
              <a:rPr lang="en-US" altLang="zh-CN" i="1"/>
              <a:t>A=I</a:t>
            </a:r>
            <a:r>
              <a:rPr lang="en-US" altLang="zh-CN"/>
              <a:t>;</a:t>
            </a:r>
          </a:p>
          <a:p>
            <a:pPr eaLnBrk="1" hangingPunct="1"/>
            <a:r>
              <a:rPr lang="en-US" altLang="zh-CN" sz="3600"/>
              <a:t>(3)</a:t>
            </a:r>
            <a:r>
              <a:rPr lang="en-US" altLang="zh-CN" sz="3600" i="1"/>
              <a:t>n</a:t>
            </a:r>
            <a:r>
              <a:rPr lang="zh-CN" altLang="en-US" sz="3600"/>
              <a:t>阶实方阵</a:t>
            </a:r>
            <a:r>
              <a:rPr lang="en-US" altLang="zh-CN" sz="3600" i="1"/>
              <a:t>A</a:t>
            </a:r>
            <a:r>
              <a:rPr lang="zh-CN" altLang="en-US" sz="3600"/>
              <a:t>列向量组是</a:t>
            </a:r>
            <a:r>
              <a:rPr lang="en-US" altLang="zh-CN" sz="3600"/>
              <a:t>R</a:t>
            </a:r>
            <a:r>
              <a:rPr lang="en-US" altLang="zh-CN" sz="3600" i="1" baseline="30000"/>
              <a:t>n</a:t>
            </a:r>
            <a:r>
              <a:rPr lang="en-US" altLang="zh-CN" sz="3600" baseline="30000"/>
              <a:t>x1</a:t>
            </a:r>
            <a:r>
              <a:rPr lang="zh-CN" altLang="en-US" sz="3600"/>
              <a:t>标准正交基</a:t>
            </a:r>
            <a:r>
              <a:rPr lang="en-US" altLang="zh-CN" sz="3600" i="1"/>
              <a:t> A</a:t>
            </a:r>
            <a:r>
              <a:rPr lang="en-US" altLang="zh-CN" sz="3600" i="1" baseline="30000"/>
              <a:t>T</a:t>
            </a:r>
            <a:r>
              <a:rPr lang="en-US" altLang="zh-CN" sz="3600" i="1"/>
              <a:t>A=I    A</a:t>
            </a:r>
            <a:r>
              <a:rPr lang="en-US" altLang="zh-CN" sz="3600" i="1" baseline="30000"/>
              <a:t>T</a:t>
            </a:r>
            <a:r>
              <a:rPr lang="en-US" altLang="zh-CN" sz="3600" i="1"/>
              <a:t>=A</a:t>
            </a:r>
            <a:r>
              <a:rPr lang="en-US" altLang="zh-CN" sz="3600" baseline="30000"/>
              <a:t>-1</a:t>
            </a:r>
            <a:r>
              <a:rPr lang="en-US" altLang="zh-CN" sz="3600" i="1"/>
              <a:t>    AA</a:t>
            </a:r>
            <a:r>
              <a:rPr lang="en-US" altLang="zh-CN" sz="3600" i="1" baseline="30000"/>
              <a:t>T</a:t>
            </a:r>
            <a:r>
              <a:rPr lang="en-US" altLang="zh-CN" sz="3600" i="1"/>
              <a:t>=I    </a:t>
            </a:r>
            <a:r>
              <a:rPr lang="en-US" altLang="zh-CN" sz="3600"/>
              <a:t>A</a:t>
            </a:r>
            <a:r>
              <a:rPr lang="zh-CN" altLang="en-US" sz="3600"/>
              <a:t>行向量组是</a:t>
            </a:r>
            <a:r>
              <a:rPr lang="en-US" altLang="zh-CN" sz="3600"/>
              <a:t>R</a:t>
            </a:r>
            <a:r>
              <a:rPr lang="en-US" altLang="zh-CN" sz="3600" baseline="30000"/>
              <a:t>1x</a:t>
            </a:r>
            <a:r>
              <a:rPr lang="en-US" altLang="zh-CN" sz="3600" i="1" baseline="30000"/>
              <a:t>n</a:t>
            </a:r>
            <a:r>
              <a:rPr lang="zh-CN" altLang="en-US" sz="3600"/>
              <a:t>标准正交基</a:t>
            </a:r>
            <a:r>
              <a:rPr lang="en-US" altLang="zh-CN" sz="3600"/>
              <a:t>.</a:t>
            </a:r>
            <a:endParaRPr lang="zh-CN" altLang="en-US" sz="3600" baseline="30000"/>
          </a:p>
        </p:txBody>
      </p:sp>
      <p:sp>
        <p:nvSpPr>
          <p:cNvPr id="123908" name="左右箭头 3">
            <a:extLst>
              <a:ext uri="{FF2B5EF4-FFF2-40B4-BE49-F238E27FC236}">
                <a16:creationId xmlns:a16="http://schemas.microsoft.com/office/drawing/2014/main" id="{A00FBFAD-83E5-C774-00A0-4C9BBC348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4888" y="2357438"/>
            <a:ext cx="442912" cy="23495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09" name="左右箭头 4">
            <a:extLst>
              <a:ext uri="{FF2B5EF4-FFF2-40B4-BE49-F238E27FC236}">
                <a16:creationId xmlns:a16="http://schemas.microsoft.com/office/drawing/2014/main" id="{1BAE4CF5-A81B-EFB0-B38C-302466CD5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3556000"/>
            <a:ext cx="442913" cy="23495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0" name="左右箭头 5">
            <a:extLst>
              <a:ext uri="{FF2B5EF4-FFF2-40B4-BE49-F238E27FC236}">
                <a16:creationId xmlns:a16="http://schemas.microsoft.com/office/drawing/2014/main" id="{6C94C093-488F-6EFE-C8BA-D08ACBA6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388" y="4375150"/>
            <a:ext cx="442912" cy="236538"/>
          </a:xfrm>
          <a:prstGeom prst="leftRightArrow">
            <a:avLst>
              <a:gd name="adj1" fmla="val 50000"/>
              <a:gd name="adj2" fmla="val 49803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1" name="左右箭头 6">
            <a:extLst>
              <a:ext uri="{FF2B5EF4-FFF2-40B4-BE49-F238E27FC236}">
                <a16:creationId xmlns:a16="http://schemas.microsoft.com/office/drawing/2014/main" id="{F187D4C9-A2C2-2BE2-5EA4-2004AF3F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4941888"/>
            <a:ext cx="442913" cy="23495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2" name="左右箭头 7">
            <a:extLst>
              <a:ext uri="{FF2B5EF4-FFF2-40B4-BE49-F238E27FC236}">
                <a16:creationId xmlns:a16="http://schemas.microsoft.com/office/drawing/2014/main" id="{92DA57CA-0C67-1E59-F74B-739C7076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4933950"/>
            <a:ext cx="442912" cy="23495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3" name="左右箭头 8">
            <a:extLst>
              <a:ext uri="{FF2B5EF4-FFF2-40B4-BE49-F238E27FC236}">
                <a16:creationId xmlns:a16="http://schemas.microsoft.com/office/drawing/2014/main" id="{67B8B60B-9D1B-1264-BBAD-A17E7630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4943475"/>
            <a:ext cx="442912" cy="23495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Box 1">
            <a:extLst>
              <a:ext uri="{FF2B5EF4-FFF2-40B4-BE49-F238E27FC236}">
                <a16:creationId xmlns:a16="http://schemas.microsoft.com/office/drawing/2014/main" id="{D47CE494-00E9-2AC3-7F8A-3ABF245A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377825"/>
            <a:ext cx="85486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3)</a:t>
            </a:r>
            <a:r>
              <a:rPr lang="en-US" altLang="zh-CN"/>
              <a:t>  </a:t>
            </a:r>
            <a:r>
              <a:rPr lang="zh-CN" altLang="en-US"/>
              <a:t>欧氏空间</a:t>
            </a:r>
            <a:r>
              <a:rPr lang="en-US" altLang="zh-CN"/>
              <a:t>V</a:t>
            </a:r>
            <a:r>
              <a:rPr lang="zh-CN" altLang="en-US"/>
              <a:t>中的正交向量组</a:t>
            </a:r>
            <a:r>
              <a:rPr lang="en-US" altLang="zh-CN"/>
              <a:t>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线性无关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24931" name="TextBox 2">
            <a:extLst>
              <a:ext uri="{FF2B5EF4-FFF2-40B4-BE49-F238E27FC236}">
                <a16:creationId xmlns:a16="http://schemas.microsoft.com/office/drawing/2014/main" id="{1427EE64-3B91-282D-2733-50CD3E52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489075"/>
            <a:ext cx="8483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设有实数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…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zh-CN" altLang="en-US"/>
              <a:t>使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=0</a:t>
            </a:r>
            <a:r>
              <a:rPr lang="zh-CN" altLang="en-US"/>
              <a:t>对每个 </a:t>
            </a:r>
            <a:r>
              <a:rPr lang="en-US" altLang="zh-CN"/>
              <a:t>1≤</a:t>
            </a:r>
            <a:r>
              <a:rPr lang="en-US" altLang="zh-CN" i="1"/>
              <a:t>i≤k</a:t>
            </a:r>
            <a:r>
              <a:rPr lang="en-US" altLang="zh-CN"/>
              <a:t>,</a:t>
            </a:r>
            <a:r>
              <a:rPr lang="zh-CN" altLang="en-US"/>
              <a:t>将上述等式 两边的向量同时与</a:t>
            </a:r>
            <a:r>
              <a:rPr lang="el-GR" altLang="zh-CN" i="1"/>
              <a:t>α</a:t>
            </a:r>
            <a:r>
              <a:rPr lang="en-US" altLang="zh-CN" i="1" baseline="-25000"/>
              <a:t>i</a:t>
            </a:r>
            <a:r>
              <a:rPr lang="zh-CN" altLang="en-US"/>
              <a:t>作内积</a:t>
            </a:r>
            <a:r>
              <a:rPr lang="en-US" altLang="zh-CN"/>
              <a:t>, </a:t>
            </a:r>
            <a:r>
              <a:rPr lang="zh-CN" altLang="en-US"/>
              <a:t>考虑到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 i="1" baseline="-25000"/>
              <a:t>i 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α</a:t>
            </a:r>
            <a:r>
              <a:rPr lang="en-US" altLang="zh-CN" i="1" baseline="-25000"/>
              <a:t>j</a:t>
            </a:r>
            <a:r>
              <a:rPr lang="en-US" altLang="zh-CN"/>
              <a:t>)=0</a:t>
            </a:r>
            <a:r>
              <a:rPr lang="zh-CN" altLang="en-US"/>
              <a:t>对所有的</a:t>
            </a:r>
            <a:r>
              <a:rPr lang="en-US" altLang="zh-CN" i="1"/>
              <a:t>j≠i</a:t>
            </a:r>
            <a:r>
              <a:rPr lang="zh-CN" altLang="en-US"/>
              <a:t>成立</a:t>
            </a:r>
            <a:r>
              <a:rPr lang="en-US" altLang="zh-CN"/>
              <a:t>,</a:t>
            </a:r>
            <a:r>
              <a:rPr lang="zh-CN" altLang="en-US"/>
              <a:t>得到 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l-GR" altLang="zh-CN" i="1"/>
              <a:t>α</a:t>
            </a:r>
            <a:r>
              <a:rPr lang="en-US" altLang="zh-CN" i="1" baseline="-25000"/>
              <a:t>i </a:t>
            </a:r>
            <a:r>
              <a:rPr lang="en-US" altLang="zh-CN"/>
              <a:t>,</a:t>
            </a:r>
            <a:r>
              <a:rPr lang="el-GR" altLang="zh-CN" i="1"/>
              <a:t>α</a:t>
            </a:r>
            <a:r>
              <a:rPr lang="en-US" altLang="zh-CN" i="1" baseline="-25000"/>
              <a:t>i</a:t>
            </a:r>
            <a:r>
              <a:rPr lang="en-US" altLang="zh-CN"/>
              <a:t>)=0</a:t>
            </a:r>
            <a:r>
              <a:rPr lang="zh-CN" altLang="en-US"/>
              <a:t>由于</a:t>
            </a:r>
            <a:r>
              <a:rPr lang="el-GR" altLang="zh-CN" i="1"/>
              <a:t>α</a:t>
            </a:r>
            <a:r>
              <a:rPr lang="en-US" altLang="zh-CN" i="1" baseline="-25000"/>
              <a:t>i </a:t>
            </a:r>
            <a:r>
              <a:rPr lang="en-US" altLang="zh-CN"/>
              <a:t>≠0,(</a:t>
            </a:r>
            <a:r>
              <a:rPr lang="el-GR" altLang="zh-CN" i="1"/>
              <a:t>α</a:t>
            </a:r>
            <a:r>
              <a:rPr lang="en-US" altLang="zh-CN" i="1" baseline="-25000"/>
              <a:t>i </a:t>
            </a:r>
            <a:r>
              <a:rPr lang="en-US" altLang="zh-CN"/>
              <a:t>,</a:t>
            </a:r>
            <a:r>
              <a:rPr lang="el-GR" altLang="zh-CN" i="1"/>
              <a:t>α</a:t>
            </a:r>
            <a:r>
              <a:rPr lang="en-US" altLang="zh-CN" i="1" baseline="-25000"/>
              <a:t>i</a:t>
            </a:r>
            <a:r>
              <a:rPr lang="en-US" altLang="zh-CN"/>
              <a:t>)&gt;0,</a:t>
            </a:r>
            <a:r>
              <a:rPr lang="zh-CN" altLang="en-US"/>
              <a:t>因此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=0.</a:t>
            </a:r>
            <a:r>
              <a:rPr lang="zh-CN" altLang="en-US"/>
              <a:t>这就证明了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=0</a:t>
            </a:r>
            <a:r>
              <a:rPr lang="zh-CN" altLang="en-US"/>
              <a:t>对所有的</a:t>
            </a:r>
            <a:r>
              <a:rPr lang="en-US" altLang="zh-CN"/>
              <a:t>1≤</a:t>
            </a:r>
            <a:r>
              <a:rPr lang="en-US" altLang="zh-CN" i="1"/>
              <a:t>i≤k</a:t>
            </a:r>
            <a:r>
              <a:rPr lang="zh-CN" altLang="en-US"/>
              <a:t>成立</a:t>
            </a:r>
            <a:r>
              <a:rPr lang="en-US" altLang="zh-CN"/>
              <a:t>,</a:t>
            </a:r>
            <a:r>
              <a:rPr lang="zh-CN" altLang="en-US"/>
              <a:t>因此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zh-CN" altLang="en-US"/>
              <a:t> 线性无关</a:t>
            </a:r>
            <a:r>
              <a:rPr lang="en-US" altLang="zh-CN"/>
              <a:t>. □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">
            <a:extLst>
              <a:ext uri="{FF2B5EF4-FFF2-40B4-BE49-F238E27FC236}">
                <a16:creationId xmlns:a16="http://schemas.microsoft.com/office/drawing/2014/main" id="{EDAE34AE-A36C-CF9C-090B-64021E8A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227013"/>
            <a:ext cx="87106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/>
              <a:t> </a:t>
            </a:r>
            <a:r>
              <a:rPr lang="zh-CN" altLang="en-US"/>
              <a:t>在区间</a:t>
            </a:r>
            <a:r>
              <a:rPr lang="en-US" altLang="zh-CN"/>
              <a:t>[0,2</a:t>
            </a:r>
            <a:r>
              <a:rPr lang="el-GR" altLang="zh-CN"/>
              <a:t>π</a:t>
            </a:r>
            <a:r>
              <a:rPr lang="en-US" altLang="zh-CN"/>
              <a:t>]</a:t>
            </a:r>
            <a:r>
              <a:rPr lang="zh-CN" altLang="en-US"/>
              <a:t>上的全体连续函数组成的实线性空间</a:t>
            </a:r>
            <a:r>
              <a:rPr lang="en-US" altLang="zh-CN"/>
              <a:t>C[0,2</a:t>
            </a:r>
            <a:r>
              <a:rPr lang="el-GR" altLang="zh-CN"/>
              <a:t>π</a:t>
            </a:r>
            <a:r>
              <a:rPr lang="en-US" altLang="zh-CN"/>
              <a:t>] </a:t>
            </a:r>
            <a:r>
              <a:rPr lang="zh-CN" altLang="en-US"/>
              <a:t>中定义内积</a:t>
            </a:r>
            <a:endParaRPr lang="en-US" altLang="zh-CN"/>
          </a:p>
          <a:p>
            <a:pPr eaLnBrk="1" hangingPunct="1"/>
            <a:r>
              <a:rPr lang="zh-CN" altLang="en-US"/>
              <a:t>求证</a:t>
            </a:r>
            <a:r>
              <a:rPr lang="en-US" altLang="zh-CN"/>
              <a:t>: </a:t>
            </a:r>
            <a:r>
              <a:rPr lang="zh-CN" altLang="en-US"/>
              <a:t>函数组</a:t>
            </a:r>
            <a:r>
              <a:rPr lang="en-US" altLang="zh-CN"/>
              <a:t>{1,cos</a:t>
            </a:r>
            <a:r>
              <a:rPr lang="en-US" altLang="zh-CN" i="1"/>
              <a:t>kx</a:t>
            </a:r>
            <a:r>
              <a:rPr lang="en-US" altLang="zh-CN"/>
              <a:t>,sin</a:t>
            </a:r>
            <a:r>
              <a:rPr lang="en-US" altLang="zh-CN" i="1"/>
              <a:t>kx</a:t>
            </a:r>
            <a:r>
              <a:rPr lang="en-US" altLang="zh-CN"/>
              <a:t>|</a:t>
            </a:r>
            <a:r>
              <a:rPr lang="en-US" altLang="zh-CN" i="1"/>
              <a:t>k</a:t>
            </a:r>
            <a:r>
              <a:rPr lang="en-US" altLang="zh-CN"/>
              <a:t>∈</a:t>
            </a:r>
            <a:r>
              <a:rPr lang="en-US" altLang="zh-CN">
                <a:latin typeface="Castellar" panose="020A0402060406010301" pitchFamily="18" charset="0"/>
              </a:rPr>
              <a:t>Z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C[0,2</a:t>
            </a:r>
            <a:r>
              <a:rPr lang="el-GR" altLang="zh-CN"/>
              <a:t>π</a:t>
            </a:r>
            <a:r>
              <a:rPr lang="en-US" altLang="zh-CN"/>
              <a:t>]</a:t>
            </a:r>
            <a:r>
              <a:rPr lang="en-US" altLang="zh-CN" baseline="-25000"/>
              <a:t> </a:t>
            </a:r>
            <a:r>
              <a:rPr lang="zh-CN" altLang="en-US"/>
              <a:t>中的正交向量组</a:t>
            </a:r>
            <a:r>
              <a:rPr lang="en-US" altLang="zh-CN"/>
              <a:t>, </a:t>
            </a:r>
            <a:r>
              <a:rPr lang="zh-CN" altLang="en-US"/>
              <a:t>因而线性无关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AD520D4B-20BA-FDB7-DB21-FA55EB5A3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5325" y="595313"/>
          <a:ext cx="4135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330120" progId="Equation.3">
                  <p:embed/>
                </p:oleObj>
              </mc:Choice>
              <mc:Fallback>
                <p:oleObj name="Equation" r:id="rId2" imgW="185400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595313"/>
                        <a:ext cx="41354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Box 3">
            <a:extLst>
              <a:ext uri="{FF2B5EF4-FFF2-40B4-BE49-F238E27FC236}">
                <a16:creationId xmlns:a16="http://schemas.microsoft.com/office/drawing/2014/main" id="{882EA387-9000-6650-F9E1-4F3B9D2B5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2535238"/>
            <a:ext cx="4514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Gram-Schmidt </a:t>
            </a:r>
            <a:r>
              <a:rPr lang="zh-CN" altLang="en-US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正交化方法</a:t>
            </a:r>
          </a:p>
        </p:txBody>
      </p:sp>
      <p:sp>
        <p:nvSpPr>
          <p:cNvPr id="17414" name="TextBox 4">
            <a:extLst>
              <a:ext uri="{FF2B5EF4-FFF2-40B4-BE49-F238E27FC236}">
                <a16:creationId xmlns:a16="http://schemas.microsoft.com/office/drawing/2014/main" id="{51E58C52-FDFB-FFCE-08A6-F428AC76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3128963"/>
            <a:ext cx="85979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华文隶书" panose="02010800040101010101" pitchFamily="2" charset="-122"/>
              </a:rPr>
              <a:t>定理</a:t>
            </a:r>
            <a:r>
              <a:rPr lang="zh-CN" altLang="en-US"/>
              <a:t> </a:t>
            </a:r>
            <a:r>
              <a:rPr lang="en-US" altLang="zh-CN"/>
              <a:t>n</a:t>
            </a:r>
            <a:r>
              <a:rPr lang="zh-CN" altLang="en-US"/>
              <a:t>维欧氏空间</a:t>
            </a:r>
            <a:r>
              <a:rPr lang="en-US" altLang="zh-CN"/>
              <a:t>V</a:t>
            </a:r>
            <a:r>
              <a:rPr lang="zh-CN" altLang="en-US"/>
              <a:t>必然存在标准正交基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7415" name="TextBox 5">
            <a:extLst>
              <a:ext uri="{FF2B5EF4-FFF2-40B4-BE49-F238E27FC236}">
                <a16:creationId xmlns:a16="http://schemas.microsoft.com/office/drawing/2014/main" id="{B05FE1F7-FC29-D917-776B-5FC94AD4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3808413"/>
            <a:ext cx="871061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算法</a:t>
            </a:r>
            <a:r>
              <a:rPr lang="en-US" altLang="zh-CN">
                <a:solidFill>
                  <a:schemeClr val="tx2"/>
                </a:solidFill>
              </a:rPr>
              <a:t>5.2.1)</a:t>
            </a:r>
            <a:r>
              <a:rPr lang="zh-CN" altLang="en-US"/>
              <a:t>任取</a:t>
            </a:r>
            <a:r>
              <a:rPr lang="en-US" altLang="zh-CN"/>
              <a:t>V</a:t>
            </a:r>
            <a:r>
              <a:rPr lang="zh-CN" altLang="en-US"/>
              <a:t>的一组基</a:t>
            </a:r>
            <a:r>
              <a:rPr lang="en-US" altLang="zh-CN" i="1"/>
              <a:t>M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en-US" altLang="zh-CN"/>
              <a:t>}.</a:t>
            </a:r>
            <a:r>
              <a:rPr lang="zh-CN" altLang="en-US"/>
              <a:t>取 </a:t>
            </a:r>
            <a:r>
              <a:rPr lang="el-GR" altLang="zh-CN" i="1"/>
              <a:t>β</a:t>
            </a:r>
            <a:r>
              <a:rPr lang="en-US" altLang="zh-CN" baseline="-25000"/>
              <a:t>1</a:t>
            </a:r>
            <a:r>
              <a:rPr lang="en-US" altLang="zh-CN"/>
              <a:t>= 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zh-CN" altLang="en-US"/>
              <a:t>并依次对</a:t>
            </a:r>
            <a:r>
              <a:rPr lang="en-US" altLang="zh-CN"/>
              <a:t>2≤</a:t>
            </a:r>
            <a:r>
              <a:rPr lang="en-US" altLang="zh-CN" i="1"/>
              <a:t>k</a:t>
            </a:r>
            <a:r>
              <a:rPr lang="en-US" altLang="zh-CN"/>
              <a:t>≤</a:t>
            </a:r>
            <a:r>
              <a:rPr lang="en-US" altLang="zh-CN" i="1"/>
              <a:t>m</a:t>
            </a:r>
            <a:r>
              <a:rPr lang="zh-CN" altLang="en-US"/>
              <a:t>取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得到正交向量组，在将之归一化即得标准正交基</a:t>
            </a:r>
            <a:r>
              <a:rPr lang="en-US" altLang="zh-CN"/>
              <a:t>. □</a:t>
            </a:r>
            <a:endParaRPr lang="zh-CN" altLang="en-US"/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0C2FB639-0C60-B2CE-B5FA-8FDB723FE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1188" y="4738688"/>
          <a:ext cx="32861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44240" progId="Equation.3">
                  <p:embed/>
                </p:oleObj>
              </mc:Choice>
              <mc:Fallback>
                <p:oleObj name="Equation" r:id="rId4" imgW="147312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4738688"/>
                        <a:ext cx="328612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7">
            <a:extLst>
              <a:ext uri="{FF2B5EF4-FFF2-40B4-BE49-F238E27FC236}">
                <a16:creationId xmlns:a16="http://schemas.microsoft.com/office/drawing/2014/main" id="{83F535B5-5547-12C6-6261-533D9645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5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573B530-1B0C-2EC1-92B9-012ABA0C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D8C04CC4-DE78-05FF-0761-2F261C60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§5.1 </a:t>
            </a:r>
            <a:r>
              <a:rPr lang="zh-CN" altLang="en-US" b="1"/>
              <a:t>欧氏空间</a:t>
            </a:r>
          </a:p>
        </p:txBody>
      </p:sp>
      <p:pic>
        <p:nvPicPr>
          <p:cNvPr id="115717" name="Picture 12" descr="机动">
            <a:extLst>
              <a:ext uri="{FF2B5EF4-FFF2-40B4-BE49-F238E27FC236}">
                <a16:creationId xmlns:a16="http://schemas.microsoft.com/office/drawing/2014/main" id="{95089FAF-EA2E-8B5E-2516-965EBCAD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Text Box 13">
            <a:extLst>
              <a:ext uri="{FF2B5EF4-FFF2-40B4-BE49-F238E27FC236}">
                <a16:creationId xmlns:a16="http://schemas.microsoft.com/office/drawing/2014/main" id="{1A578805-6951-50DD-4352-F515E430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5719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4473394-4E67-E678-9094-877DC4EE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0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E3B58A0A-1321-A115-338F-117DC776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1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E79D4F-1F9A-AFDC-85BB-2BE8443CA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2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BFD8E89-C766-F1C8-0358-38985B93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3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B3F74D-5973-2D0D-371A-83E14629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24" name="Picture 29" descr="tq1">
            <a:extLst>
              <a:ext uri="{FF2B5EF4-FFF2-40B4-BE49-F238E27FC236}">
                <a16:creationId xmlns:a16="http://schemas.microsoft.com/office/drawing/2014/main" id="{8868E021-C183-342B-08FB-854CE3099DF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15725" name="Text Box 31">
            <a:extLst>
              <a:ext uri="{FF2B5EF4-FFF2-40B4-BE49-F238E27FC236}">
                <a16:creationId xmlns:a16="http://schemas.microsoft.com/office/drawing/2014/main" id="{9DD3345E-BA41-98A1-E415-391415C7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>
            <a:extLst>
              <a:ext uri="{FF2B5EF4-FFF2-40B4-BE49-F238E27FC236}">
                <a16:creationId xmlns:a16="http://schemas.microsoft.com/office/drawing/2014/main" id="{8312C0D2-A0B7-EB47-343A-F6E3C1EBF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358775"/>
            <a:ext cx="83232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命题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是欧氏空间的一组基</a:t>
            </a:r>
            <a:r>
              <a:rPr lang="en-US" altLang="zh-CN"/>
              <a:t>, </a:t>
            </a:r>
            <a:r>
              <a:rPr lang="zh-CN" altLang="en-US"/>
              <a:t>则存在</a:t>
            </a:r>
            <a:r>
              <a:rPr lang="en-US" altLang="zh-CN" i="1"/>
              <a:t>V</a:t>
            </a:r>
            <a:r>
              <a:rPr lang="zh-CN" altLang="en-US"/>
              <a:t>的标准正交基</a:t>
            </a:r>
            <a:r>
              <a:rPr lang="en-US" altLang="zh-CN" i="1"/>
              <a:t>M</a:t>
            </a:r>
            <a:r>
              <a:rPr lang="en-US" altLang="zh-CN"/>
              <a:t>={</a:t>
            </a:r>
            <a:r>
              <a:rPr lang="el-GR" altLang="zh-CN" i="1"/>
              <a:t>γ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γ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使</a:t>
            </a:r>
          </a:p>
          <a:p>
            <a:pPr eaLnBrk="1" hangingPunct="1"/>
            <a:r>
              <a:rPr lang="en-US" altLang="zh-CN"/>
              <a:t>                      (</a:t>
            </a:r>
            <a:r>
              <a:rPr lang="el-GR" altLang="zh-CN" i="1"/>
              <a:t>γ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γ</a:t>
            </a:r>
            <a:r>
              <a:rPr lang="en-US" altLang="zh-CN" i="1" baseline="-25000"/>
              <a:t>n</a:t>
            </a:r>
            <a:r>
              <a:rPr lang="en-US" altLang="zh-CN"/>
              <a:t>)=(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en-US" altLang="zh-CN" i="1"/>
              <a:t>T</a:t>
            </a:r>
          </a:p>
          <a:p>
            <a:pPr eaLnBrk="1" hangingPunct="1"/>
            <a:r>
              <a:rPr lang="zh-CN" altLang="en-US"/>
              <a:t>对某个上三角矩阵 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成立</a:t>
            </a:r>
            <a:r>
              <a:rPr lang="en-US" altLang="zh-CN"/>
              <a:t>. </a:t>
            </a:r>
            <a:r>
              <a:rPr lang="zh-CN" altLang="en-US"/>
              <a:t>对每个</a:t>
            </a:r>
            <a:r>
              <a:rPr lang="en-US" altLang="zh-CN"/>
              <a:t>1≤</a:t>
            </a:r>
            <a:r>
              <a:rPr lang="en-US" altLang="zh-CN" i="1"/>
              <a:t>k</a:t>
            </a:r>
            <a:r>
              <a:rPr lang="en-US" altLang="zh-CN"/>
              <a:t>≤</a:t>
            </a:r>
            <a:r>
              <a:rPr lang="en-US" altLang="zh-CN" i="1"/>
              <a:t>n</a:t>
            </a:r>
            <a:r>
              <a:rPr lang="en-US" altLang="zh-CN"/>
              <a:t>,{</a:t>
            </a:r>
            <a:r>
              <a:rPr lang="el-GR" altLang="zh-CN" i="1"/>
              <a:t>γ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γ</a:t>
            </a:r>
            <a:r>
              <a:rPr lang="en-US" altLang="zh-CN" i="1" baseline="-25000"/>
              <a:t>k 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生成的子空间的一组标准正交基</a:t>
            </a:r>
            <a:r>
              <a:rPr lang="en-US" altLang="zh-CN"/>
              <a:t>. </a:t>
            </a:r>
            <a:endParaRPr lang="zh-CN" altLang="en-US"/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5E2DCE2F-3D7D-5629-CB87-E2EE52820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8338" y="2413000"/>
          <a:ext cx="33528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939600" progId="Equation.3">
                  <p:embed/>
                </p:oleObj>
              </mc:Choice>
              <mc:Fallback>
                <p:oleObj name="Equation" r:id="rId3" imgW="149832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413000"/>
                        <a:ext cx="33528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Box 1">
            <a:extLst>
              <a:ext uri="{FF2B5EF4-FFF2-40B4-BE49-F238E27FC236}">
                <a16:creationId xmlns:a16="http://schemas.microsoft.com/office/drawing/2014/main" id="{B1A88F18-77FB-4275-4D19-D54E382BB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12713"/>
            <a:ext cx="82867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推论 </a:t>
            </a:r>
            <a:r>
              <a:rPr lang="en-US" altLang="zh-CN">
                <a:solidFill>
                  <a:schemeClr val="tx2"/>
                </a:solidFill>
              </a:rPr>
              <a:t>5.2.1 </a:t>
            </a:r>
            <a:r>
              <a:rPr lang="zh-CN" altLang="en-US"/>
              <a:t>欧氏空间</a:t>
            </a:r>
            <a:r>
              <a:rPr lang="en-US" altLang="zh-CN" i="1"/>
              <a:t>V</a:t>
            </a:r>
            <a:r>
              <a:rPr lang="zh-CN" altLang="en-US"/>
              <a:t>中任何一组两两正交的单位向量</a:t>
            </a:r>
            <a:r>
              <a:rPr lang="en-US" altLang="zh-CN" i="1"/>
              <a:t>S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都能扩充为</a:t>
            </a:r>
            <a:r>
              <a:rPr lang="en-US" altLang="zh-CN" i="1"/>
              <a:t>V</a:t>
            </a:r>
            <a:r>
              <a:rPr lang="zh-CN" altLang="en-US"/>
              <a:t>的一组标准正交基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9461" name="TextBox 2">
            <a:extLst>
              <a:ext uri="{FF2B5EF4-FFF2-40B4-BE49-F238E27FC236}">
                <a16:creationId xmlns:a16="http://schemas.microsoft.com/office/drawing/2014/main" id="{88385AC1-1574-61A5-9E90-3AEACA124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555750"/>
            <a:ext cx="8483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 i="1"/>
              <a:t>S</a:t>
            </a:r>
            <a:r>
              <a:rPr lang="zh-CN" altLang="en-US"/>
              <a:t>扩充为</a:t>
            </a:r>
            <a:r>
              <a:rPr lang="en-US" altLang="zh-CN" i="1"/>
              <a:t>V</a:t>
            </a:r>
            <a:r>
              <a:rPr lang="zh-CN" altLang="en-US"/>
              <a:t>的一组基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en-US" altLang="zh-CN"/>
              <a:t>}, </a:t>
            </a:r>
            <a:r>
              <a:rPr lang="zh-CN" altLang="en-US"/>
              <a:t>再利用</a:t>
            </a:r>
            <a:r>
              <a:rPr lang="en-US" altLang="zh-CN"/>
              <a:t>Gram-Schmidt</a:t>
            </a:r>
            <a:r>
              <a:rPr lang="zh-CN" altLang="en-US"/>
              <a:t>正交化方法</a:t>
            </a:r>
            <a:r>
              <a:rPr lang="en-US" altLang="zh-CN"/>
              <a:t>, </a:t>
            </a:r>
            <a:r>
              <a:rPr lang="zh-CN" altLang="en-US"/>
              <a:t>用</a:t>
            </a:r>
            <a:r>
              <a:rPr lang="el-GR" altLang="zh-CN" i="1"/>
              <a:t>β</a:t>
            </a:r>
            <a:r>
              <a:rPr lang="en-US" altLang="zh-CN" i="1" baseline="-25000"/>
              <a:t>k</a:t>
            </a:r>
            <a:r>
              <a:rPr lang="en-US" altLang="zh-CN" baseline="-25000"/>
              <a:t>+1</a:t>
            </a:r>
            <a:r>
              <a:rPr lang="en-US" altLang="zh-CN"/>
              <a:t>,…,</a:t>
            </a:r>
            <a:r>
              <a:rPr lang="el-GR" altLang="zh-CN" i="1"/>
              <a:t>β</a:t>
            </a:r>
            <a:r>
              <a:rPr lang="en-US" altLang="zh-CN" i="1" baseline="-25000"/>
              <a:t>n</a:t>
            </a:r>
            <a:r>
              <a:rPr lang="zh-CN" altLang="en-US"/>
              <a:t>替换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 baseline="-25000"/>
              <a:t>+1</a:t>
            </a:r>
            <a:r>
              <a:rPr lang="en-US" altLang="zh-CN"/>
              <a:t>,…,</a:t>
            </a:r>
            <a:r>
              <a:rPr lang="el-GR" altLang="zh-CN" i="1"/>
              <a:t>α</a:t>
            </a:r>
            <a:r>
              <a:rPr lang="en-US" altLang="zh-CN" i="1" baseline="-25000"/>
              <a:t>n</a:t>
            </a:r>
            <a:r>
              <a:rPr lang="zh-CN" altLang="en-US"/>
              <a:t>得到一组标准正交基 </a:t>
            </a:r>
            <a:r>
              <a:rPr lang="en-US" altLang="zh-CN" i="1"/>
              <a:t>M</a:t>
            </a:r>
            <a:r>
              <a:rPr lang="en-US" altLang="zh-CN"/>
              <a:t>={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</a:t>
            </a:r>
            <a:r>
              <a:rPr lang="el-GR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,</a:t>
            </a:r>
            <a:r>
              <a:rPr lang="el-GR" altLang="zh-CN"/>
              <a:t> </a:t>
            </a:r>
            <a:r>
              <a:rPr lang="el-GR" altLang="zh-CN" i="1"/>
              <a:t>β</a:t>
            </a:r>
            <a:r>
              <a:rPr lang="en-US" altLang="zh-CN" i="1" baseline="-25000"/>
              <a:t>k</a:t>
            </a:r>
            <a:r>
              <a:rPr lang="en-US" altLang="zh-CN" baseline="-25000"/>
              <a:t>+1</a:t>
            </a:r>
            <a:r>
              <a:rPr lang="en-US" altLang="zh-CN"/>
              <a:t>,…,</a:t>
            </a:r>
            <a:r>
              <a:rPr lang="el-GR" altLang="zh-CN" i="1"/>
              <a:t>β</a:t>
            </a:r>
            <a:r>
              <a:rPr lang="en-US" altLang="zh-CN" i="1" baseline="-25000"/>
              <a:t>n </a:t>
            </a:r>
            <a:r>
              <a:rPr lang="en-US" altLang="zh-CN"/>
              <a:t>}. □</a:t>
            </a:r>
            <a:endParaRPr lang="zh-CN" altLang="en-US"/>
          </a:p>
        </p:txBody>
      </p:sp>
      <p:sp>
        <p:nvSpPr>
          <p:cNvPr id="19462" name="TextBox 3">
            <a:extLst>
              <a:ext uri="{FF2B5EF4-FFF2-40B4-BE49-F238E27FC236}">
                <a16:creationId xmlns:a16="http://schemas.microsoft.com/office/drawing/2014/main" id="{8ACACC72-2292-6431-D79F-F14645AD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573463"/>
            <a:ext cx="83518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zh-CN" altLang="en-US"/>
              <a:t> 试求</a:t>
            </a:r>
            <a:r>
              <a:rPr lang="en-US" altLang="zh-CN" b="1" i="1"/>
              <a:t>R</a:t>
            </a:r>
            <a:r>
              <a:rPr lang="en-US" altLang="zh-CN" baseline="30000"/>
              <a:t>4</a:t>
            </a:r>
            <a:r>
              <a:rPr lang="zh-CN" altLang="en-US"/>
              <a:t>中线性无关的向量组</a:t>
            </a:r>
            <a:r>
              <a:rPr lang="el-GR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=(1,0,1,0)</a:t>
            </a:r>
            <a:r>
              <a:rPr lang="en-US" altLang="zh-CN" i="1" baseline="30000"/>
              <a:t>T</a:t>
            </a:r>
            <a:r>
              <a:rPr lang="en-US" altLang="zh-CN"/>
              <a:t>, </a:t>
            </a:r>
            <a:r>
              <a:rPr lang="el-GR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=(0,-1,1,-1)</a:t>
            </a:r>
            <a:r>
              <a:rPr lang="en-US" altLang="zh-CN" i="1" baseline="30000"/>
              <a:t>T</a:t>
            </a:r>
            <a:r>
              <a:rPr lang="en-US" altLang="zh-CN"/>
              <a:t>,</a:t>
            </a:r>
            <a:r>
              <a:rPr lang="en-US" altLang="zh-CN" i="1"/>
              <a:t> </a:t>
            </a:r>
            <a:r>
              <a:rPr lang="el-GR" altLang="zh-CN" i="1"/>
              <a:t>α</a:t>
            </a:r>
            <a:r>
              <a:rPr lang="en-US" altLang="zh-CN" baseline="-25000"/>
              <a:t>3</a:t>
            </a:r>
            <a:r>
              <a:rPr lang="en-US" altLang="zh-CN"/>
              <a:t>=(1,1,1,1)</a:t>
            </a:r>
            <a:r>
              <a:rPr lang="en-US" altLang="zh-CN" i="1" baseline="30000"/>
              <a:t>T</a:t>
            </a:r>
            <a:r>
              <a:rPr lang="zh-CN" altLang="en-US"/>
              <a:t>所生成的子空间的一组正交基</a:t>
            </a:r>
            <a:r>
              <a:rPr lang="en-US" altLang="zh-CN"/>
              <a:t>,</a:t>
            </a:r>
            <a:r>
              <a:rPr lang="zh-CN" altLang="en-US"/>
              <a:t>并扩充成为</a:t>
            </a:r>
            <a:r>
              <a:rPr lang="en-US" altLang="zh-CN" b="1" i="1"/>
              <a:t>R</a:t>
            </a:r>
            <a:r>
              <a:rPr lang="en-US" altLang="zh-CN" baseline="30000"/>
              <a:t>4 </a:t>
            </a:r>
            <a:r>
              <a:rPr lang="zh-CN" altLang="en-US"/>
              <a:t>的一组标准正交基。</a:t>
            </a:r>
          </a:p>
        </p:txBody>
      </p:sp>
      <p:sp>
        <p:nvSpPr>
          <p:cNvPr id="19463" name="TextBox 4">
            <a:extLst>
              <a:ext uri="{FF2B5EF4-FFF2-40B4-BE49-F238E27FC236}">
                <a16:creationId xmlns:a16="http://schemas.microsoft.com/office/drawing/2014/main" id="{844169EB-8A81-012D-D723-D5E286495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5184775"/>
            <a:ext cx="8361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  <a:endParaRPr lang="en-US" altLang="zh-CN"/>
          </a:p>
          <a:p>
            <a:pPr eaLnBrk="1" hangingPunct="1"/>
            <a:r>
              <a:rPr lang="zh-CN" altLang="en-US"/>
              <a:t>待定系数求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97574282-23F8-8143-3483-8E0838054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25" y="5176838"/>
          <a:ext cx="73929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520" imgH="253800" progId="Equation.3">
                  <p:embed/>
                </p:oleObj>
              </mc:Choice>
              <mc:Fallback>
                <p:oleObj name="Equation" r:id="rId2" imgW="331452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5176838"/>
                        <a:ext cx="739298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8FBE9128-EE9B-7AE7-BFB3-343793D18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5922963"/>
          <a:ext cx="2435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253800" progId="Equation.3">
                  <p:embed/>
                </p:oleObj>
              </mc:Choice>
              <mc:Fallback>
                <p:oleObj name="Equation" r:id="rId4" imgW="109188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5922963"/>
                        <a:ext cx="24352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32BED2A-9D16-D4C1-DE8A-F4840EE1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55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1C1BF32-690F-AD01-2983-5F8CC335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65361196-6B81-BD22-D0B2-22D9DB691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tx1"/>
                </a:solidFill>
              </a:rPr>
              <a:t>§5.3 </a:t>
            </a:r>
            <a:r>
              <a:rPr lang="zh-CN" altLang="en-US" b="1">
                <a:solidFill>
                  <a:schemeClr val="tx1"/>
                </a:solidFill>
              </a:rPr>
              <a:t>二次型</a:t>
            </a:r>
          </a:p>
        </p:txBody>
      </p:sp>
      <p:pic>
        <p:nvPicPr>
          <p:cNvPr id="125957" name="Picture 5" descr="机动">
            <a:extLst>
              <a:ext uri="{FF2B5EF4-FFF2-40B4-BE49-F238E27FC236}">
                <a16:creationId xmlns:a16="http://schemas.microsoft.com/office/drawing/2014/main" id="{A0226607-C2AD-3CDF-670C-E8BC11E7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8" name="Text Box 6">
            <a:extLst>
              <a:ext uri="{FF2B5EF4-FFF2-40B4-BE49-F238E27FC236}">
                <a16:creationId xmlns:a16="http://schemas.microsoft.com/office/drawing/2014/main" id="{B3357FB4-D539-D30B-7F91-2A9B06B9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5959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EC30C40-EEDC-40DD-5120-697D71EA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0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745CFFBA-2D19-4F4B-2E06-32011BFA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1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459DE6-0ACB-575E-E852-3383B49A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2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7393FC3-87F8-F5F0-C3DE-5B0110B0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3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D9B1E7-683D-AFCC-87D9-7A38E96E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4" name="Picture 12" descr="tq1">
            <a:extLst>
              <a:ext uri="{FF2B5EF4-FFF2-40B4-BE49-F238E27FC236}">
                <a16:creationId xmlns:a16="http://schemas.microsoft.com/office/drawing/2014/main" id="{87504FFB-534B-61B4-BEC3-28813C64DFAD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25965" name="Text Box 13">
            <a:extLst>
              <a:ext uri="{FF2B5EF4-FFF2-40B4-BE49-F238E27FC236}">
                <a16:creationId xmlns:a16="http://schemas.microsoft.com/office/drawing/2014/main" id="{F482BF49-061C-4B64-9310-2C71D82C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Text Box 2">
            <a:extLst>
              <a:ext uri="{FF2B5EF4-FFF2-40B4-BE49-F238E27FC236}">
                <a16:creationId xmlns:a16="http://schemas.microsoft.com/office/drawing/2014/main" id="{16C9A23B-E3A5-6429-6010-778625F6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315913"/>
            <a:ext cx="7677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二次型的</a:t>
            </a:r>
            <a:r>
              <a:rPr lang="zh-CN" altLang="en-US" b="1">
                <a:solidFill>
                  <a:schemeClr val="tx2"/>
                </a:solidFill>
              </a:rPr>
              <a:t>配方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DB8C57C-5E51-802D-85DE-14A20CE901B5}"/>
              </a:ext>
            </a:extLst>
          </p:cNvPr>
          <p:cNvGrpSpPr>
            <a:grpSpLocks/>
          </p:cNvGrpSpPr>
          <p:nvPr/>
        </p:nvGrpSpPr>
        <p:grpSpPr bwMode="auto">
          <a:xfrm>
            <a:off x="315913" y="1138238"/>
            <a:ext cx="8529637" cy="677862"/>
            <a:chOff x="199" y="717"/>
            <a:chExt cx="5373" cy="427"/>
          </a:xfrm>
        </p:grpSpPr>
        <p:sp>
          <p:nvSpPr>
            <p:cNvPr id="20500" name="Text Box 4">
              <a:extLst>
                <a:ext uri="{FF2B5EF4-FFF2-40B4-BE49-F238E27FC236}">
                  <a16:creationId xmlns:a16="http://schemas.microsoft.com/office/drawing/2014/main" id="{13EB1ADD-B8C7-6153-114D-1E4FAF387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727"/>
              <a:ext cx="23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定义</a:t>
              </a:r>
              <a:r>
                <a:rPr lang="en-US" altLang="zh-CN" b="1">
                  <a:solidFill>
                    <a:schemeClr val="tx2"/>
                  </a:solidFill>
                </a:rPr>
                <a:t>5.3.1</a:t>
              </a:r>
              <a:r>
                <a:rPr lang="en-US" altLang="zh-CN" b="1"/>
                <a:t> </a:t>
              </a:r>
              <a:r>
                <a:rPr lang="en-US" altLang="zh-CN" b="1">
                  <a:latin typeface="楷体_GB2312" pitchFamily="49" charset="-122"/>
                </a:rPr>
                <a:t> </a:t>
              </a:r>
              <a:r>
                <a:rPr lang="en-US" altLang="zh-CN" i="1"/>
                <a:t>n</a:t>
              </a:r>
              <a:r>
                <a:rPr lang="zh-CN" altLang="en-US" b="1">
                  <a:latin typeface="楷体_GB2312" pitchFamily="49" charset="-122"/>
                </a:rPr>
                <a:t>个变量</a:t>
              </a:r>
              <a:endParaRPr lang="zh-CN" altLang="en-US" b="1"/>
            </a:p>
          </p:txBody>
        </p:sp>
        <p:graphicFrame>
          <p:nvGraphicFramePr>
            <p:cNvPr id="20487" name="Object 5">
              <a:extLst>
                <a:ext uri="{FF2B5EF4-FFF2-40B4-BE49-F238E27FC236}">
                  <a16:creationId xmlns:a16="http://schemas.microsoft.com/office/drawing/2014/main" id="{F34FBCB5-60EE-5348-499C-C949F4E35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3" y="717"/>
            <a:ext cx="1019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45760" imgH="228600" progId="Equation.DSMT4">
                    <p:embed/>
                  </p:oleObj>
                </mc:Choice>
                <mc:Fallback>
                  <p:oleObj name="Equation" r:id="rId2" imgW="5457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717"/>
                          <a:ext cx="1019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Text Box 6">
              <a:extLst>
                <a:ext uri="{FF2B5EF4-FFF2-40B4-BE49-F238E27FC236}">
                  <a16:creationId xmlns:a16="http://schemas.microsoft.com/office/drawing/2014/main" id="{143D447B-74AA-4676-6CA2-BFA4FAB60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" y="737"/>
              <a:ext cx="20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二次齐次多项式</a:t>
              </a:r>
            </a:p>
          </p:txBody>
        </p:sp>
      </p:grpSp>
      <p:sp>
        <p:nvSpPr>
          <p:cNvPr id="106503" name="Text Box 7">
            <a:extLst>
              <a:ext uri="{FF2B5EF4-FFF2-40B4-BE49-F238E27FC236}">
                <a16:creationId xmlns:a16="http://schemas.microsoft.com/office/drawing/2014/main" id="{00EE8F34-2013-E378-3591-F5B0CD684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2665413"/>
            <a:ext cx="5673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称为</a:t>
            </a:r>
            <a:r>
              <a:rPr lang="en-US" altLang="zh-CN" i="1"/>
              <a:t>n</a:t>
            </a:r>
            <a:r>
              <a:rPr lang="zh-CN" altLang="en-US" b="1"/>
              <a:t>元</a:t>
            </a:r>
            <a:r>
              <a:rPr lang="zh-CN" altLang="en-US" b="1">
                <a:solidFill>
                  <a:schemeClr val="tx2"/>
                </a:solidFill>
              </a:rPr>
              <a:t>二次型。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043BC448-9D5E-FEF9-BBF9-C86DFA449893}"/>
              </a:ext>
            </a:extLst>
          </p:cNvPr>
          <p:cNvGrpSpPr>
            <a:grpSpLocks/>
          </p:cNvGrpSpPr>
          <p:nvPr/>
        </p:nvGrpSpPr>
        <p:grpSpPr bwMode="auto">
          <a:xfrm>
            <a:off x="773113" y="3321050"/>
            <a:ext cx="7945437" cy="679450"/>
            <a:chOff x="487" y="2092"/>
            <a:chExt cx="5005" cy="428"/>
          </a:xfrm>
        </p:grpSpPr>
        <p:graphicFrame>
          <p:nvGraphicFramePr>
            <p:cNvPr id="20486" name="Object 9">
              <a:extLst>
                <a:ext uri="{FF2B5EF4-FFF2-40B4-BE49-F238E27FC236}">
                  <a16:creationId xmlns:a16="http://schemas.microsoft.com/office/drawing/2014/main" id="{CB4E2DCB-D9F7-6340-32FB-D06CD94EA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5" y="2092"/>
            <a:ext cx="1019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45760" imgH="228600" progId="Equation.DSMT4">
                    <p:embed/>
                  </p:oleObj>
                </mc:Choice>
                <mc:Fallback>
                  <p:oleObj name="Equation" r:id="rId4" imgW="5457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2092"/>
                          <a:ext cx="1019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8" name="Text Box 10">
              <a:extLst>
                <a:ext uri="{FF2B5EF4-FFF2-40B4-BE49-F238E27FC236}">
                  <a16:creationId xmlns:a16="http://schemas.microsoft.com/office/drawing/2014/main" id="{52EA9996-7FBE-E2E1-D349-C89D1F547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2116"/>
              <a:ext cx="17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     如果自变量</a:t>
              </a:r>
            </a:p>
          </p:txBody>
        </p:sp>
        <p:sp>
          <p:nvSpPr>
            <p:cNvPr id="20499" name="Text Box 11">
              <a:extLst>
                <a:ext uri="{FF2B5EF4-FFF2-40B4-BE49-F238E27FC236}">
                  <a16:creationId xmlns:a16="http://schemas.microsoft.com/office/drawing/2014/main" id="{57EAE9F4-5263-41CA-4FBC-73A405362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" y="2155"/>
              <a:ext cx="23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都在数域</a:t>
              </a:r>
              <a:r>
                <a:rPr lang="en-US" altLang="zh-CN" b="1"/>
                <a:t>F</a:t>
              </a:r>
              <a:r>
                <a:rPr lang="zh-CN" altLang="en-US" b="1"/>
                <a:t>中取值，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09B7FF70-47E3-6D9A-2E53-1CEB389782FE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3883025"/>
            <a:ext cx="7172325" cy="1052513"/>
            <a:chOff x="447" y="2446"/>
            <a:chExt cx="4518" cy="663"/>
          </a:xfrm>
        </p:grpSpPr>
        <p:graphicFrame>
          <p:nvGraphicFramePr>
            <p:cNvPr id="20485" name="Object 13">
              <a:extLst>
                <a:ext uri="{FF2B5EF4-FFF2-40B4-BE49-F238E27FC236}">
                  <a16:creationId xmlns:a16="http://schemas.microsoft.com/office/drawing/2014/main" id="{7A416D5B-1C51-4693-D611-8639EF3A3A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8" y="2446"/>
            <a:ext cx="3057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38000" imgH="355320" progId="Equation.DSMT4">
                    <p:embed/>
                  </p:oleObj>
                </mc:Choice>
                <mc:Fallback>
                  <p:oleObj name="Equation" r:id="rId5" imgW="1638000" imgH="3553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2446"/>
                          <a:ext cx="3057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Text Box 14">
              <a:extLst>
                <a:ext uri="{FF2B5EF4-FFF2-40B4-BE49-F238E27FC236}">
                  <a16:creationId xmlns:a16="http://schemas.microsoft.com/office/drawing/2014/main" id="{A075791A-DC72-1483-17FD-F3377AC16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" y="2532"/>
              <a:ext cx="14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函数表达式</a:t>
              </a:r>
            </a:p>
          </p:txBody>
        </p:sp>
      </p:grpSp>
      <p:graphicFrame>
        <p:nvGraphicFramePr>
          <p:cNvPr id="106511" name="Object 15">
            <a:extLst>
              <a:ext uri="{FF2B5EF4-FFF2-40B4-BE49-F238E27FC236}">
                <a16:creationId xmlns:a16="http://schemas.microsoft.com/office/drawing/2014/main" id="{47D42F2F-7492-7ADE-AD55-BCF7F488E8AE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2414588" y="1774825"/>
          <a:ext cx="48529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8000" imgH="355320" progId="Equation.DSMT4">
                  <p:embed/>
                </p:oleObj>
              </mc:Choice>
              <mc:Fallback>
                <p:oleObj name="Equation" r:id="rId7" imgW="1638000" imgH="355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774825"/>
                        <a:ext cx="485298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Text Box 16">
            <a:extLst>
              <a:ext uri="{FF2B5EF4-FFF2-40B4-BE49-F238E27FC236}">
                <a16:creationId xmlns:a16="http://schemas.microsoft.com/office/drawing/2014/main" id="{F73EB3EF-3D8B-6350-5D5B-DD67B41E0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616575"/>
            <a:ext cx="7629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称为数域</a:t>
            </a:r>
            <a:r>
              <a:rPr lang="en-US" altLang="zh-CN" b="1"/>
              <a:t>F</a:t>
            </a:r>
            <a:r>
              <a:rPr lang="zh-CN" altLang="en-US" b="1"/>
              <a:t>上的二次型，它是</a:t>
            </a:r>
            <a:r>
              <a:rPr lang="en-US" altLang="zh-CN" b="1"/>
              <a:t>F</a:t>
            </a:r>
            <a:r>
              <a:rPr lang="zh-CN" altLang="en-US" b="1"/>
              <a:t>上数组空间</a:t>
            </a: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59B2ACF3-171D-B135-8A59-1613D008A156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4854575"/>
            <a:ext cx="7859713" cy="679450"/>
            <a:chOff x="556" y="3058"/>
            <a:chExt cx="4951" cy="428"/>
          </a:xfrm>
        </p:grpSpPr>
        <p:sp>
          <p:nvSpPr>
            <p:cNvPr id="20495" name="Text Box 18">
              <a:extLst>
                <a:ext uri="{FF2B5EF4-FFF2-40B4-BE49-F238E27FC236}">
                  <a16:creationId xmlns:a16="http://schemas.microsoft.com/office/drawing/2014/main" id="{1B3EFAB5-B106-A5C1-E695-8F7555180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" y="3113"/>
              <a:ext cx="12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中的系数</a:t>
              </a:r>
            </a:p>
          </p:txBody>
        </p:sp>
        <p:sp>
          <p:nvSpPr>
            <p:cNvPr id="20496" name="Text Box 19">
              <a:extLst>
                <a:ext uri="{FF2B5EF4-FFF2-40B4-BE49-F238E27FC236}">
                  <a16:creationId xmlns:a16="http://schemas.microsoft.com/office/drawing/2014/main" id="{E9E45F40-EE78-8461-68E3-D80FE61E7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6" y="3088"/>
              <a:ext cx="23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也都在</a:t>
              </a:r>
              <a:r>
                <a:rPr lang="en-US" altLang="zh-CN" b="1"/>
                <a:t>F</a:t>
              </a:r>
              <a:r>
                <a:rPr lang="zh-CN" altLang="en-US" b="1"/>
                <a:t>中取值，则</a:t>
              </a:r>
            </a:p>
          </p:txBody>
        </p:sp>
        <p:graphicFrame>
          <p:nvGraphicFramePr>
            <p:cNvPr id="20483" name="Object 20">
              <a:extLst>
                <a:ext uri="{FF2B5EF4-FFF2-40B4-BE49-F238E27FC236}">
                  <a16:creationId xmlns:a16="http://schemas.microsoft.com/office/drawing/2014/main" id="{99FD6A48-6AC5-ED1B-233B-441F18A326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4" y="3072"/>
            <a:ext cx="114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228600" progId="Equation.DSMT4">
                    <p:embed/>
                  </p:oleObj>
                </mc:Choice>
                <mc:Fallback>
                  <p:oleObj name="Equation" r:id="rId8" imgW="77436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3072"/>
                          <a:ext cx="114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21">
              <a:extLst>
                <a:ext uri="{FF2B5EF4-FFF2-40B4-BE49-F238E27FC236}">
                  <a16:creationId xmlns:a16="http://schemas.microsoft.com/office/drawing/2014/main" id="{6605D052-EF11-EF4B-D047-F073FCFC7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3" y="3058"/>
            <a:ext cx="315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41200" progId="Equation.DSMT4">
                    <p:embed/>
                  </p:oleObj>
                </mc:Choice>
                <mc:Fallback>
                  <p:oleObj name="Equation" r:id="rId10" imgW="177480" imgH="241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3058"/>
                          <a:ext cx="315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1065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1" name="Group 2">
            <a:extLst>
              <a:ext uri="{FF2B5EF4-FFF2-40B4-BE49-F238E27FC236}">
                <a16:creationId xmlns:a16="http://schemas.microsoft.com/office/drawing/2014/main" id="{8355534D-929F-C8FB-6FE9-4F109705DD06}"/>
              </a:ext>
            </a:extLst>
          </p:cNvPr>
          <p:cNvGrpSpPr>
            <a:grpSpLocks/>
          </p:cNvGrpSpPr>
          <p:nvPr/>
        </p:nvGrpSpPr>
        <p:grpSpPr bwMode="auto">
          <a:xfrm>
            <a:off x="663575" y="371475"/>
            <a:ext cx="4522788" cy="682625"/>
            <a:chOff x="410" y="251"/>
            <a:chExt cx="2849" cy="430"/>
          </a:xfrm>
        </p:grpSpPr>
        <p:graphicFrame>
          <p:nvGraphicFramePr>
            <p:cNvPr id="21509" name="Object 3">
              <a:extLst>
                <a:ext uri="{FF2B5EF4-FFF2-40B4-BE49-F238E27FC236}">
                  <a16:creationId xmlns:a16="http://schemas.microsoft.com/office/drawing/2014/main" id="{0F357F5C-4974-DA3C-53CB-AEAF252563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5" y="328"/>
            <a:ext cx="32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64880" progId="Equation.DSMT4">
                    <p:embed/>
                  </p:oleObj>
                </mc:Choice>
                <mc:Fallback>
                  <p:oleObj name="Equation" r:id="rId2" imgW="164880" imgH="164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328"/>
                          <a:ext cx="32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4">
              <a:extLst>
                <a:ext uri="{FF2B5EF4-FFF2-40B4-BE49-F238E27FC236}">
                  <a16:creationId xmlns:a16="http://schemas.microsoft.com/office/drawing/2014/main" id="{090FD6FD-1BDA-45F6-47BF-B6F072ACCC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" y="251"/>
            <a:ext cx="43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190440" progId="Equation.DSMT4">
                    <p:embed/>
                  </p:oleObj>
                </mc:Choice>
                <mc:Fallback>
                  <p:oleObj name="Equation" r:id="rId4" imgW="215640" imgH="1904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251"/>
                          <a:ext cx="434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Text Box 5">
              <a:extLst>
                <a:ext uri="{FF2B5EF4-FFF2-40B4-BE49-F238E27FC236}">
                  <a16:creationId xmlns:a16="http://schemas.microsoft.com/office/drawing/2014/main" id="{6D055C59-385D-1758-054D-FBE5F5C4B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6"/>
              <a:ext cx="3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到</a:t>
              </a:r>
            </a:p>
          </p:txBody>
        </p:sp>
        <p:sp>
          <p:nvSpPr>
            <p:cNvPr id="21519" name="Text Box 6">
              <a:extLst>
                <a:ext uri="{FF2B5EF4-FFF2-40B4-BE49-F238E27FC236}">
                  <a16:creationId xmlns:a16="http://schemas.microsoft.com/office/drawing/2014/main" id="{1AAFCF93-E85F-288B-06DA-30EB3A637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316"/>
              <a:ext cx="17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中的一个映射</a:t>
              </a:r>
            </a:p>
          </p:txBody>
        </p:sp>
      </p:grpSp>
      <p:graphicFrame>
        <p:nvGraphicFramePr>
          <p:cNvPr id="107527" name="Object 7">
            <a:extLst>
              <a:ext uri="{FF2B5EF4-FFF2-40B4-BE49-F238E27FC236}">
                <a16:creationId xmlns:a16="http://schemas.microsoft.com/office/drawing/2014/main" id="{55E19D03-34EF-DE8D-37BE-56693AA9E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1149350"/>
          <a:ext cx="61261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241200" progId="Equation.DSMT4">
                  <p:embed/>
                </p:oleObj>
              </mc:Choice>
              <mc:Fallback>
                <p:oleObj name="Equation" r:id="rId6" imgW="23745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149350"/>
                        <a:ext cx="61261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Text Box 8">
            <a:extLst>
              <a:ext uri="{FF2B5EF4-FFF2-40B4-BE49-F238E27FC236}">
                <a16:creationId xmlns:a16="http://schemas.microsoft.com/office/drawing/2014/main" id="{644C65FA-45A0-1721-19FD-3C2B830FB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44713"/>
            <a:ext cx="8497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/>
              <a:t>   </a:t>
            </a:r>
            <a:r>
              <a:rPr lang="zh-CN" altLang="en-US" b="1"/>
              <a:t>求下面的实二次型的值域以及它们的最大</a:t>
            </a:r>
          </a:p>
        </p:txBody>
      </p:sp>
      <p:sp>
        <p:nvSpPr>
          <p:cNvPr id="107529" name="Text Box 9">
            <a:extLst>
              <a:ext uri="{FF2B5EF4-FFF2-40B4-BE49-F238E27FC236}">
                <a16:creationId xmlns:a16="http://schemas.microsoft.com/office/drawing/2014/main" id="{EDF4B594-48FB-2D5D-1F87-AE79A4661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2900363"/>
            <a:ext cx="3108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值或最小值。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B1CDD4D9-4E9A-626A-4D34-83405B45F711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4449763"/>
            <a:ext cx="8529637" cy="622300"/>
            <a:chOff x="209" y="2803"/>
            <a:chExt cx="5373" cy="392"/>
          </a:xfrm>
        </p:grpSpPr>
        <p:sp>
          <p:nvSpPr>
            <p:cNvPr id="21517" name="Text Box 11">
              <a:extLst>
                <a:ext uri="{FF2B5EF4-FFF2-40B4-BE49-F238E27FC236}">
                  <a16:creationId xmlns:a16="http://schemas.microsoft.com/office/drawing/2014/main" id="{AABF8C45-B036-14E1-0E45-2C95806D6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" y="2830"/>
              <a:ext cx="9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  （</a:t>
              </a:r>
              <a:r>
                <a:rPr lang="en-US" altLang="zh-CN" b="1"/>
                <a:t>2</a:t>
              </a:r>
              <a:r>
                <a:rPr lang="zh-CN" altLang="en-US" b="1"/>
                <a:t>）</a:t>
              </a:r>
            </a:p>
          </p:txBody>
        </p:sp>
        <p:graphicFrame>
          <p:nvGraphicFramePr>
            <p:cNvPr id="21508" name="Object 12">
              <a:extLst>
                <a:ext uri="{FF2B5EF4-FFF2-40B4-BE49-F238E27FC236}">
                  <a16:creationId xmlns:a16="http://schemas.microsoft.com/office/drawing/2014/main" id="{37F01CC8-BC13-53FD-CCD7-E8E1E21C6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6" y="2803"/>
            <a:ext cx="454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960" imgH="228600" progId="Equation.DSMT4">
                    <p:embed/>
                  </p:oleObj>
                </mc:Choice>
                <mc:Fallback>
                  <p:oleObj name="Equation" r:id="rId8" imgW="279396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803"/>
                          <a:ext cx="4546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D3BA8370-7351-154D-1EF7-48031749E4F2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3614738"/>
            <a:ext cx="8094662" cy="654050"/>
            <a:chOff x="309" y="2277"/>
            <a:chExt cx="5099" cy="412"/>
          </a:xfrm>
        </p:grpSpPr>
        <p:sp>
          <p:nvSpPr>
            <p:cNvPr id="21516" name="Text Box 14">
              <a:extLst>
                <a:ext uri="{FF2B5EF4-FFF2-40B4-BE49-F238E27FC236}">
                  <a16:creationId xmlns:a16="http://schemas.microsoft.com/office/drawing/2014/main" id="{8F0E9CE1-6E4D-6AE0-7752-3D1CEDB2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2324"/>
              <a:ext cx="7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（</a:t>
              </a:r>
              <a:r>
                <a:rPr lang="en-US" altLang="zh-CN" b="1"/>
                <a:t>1</a:t>
              </a:r>
              <a:r>
                <a:rPr lang="zh-CN" altLang="en-US" b="1"/>
                <a:t>）</a:t>
              </a:r>
            </a:p>
          </p:txBody>
        </p:sp>
        <p:graphicFrame>
          <p:nvGraphicFramePr>
            <p:cNvPr id="21507" name="Object 15">
              <a:extLst>
                <a:ext uri="{FF2B5EF4-FFF2-40B4-BE49-F238E27FC236}">
                  <a16:creationId xmlns:a16="http://schemas.microsoft.com/office/drawing/2014/main" id="{7221A189-AB54-4F17-9180-A568AAB51C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1" y="2277"/>
            <a:ext cx="4447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9800" imgH="228600" progId="Equation.DSMT4">
                    <p:embed/>
                  </p:oleObj>
                </mc:Choice>
                <mc:Fallback>
                  <p:oleObj name="Equation" r:id="rId10" imgW="25398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2277"/>
                          <a:ext cx="4447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/>
      <p:bldP spid="1075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5F70FE6D-A525-EFD8-4E71-DDABEA12B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200025"/>
          <a:ext cx="68087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228600" progId="Equation.DSMT4">
                  <p:embed/>
                </p:oleObj>
              </mc:Choice>
              <mc:Fallback>
                <p:oleObj name="Equation" r:id="rId2" imgW="2539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00025"/>
                        <a:ext cx="68087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E77D8363-FAA3-BCCB-1EBD-E0303A48E2C8}"/>
              </a:ext>
            </a:extLst>
          </p:cNvPr>
          <p:cNvGrpSpPr>
            <a:grpSpLocks/>
          </p:cNvGrpSpPr>
          <p:nvPr/>
        </p:nvGrpSpPr>
        <p:grpSpPr bwMode="auto">
          <a:xfrm>
            <a:off x="2174875" y="728663"/>
            <a:ext cx="6773863" cy="938212"/>
            <a:chOff x="1370" y="459"/>
            <a:chExt cx="4267" cy="591"/>
          </a:xfrm>
        </p:grpSpPr>
        <p:graphicFrame>
          <p:nvGraphicFramePr>
            <p:cNvPr id="22534" name="Object 4">
              <a:extLst>
                <a:ext uri="{FF2B5EF4-FFF2-40B4-BE49-F238E27FC236}">
                  <a16:creationId xmlns:a16="http://schemas.microsoft.com/office/drawing/2014/main" id="{CDA3C957-9162-50C3-BACA-D005DFF30E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0" y="459"/>
            <a:ext cx="3222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45960" imgH="393480" progId="Equation.DSMT4">
                    <p:embed/>
                  </p:oleObj>
                </mc:Choice>
                <mc:Fallback>
                  <p:oleObj name="Equation" r:id="rId4" imgW="2145960" imgH="3934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459"/>
                          <a:ext cx="3222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Text Box 5">
              <a:extLst>
                <a:ext uri="{FF2B5EF4-FFF2-40B4-BE49-F238E27FC236}">
                  <a16:creationId xmlns:a16="http://schemas.microsoft.com/office/drawing/2014/main" id="{1D83DE08-B0B3-D040-C917-7DA634E61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576"/>
              <a:ext cx="9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/>
                <a:t>(8.1.1)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00B404E8-5124-3D25-4DC5-6F333D27208E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1763713"/>
            <a:ext cx="8350250" cy="2141537"/>
            <a:chOff x="376" y="1111"/>
            <a:chExt cx="5260" cy="1349"/>
          </a:xfrm>
        </p:grpSpPr>
        <p:sp>
          <p:nvSpPr>
            <p:cNvPr id="22547" name="Text Box 7">
              <a:extLst>
                <a:ext uri="{FF2B5EF4-FFF2-40B4-BE49-F238E27FC236}">
                  <a16:creationId xmlns:a16="http://schemas.microsoft.com/office/drawing/2014/main" id="{DD1A7663-996B-F971-3031-B8CCB4E93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1111"/>
              <a:ext cx="3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令</a:t>
              </a:r>
            </a:p>
          </p:txBody>
        </p:sp>
        <p:graphicFrame>
          <p:nvGraphicFramePr>
            <p:cNvPr id="22533" name="Object 8">
              <a:extLst>
                <a:ext uri="{FF2B5EF4-FFF2-40B4-BE49-F238E27FC236}">
                  <a16:creationId xmlns:a16="http://schemas.microsoft.com/office/drawing/2014/main" id="{15DF6009-E171-1898-8954-AFD8D34315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" y="1131"/>
            <a:ext cx="3543" cy="1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41320" imgH="990360" progId="Equation.DSMT4">
                    <p:embed/>
                  </p:oleObj>
                </mc:Choice>
                <mc:Fallback>
                  <p:oleObj name="Equation" r:id="rId6" imgW="2641320" imgH="9903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1131"/>
                          <a:ext cx="3543" cy="1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9">
              <a:extLst>
                <a:ext uri="{FF2B5EF4-FFF2-40B4-BE49-F238E27FC236}">
                  <a16:creationId xmlns:a16="http://schemas.microsoft.com/office/drawing/2014/main" id="{DC78AF61-DCF0-1C3D-F4AD-4873BF79D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530"/>
              <a:ext cx="9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/>
                <a:t>(8.1.2)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1D8CE8FE-3A59-AFFB-94F6-6CC39B2798CC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4098925"/>
            <a:ext cx="8089900" cy="704850"/>
            <a:chOff x="238" y="2565"/>
            <a:chExt cx="5096" cy="444"/>
          </a:xfrm>
        </p:grpSpPr>
        <p:sp>
          <p:nvSpPr>
            <p:cNvPr id="22545" name="Text Box 11">
              <a:extLst>
                <a:ext uri="{FF2B5EF4-FFF2-40B4-BE49-F238E27FC236}">
                  <a16:creationId xmlns:a16="http://schemas.microsoft.com/office/drawing/2014/main" id="{A08AEDC3-4B36-CD82-5080-90A323696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2583"/>
              <a:ext cx="25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将</a:t>
              </a:r>
              <a:r>
                <a:rPr lang="en-US" altLang="zh-CN" b="1"/>
                <a:t>(8.1.2)</a:t>
              </a:r>
              <a:r>
                <a:rPr lang="zh-CN" altLang="en-US" b="1"/>
                <a:t>代入</a:t>
              </a:r>
              <a:r>
                <a:rPr lang="en-US" altLang="zh-CN" b="1"/>
                <a:t>(8.1.1)</a:t>
              </a:r>
              <a:r>
                <a:rPr lang="zh-CN" altLang="en-US" b="1"/>
                <a:t>，</a:t>
              </a:r>
            </a:p>
          </p:txBody>
        </p:sp>
        <p:graphicFrame>
          <p:nvGraphicFramePr>
            <p:cNvPr id="22532" name="Object 12">
              <a:extLst>
                <a:ext uri="{FF2B5EF4-FFF2-40B4-BE49-F238E27FC236}">
                  <a16:creationId xmlns:a16="http://schemas.microsoft.com/office/drawing/2014/main" id="{F3AAEB65-4A2B-9BC6-7DB8-8BA2CA5AA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7" y="2565"/>
            <a:ext cx="133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480" imgH="203040" progId="Equation.DSMT4">
                    <p:embed/>
                  </p:oleObj>
                </mc:Choice>
                <mc:Fallback>
                  <p:oleObj name="Equation" r:id="rId8" imgW="60948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2565"/>
                          <a:ext cx="1332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Text Box 13">
              <a:extLst>
                <a:ext uri="{FF2B5EF4-FFF2-40B4-BE49-F238E27FC236}">
                  <a16:creationId xmlns:a16="http://schemas.microsoft.com/office/drawing/2014/main" id="{F297F92E-9352-2BBA-0B85-AE62321F9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" y="2608"/>
              <a:ext cx="135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可以化为</a:t>
              </a:r>
            </a:p>
          </p:txBody>
        </p:sp>
      </p:grpSp>
      <p:graphicFrame>
        <p:nvGraphicFramePr>
          <p:cNvPr id="108558" name="Object 14">
            <a:extLst>
              <a:ext uri="{FF2B5EF4-FFF2-40B4-BE49-F238E27FC236}">
                <a16:creationId xmlns:a16="http://schemas.microsoft.com/office/drawing/2014/main" id="{6E3A1215-BA82-6DA6-3BF9-7D8756B66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630738"/>
          <a:ext cx="565626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66600" imgH="393480" progId="Equation.DSMT4">
                  <p:embed/>
                </p:oleObj>
              </mc:Choice>
              <mc:Fallback>
                <p:oleObj name="Equation" r:id="rId10" imgW="18666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630738"/>
                        <a:ext cx="5656263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5">
            <a:extLst>
              <a:ext uri="{FF2B5EF4-FFF2-40B4-BE49-F238E27FC236}">
                <a16:creationId xmlns:a16="http://schemas.microsoft.com/office/drawing/2014/main" id="{294C7746-61E5-6235-5D14-91749281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6850" y="157163"/>
            <a:ext cx="1411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/>
                </a:solidFill>
              </a:rPr>
              <a:t>（</a:t>
            </a:r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</a:p>
        </p:txBody>
      </p:sp>
      <p:pic>
        <p:nvPicPr>
          <p:cNvPr id="22539" name="Picture 16" descr="机动">
            <a:extLst>
              <a:ext uri="{FF2B5EF4-FFF2-40B4-BE49-F238E27FC236}">
                <a16:creationId xmlns:a16="http://schemas.microsoft.com/office/drawing/2014/main" id="{92891F0D-3CEE-516C-D9A4-B7F05B5A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EE3AF6D-FAB7-C7E0-1751-6766F1B1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8" descr="目录">
            <a:hlinkClick r:id="rId14" action="ppaction://hlinksldjump"/>
            <a:extLst>
              <a:ext uri="{FF2B5EF4-FFF2-40B4-BE49-F238E27FC236}">
                <a16:creationId xmlns:a16="http://schemas.microsoft.com/office/drawing/2014/main" id="{1130C955-A8BE-6814-9390-9D0BB56AE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DCADEB-AEB8-D1AB-77A2-812DA0E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7A39929-4C94-2B7B-C378-91D60FB9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4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89AC7F-AD1B-AFB4-8755-491A300C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63" name="Group 2">
            <a:extLst>
              <a:ext uri="{FF2B5EF4-FFF2-40B4-BE49-F238E27FC236}">
                <a16:creationId xmlns:a16="http://schemas.microsoft.com/office/drawing/2014/main" id="{2DCC2D0C-3E81-3875-8212-B87B52FABCC8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163513"/>
            <a:ext cx="8372475" cy="1397000"/>
            <a:chOff x="272" y="103"/>
            <a:chExt cx="5274" cy="880"/>
          </a:xfrm>
        </p:grpSpPr>
        <p:sp>
          <p:nvSpPr>
            <p:cNvPr id="23585" name="Text Box 3">
              <a:extLst>
                <a:ext uri="{FF2B5EF4-FFF2-40B4-BE49-F238E27FC236}">
                  <a16:creationId xmlns:a16="http://schemas.microsoft.com/office/drawing/2014/main" id="{A04A948C-5614-36A4-6DF0-6338E1F06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197"/>
              <a:ext cx="12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由于矩阵</a:t>
              </a:r>
            </a:p>
          </p:txBody>
        </p:sp>
        <p:graphicFrame>
          <p:nvGraphicFramePr>
            <p:cNvPr id="23562" name="Object 4">
              <a:extLst>
                <a:ext uri="{FF2B5EF4-FFF2-40B4-BE49-F238E27FC236}">
                  <a16:creationId xmlns:a16="http://schemas.microsoft.com/office/drawing/2014/main" id="{B9F1CE79-AB27-E2A2-2113-67E1443D5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3" y="103"/>
            <a:ext cx="792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9920" imgH="888840" progId="Equation.DSMT4">
                    <p:embed/>
                  </p:oleObj>
                </mc:Choice>
                <mc:Fallback>
                  <p:oleObj name="Equation" r:id="rId2" imgW="799920" imgH="8888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103"/>
                          <a:ext cx="792" cy="8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Text Box 5">
              <a:extLst>
                <a:ext uri="{FF2B5EF4-FFF2-40B4-BE49-F238E27FC236}">
                  <a16:creationId xmlns:a16="http://schemas.microsoft.com/office/drawing/2014/main" id="{E91B5E31-236C-DC48-1BF4-2F5330D08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38"/>
              <a:ext cx="32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可逆，由（</a:t>
              </a:r>
              <a:r>
                <a:rPr lang="en-US" altLang="zh-CN" b="1"/>
                <a:t>8.1.2</a:t>
              </a:r>
              <a:r>
                <a:rPr lang="zh-CN" altLang="en-US" b="1"/>
                <a:t>）定义的映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7C6FB3B3-45FC-1893-A267-52F778D6CAE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1558925"/>
            <a:ext cx="8177213" cy="1333500"/>
            <a:chOff x="346" y="982"/>
            <a:chExt cx="5151" cy="840"/>
          </a:xfrm>
        </p:grpSpPr>
        <p:sp>
          <p:nvSpPr>
            <p:cNvPr id="23582" name="Text Box 7">
              <a:extLst>
                <a:ext uri="{FF2B5EF4-FFF2-40B4-BE49-F238E27FC236}">
                  <a16:creationId xmlns:a16="http://schemas.microsoft.com/office/drawing/2014/main" id="{7E260595-939A-2577-DA66-B4DC3B39B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1062"/>
              <a:ext cx="3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射</a:t>
              </a:r>
            </a:p>
          </p:txBody>
        </p:sp>
        <p:graphicFrame>
          <p:nvGraphicFramePr>
            <p:cNvPr id="23560" name="Object 8">
              <a:extLst>
                <a:ext uri="{FF2B5EF4-FFF2-40B4-BE49-F238E27FC236}">
                  <a16:creationId xmlns:a16="http://schemas.microsoft.com/office/drawing/2014/main" id="{F026CD13-71DD-95C2-A2BE-669A7A27A0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4" y="982"/>
            <a:ext cx="915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360" imgH="711000" progId="Equation.DSMT4">
                    <p:embed/>
                  </p:oleObj>
                </mc:Choice>
                <mc:Fallback>
                  <p:oleObj name="Equation" r:id="rId4" imgW="774360" imgH="711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982"/>
                          <a:ext cx="915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3" name="Text Box 9">
              <a:extLst>
                <a:ext uri="{FF2B5EF4-FFF2-40B4-BE49-F238E27FC236}">
                  <a16:creationId xmlns:a16="http://schemas.microsoft.com/office/drawing/2014/main" id="{E62D91C8-7A33-513D-2AA9-24976F659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1094"/>
              <a:ext cx="4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是</a:t>
              </a:r>
            </a:p>
          </p:txBody>
        </p:sp>
        <p:graphicFrame>
          <p:nvGraphicFramePr>
            <p:cNvPr id="23561" name="Object 10">
              <a:extLst>
                <a:ext uri="{FF2B5EF4-FFF2-40B4-BE49-F238E27FC236}">
                  <a16:creationId xmlns:a16="http://schemas.microsoft.com/office/drawing/2014/main" id="{CDA4F9A4-49C2-3137-A96A-64DD627F0C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9" y="1130"/>
            <a:ext cx="30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190440" progId="Equation.DSMT4">
                    <p:embed/>
                  </p:oleObj>
                </mc:Choice>
                <mc:Fallback>
                  <p:oleObj name="Equation" r:id="rId6" imgW="190440" imgH="1904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1130"/>
                          <a:ext cx="301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4" name="Text Box 11">
              <a:extLst>
                <a:ext uri="{FF2B5EF4-FFF2-40B4-BE49-F238E27FC236}">
                  <a16:creationId xmlns:a16="http://schemas.microsoft.com/office/drawing/2014/main" id="{1B52B680-80BB-7595-B73D-A6CE5B592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36"/>
              <a:ext cx="30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到自身的</a:t>
              </a:r>
              <a:r>
                <a:rPr lang="en-US" altLang="zh-CN" b="1"/>
                <a:t>1—1</a:t>
              </a:r>
              <a:r>
                <a:rPr lang="zh-CN" altLang="en-US" b="1"/>
                <a:t>对应。所以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520BF872-B354-E86A-08F6-8ABB524BF287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2833688"/>
            <a:ext cx="8093075" cy="657225"/>
            <a:chOff x="374" y="1785"/>
            <a:chExt cx="5098" cy="414"/>
          </a:xfrm>
        </p:grpSpPr>
        <p:graphicFrame>
          <p:nvGraphicFramePr>
            <p:cNvPr id="23558" name="Object 13">
              <a:extLst>
                <a:ext uri="{FF2B5EF4-FFF2-40B4-BE49-F238E27FC236}">
                  <a16:creationId xmlns:a16="http://schemas.microsoft.com/office/drawing/2014/main" id="{9CD64B0C-6BFC-CD8E-C529-D9933E030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" y="1833"/>
            <a:ext cx="609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1640" imgH="228600" progId="Equation.DSMT4">
                    <p:embed/>
                  </p:oleObj>
                </mc:Choice>
                <mc:Fallback>
                  <p:oleObj name="Equation" r:id="rId8" imgW="43164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1833"/>
                          <a:ext cx="609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Text Box 14">
              <a:extLst>
                <a:ext uri="{FF2B5EF4-FFF2-40B4-BE49-F238E27FC236}">
                  <a16:creationId xmlns:a16="http://schemas.microsoft.com/office/drawing/2014/main" id="{B9A36A3B-52C0-4DDA-46F5-0406036DF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802"/>
              <a:ext cx="32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的定义域和值域相同。又因</a:t>
              </a:r>
            </a:p>
          </p:txBody>
        </p:sp>
        <p:graphicFrame>
          <p:nvGraphicFramePr>
            <p:cNvPr id="23559" name="Object 15">
              <a:extLst>
                <a:ext uri="{FF2B5EF4-FFF2-40B4-BE49-F238E27FC236}">
                  <a16:creationId xmlns:a16="http://schemas.microsoft.com/office/drawing/2014/main" id="{2A421D22-AE63-1F4D-71D7-E7FE8FF86A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2" y="1832"/>
            <a:ext cx="28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28600" progId="Equation.DSMT4">
                    <p:embed/>
                  </p:oleObj>
                </mc:Choice>
                <mc:Fallback>
                  <p:oleObj name="Equation" r:id="rId10" imgW="17748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1832"/>
                          <a:ext cx="285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1" name="Text Box 16">
              <a:extLst>
                <a:ext uri="{FF2B5EF4-FFF2-40B4-BE49-F238E27FC236}">
                  <a16:creationId xmlns:a16="http://schemas.microsoft.com/office/drawing/2014/main" id="{29BC0A35-145F-F200-D355-E4D95E145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1785"/>
              <a:ext cx="106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的值域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AAA2CA14-AFF9-EEC0-DCCD-7C998BA778B5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3605213"/>
            <a:ext cx="8113713" cy="669925"/>
            <a:chOff x="354" y="2271"/>
            <a:chExt cx="5111" cy="422"/>
          </a:xfrm>
        </p:grpSpPr>
        <p:sp>
          <p:nvSpPr>
            <p:cNvPr id="23576" name="Text Box 18">
              <a:extLst>
                <a:ext uri="{FF2B5EF4-FFF2-40B4-BE49-F238E27FC236}">
                  <a16:creationId xmlns:a16="http://schemas.microsoft.com/office/drawing/2014/main" id="{061F1F3A-7C5A-3B52-EAE7-493AB6019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2271"/>
              <a:ext cx="3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是</a:t>
              </a:r>
            </a:p>
          </p:txBody>
        </p:sp>
        <p:graphicFrame>
          <p:nvGraphicFramePr>
            <p:cNvPr id="23555" name="Object 19">
              <a:extLst>
                <a:ext uri="{FF2B5EF4-FFF2-40B4-BE49-F238E27FC236}">
                  <a16:creationId xmlns:a16="http://schemas.microsoft.com/office/drawing/2014/main" id="{AC4CF24E-B7AA-3B65-FDFC-110AE32F76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2" y="2327"/>
            <a:ext cx="121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61760" imgH="203040" progId="Equation.DSMT4">
                    <p:embed/>
                  </p:oleObj>
                </mc:Choice>
                <mc:Fallback>
                  <p:oleObj name="Equation" r:id="rId12" imgW="761760" imgH="2030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2327"/>
                          <a:ext cx="121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7" name="Text Box 20">
              <a:extLst>
                <a:ext uri="{FF2B5EF4-FFF2-40B4-BE49-F238E27FC236}">
                  <a16:creationId xmlns:a16="http://schemas.microsoft.com/office/drawing/2014/main" id="{9212FE5F-9AEA-CAEE-65E0-8A6E838BC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295"/>
              <a:ext cx="78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从而</a:t>
              </a:r>
            </a:p>
          </p:txBody>
        </p:sp>
        <p:graphicFrame>
          <p:nvGraphicFramePr>
            <p:cNvPr id="23556" name="Object 21">
              <a:extLst>
                <a:ext uri="{FF2B5EF4-FFF2-40B4-BE49-F238E27FC236}">
                  <a16:creationId xmlns:a16="http://schemas.microsoft.com/office/drawing/2014/main" id="{CE8C3B2B-2953-331F-A0A4-33CB60E31B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2" y="2335"/>
            <a:ext cx="26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203040" progId="Equation.DSMT4">
                    <p:embed/>
                  </p:oleObj>
                </mc:Choice>
                <mc:Fallback>
                  <p:oleObj name="Equation" r:id="rId14" imgW="152280" imgH="203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2335"/>
                          <a:ext cx="26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8" name="Text Box 22">
              <a:extLst>
                <a:ext uri="{FF2B5EF4-FFF2-40B4-BE49-F238E27FC236}">
                  <a16:creationId xmlns:a16="http://schemas.microsoft.com/office/drawing/2014/main" id="{C9CF77B0-1576-D2A5-BCB5-835BC90A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2296"/>
              <a:ext cx="14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的值域也是</a:t>
              </a:r>
            </a:p>
          </p:txBody>
        </p:sp>
        <p:graphicFrame>
          <p:nvGraphicFramePr>
            <p:cNvPr id="23557" name="Object 23">
              <a:extLst>
                <a:ext uri="{FF2B5EF4-FFF2-40B4-BE49-F238E27FC236}">
                  <a16:creationId xmlns:a16="http://schemas.microsoft.com/office/drawing/2014/main" id="{D2435CE9-144D-463B-6F1A-095D64CACE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4" y="2306"/>
            <a:ext cx="29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2306"/>
                          <a:ext cx="29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9" name="Text Box 24">
              <a:extLst>
                <a:ext uri="{FF2B5EF4-FFF2-40B4-BE49-F238E27FC236}">
                  <a16:creationId xmlns:a16="http://schemas.microsoft.com/office/drawing/2014/main" id="{3CE44FBA-8483-D425-6CA8-AB25C6C85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2295"/>
              <a:ext cx="8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，即</a:t>
              </a:r>
            </a:p>
          </p:txBody>
        </p:sp>
      </p:grpSp>
      <p:sp>
        <p:nvSpPr>
          <p:cNvPr id="109593" name="Text Box 25">
            <a:extLst>
              <a:ext uri="{FF2B5EF4-FFF2-40B4-BE49-F238E27FC236}">
                <a16:creationId xmlns:a16="http://schemas.microsoft.com/office/drawing/2014/main" id="{A4AE193B-DDE4-5A52-39D1-84DD69EF8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479925"/>
            <a:ext cx="736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没有最大值，也没有最小值。</a:t>
            </a:r>
          </a:p>
        </p:txBody>
      </p:sp>
      <p:grpSp>
        <p:nvGrpSpPr>
          <p:cNvPr id="6" name="Group 26">
            <a:extLst>
              <a:ext uri="{FF2B5EF4-FFF2-40B4-BE49-F238E27FC236}">
                <a16:creationId xmlns:a16="http://schemas.microsoft.com/office/drawing/2014/main" id="{3F9D5A65-E07D-CDBA-4433-AC427A6C56C7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5251450"/>
            <a:ext cx="8242300" cy="603250"/>
            <a:chOff x="115" y="3308"/>
            <a:chExt cx="5192" cy="380"/>
          </a:xfrm>
        </p:grpSpPr>
        <p:sp>
          <p:nvSpPr>
            <p:cNvPr id="23575" name="Text Box 27">
              <a:extLst>
                <a:ext uri="{FF2B5EF4-FFF2-40B4-BE49-F238E27FC236}">
                  <a16:creationId xmlns:a16="http://schemas.microsoft.com/office/drawing/2014/main" id="{3587FFE5-9610-390E-A64D-11FED4A4D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3308"/>
              <a:ext cx="8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1"/>
                  </a:solidFill>
                </a:rPr>
                <a:t>（</a:t>
              </a:r>
              <a:r>
                <a:rPr lang="en-US" altLang="zh-CN" b="1">
                  <a:solidFill>
                    <a:schemeClr val="accent1"/>
                  </a:solidFill>
                </a:rPr>
                <a:t>2</a:t>
              </a:r>
              <a:r>
                <a:rPr lang="zh-CN" altLang="en-US" b="1">
                  <a:solidFill>
                    <a:schemeClr val="accent1"/>
                  </a:solidFill>
                </a:rPr>
                <a:t>）</a:t>
              </a:r>
            </a:p>
          </p:txBody>
        </p:sp>
        <p:graphicFrame>
          <p:nvGraphicFramePr>
            <p:cNvPr id="23554" name="Object 28">
              <a:extLst>
                <a:ext uri="{FF2B5EF4-FFF2-40B4-BE49-F238E27FC236}">
                  <a16:creationId xmlns:a16="http://schemas.microsoft.com/office/drawing/2014/main" id="{309342B4-42D9-F3DC-F0A9-9376E4BBAC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3323"/>
            <a:ext cx="446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93960" imgH="228600" progId="Equation.DSMT4">
                    <p:embed/>
                  </p:oleObj>
                </mc:Choice>
                <mc:Fallback>
                  <p:oleObj name="Equation" r:id="rId18" imgW="279396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3323"/>
                          <a:ext cx="446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69" name="Picture 29" descr="机动">
            <a:extLst>
              <a:ext uri="{FF2B5EF4-FFF2-40B4-BE49-F238E27FC236}">
                <a16:creationId xmlns:a16="http://schemas.microsoft.com/office/drawing/2014/main" id="{EBF23769-B18D-FD97-1536-E2E5165F6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3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0AF3101F-BB9B-B623-2B1C-5C8D859F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31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4FF444BC-CEBC-D1A9-F345-01BD4932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3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FE9D77-7900-4F35-3AE0-38E757B9C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Picture 3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A54C1DC-AE27-9F26-9203-3E7356B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A694A-4F2B-2EB8-6334-309371BB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8" name="Group 2">
            <a:extLst>
              <a:ext uri="{FF2B5EF4-FFF2-40B4-BE49-F238E27FC236}">
                <a16:creationId xmlns:a16="http://schemas.microsoft.com/office/drawing/2014/main" id="{54659E83-D4F5-1CEF-9F71-50C53BA7C457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163513"/>
            <a:ext cx="7369175" cy="841375"/>
            <a:chOff x="772" y="103"/>
            <a:chExt cx="4642" cy="530"/>
          </a:xfrm>
        </p:grpSpPr>
        <p:graphicFrame>
          <p:nvGraphicFramePr>
            <p:cNvPr id="24587" name="Object 3">
              <a:extLst>
                <a:ext uri="{FF2B5EF4-FFF2-40B4-BE49-F238E27FC236}">
                  <a16:creationId xmlns:a16="http://schemas.microsoft.com/office/drawing/2014/main" id="{6DA22F2F-17FE-EF56-649B-A40BFCBE54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2" y="103"/>
            <a:ext cx="2891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45960" imgH="393480" progId="Equation.DSMT4">
                    <p:embed/>
                  </p:oleObj>
                </mc:Choice>
                <mc:Fallback>
                  <p:oleObj name="Equation" r:id="rId2" imgW="2145960" imgH="393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103"/>
                          <a:ext cx="2891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Text Box 4">
              <a:extLst>
                <a:ext uri="{FF2B5EF4-FFF2-40B4-BE49-F238E27FC236}">
                  <a16:creationId xmlns:a16="http://schemas.microsoft.com/office/drawing/2014/main" id="{FA3D2F62-238E-5488-2C4E-D799B0B53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230"/>
              <a:ext cx="13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（</a:t>
              </a:r>
              <a:r>
                <a:rPr lang="en-US" altLang="zh-CN" b="1"/>
                <a:t>5.1</a:t>
              </a:r>
              <a:r>
                <a:rPr lang="zh-CN" altLang="en-US" b="1"/>
                <a:t>）</a:t>
              </a:r>
            </a:p>
          </p:txBody>
        </p:sp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EB41143A-9160-9FFC-1390-A796ACFCE29F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1017588"/>
            <a:ext cx="7877175" cy="2189162"/>
            <a:chOff x="263" y="641"/>
            <a:chExt cx="4962" cy="1379"/>
          </a:xfrm>
        </p:grpSpPr>
        <p:sp>
          <p:nvSpPr>
            <p:cNvPr id="24602" name="Text Box 6">
              <a:extLst>
                <a:ext uri="{FF2B5EF4-FFF2-40B4-BE49-F238E27FC236}">
                  <a16:creationId xmlns:a16="http://schemas.microsoft.com/office/drawing/2014/main" id="{CFC3B3AE-BA23-5442-DF4F-3139FFD31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" y="708"/>
              <a:ext cx="1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取可逆线性变换</a:t>
              </a:r>
            </a:p>
          </p:txBody>
        </p:sp>
        <p:graphicFrame>
          <p:nvGraphicFramePr>
            <p:cNvPr id="24586" name="Object 7">
              <a:extLst>
                <a:ext uri="{FF2B5EF4-FFF2-40B4-BE49-F238E27FC236}">
                  <a16:creationId xmlns:a16="http://schemas.microsoft.com/office/drawing/2014/main" id="{F4074742-E3BF-978E-041C-D437B0AEC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9" y="641"/>
            <a:ext cx="1529" cy="1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5920" imgH="1244520" progId="Equation.DSMT4">
                    <p:embed/>
                  </p:oleObj>
                </mc:Choice>
                <mc:Fallback>
                  <p:oleObj name="Equation" r:id="rId4" imgW="1015920" imgH="12445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641"/>
                          <a:ext cx="1529" cy="1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Text Box 8">
              <a:extLst>
                <a:ext uri="{FF2B5EF4-FFF2-40B4-BE49-F238E27FC236}">
                  <a16:creationId xmlns:a16="http://schemas.microsoft.com/office/drawing/2014/main" id="{894E2E69-2DD3-D0C4-D84F-8805E3381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971"/>
              <a:ext cx="11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（</a:t>
              </a:r>
              <a:r>
                <a:rPr lang="en-US" altLang="zh-CN" b="1"/>
                <a:t>5.2</a:t>
              </a:r>
              <a:r>
                <a:rPr lang="zh-CN" altLang="en-US" b="1"/>
                <a:t>）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6EFA7BF8-42B5-6831-704C-E1680A8C83D9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3135313"/>
            <a:ext cx="7204075" cy="579437"/>
            <a:chOff x="263" y="1975"/>
            <a:chExt cx="4538" cy="365"/>
          </a:xfrm>
        </p:grpSpPr>
        <p:sp>
          <p:nvSpPr>
            <p:cNvPr id="24601" name="Text Box 10">
              <a:extLst>
                <a:ext uri="{FF2B5EF4-FFF2-40B4-BE49-F238E27FC236}">
                  <a16:creationId xmlns:a16="http://schemas.microsoft.com/office/drawing/2014/main" id="{1580105A-BC2B-2B63-8DA7-C53835317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" y="1975"/>
              <a:ext cx="34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将（</a:t>
              </a:r>
              <a:r>
                <a:rPr lang="en-US" altLang="zh-CN" b="1"/>
                <a:t>5.2</a:t>
              </a:r>
              <a:r>
                <a:rPr lang="zh-CN" altLang="en-US" b="1"/>
                <a:t>）代入（</a:t>
              </a:r>
              <a:r>
                <a:rPr lang="en-US" altLang="zh-CN" b="1"/>
                <a:t>5.2</a:t>
              </a:r>
              <a:r>
                <a:rPr lang="zh-CN" altLang="en-US" b="1"/>
                <a:t>），则</a:t>
              </a:r>
            </a:p>
          </p:txBody>
        </p:sp>
        <p:graphicFrame>
          <p:nvGraphicFramePr>
            <p:cNvPr id="24585" name="Object 11">
              <a:extLst>
                <a:ext uri="{FF2B5EF4-FFF2-40B4-BE49-F238E27FC236}">
                  <a16:creationId xmlns:a16="http://schemas.microsoft.com/office/drawing/2014/main" id="{F6710347-10E9-28FF-298D-6CBECE899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8" y="1990"/>
            <a:ext cx="104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480" imgH="203040" progId="Equation.DSMT4">
                    <p:embed/>
                  </p:oleObj>
                </mc:Choice>
                <mc:Fallback>
                  <p:oleObj name="Equation" r:id="rId6" imgW="60948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" y="1990"/>
                          <a:ext cx="104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FAF89230-890F-B23E-4E0D-CB25EAE2F351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3546475"/>
            <a:ext cx="5719763" cy="904875"/>
            <a:chOff x="428" y="2201"/>
            <a:chExt cx="3603" cy="570"/>
          </a:xfrm>
        </p:grpSpPr>
        <p:sp>
          <p:nvSpPr>
            <p:cNvPr id="24600" name="Text Box 13">
              <a:extLst>
                <a:ext uri="{FF2B5EF4-FFF2-40B4-BE49-F238E27FC236}">
                  <a16:creationId xmlns:a16="http://schemas.microsoft.com/office/drawing/2014/main" id="{39A2949E-E3A7-BADE-0BE3-1377B7BB7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296"/>
              <a:ext cx="7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化为</a:t>
              </a:r>
            </a:p>
          </p:txBody>
        </p:sp>
        <p:graphicFrame>
          <p:nvGraphicFramePr>
            <p:cNvPr id="24584" name="Object 14">
              <a:extLst>
                <a:ext uri="{FF2B5EF4-FFF2-40B4-BE49-F238E27FC236}">
                  <a16:creationId xmlns:a16="http://schemas.microsoft.com/office/drawing/2014/main" id="{0BBDEFF7-A0F1-8927-E4C2-91959927D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3" y="2201"/>
            <a:ext cx="268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54000" imgH="393480" progId="Equation.DSMT4">
                    <p:embed/>
                  </p:oleObj>
                </mc:Choice>
                <mc:Fallback>
                  <p:oleObj name="Equation" r:id="rId8" imgW="1854000" imgH="393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2201"/>
                          <a:ext cx="2688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D9115C79-2204-D1CF-E8AF-E81BEEDD1D10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4324350"/>
            <a:ext cx="7358062" cy="592138"/>
            <a:chOff x="377" y="2666"/>
            <a:chExt cx="4635" cy="373"/>
          </a:xfrm>
        </p:grpSpPr>
        <p:graphicFrame>
          <p:nvGraphicFramePr>
            <p:cNvPr id="24581" name="Object 16">
              <a:extLst>
                <a:ext uri="{FF2B5EF4-FFF2-40B4-BE49-F238E27FC236}">
                  <a16:creationId xmlns:a16="http://schemas.microsoft.com/office/drawing/2014/main" id="{173E0824-02BF-A590-7C3D-E317404F2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" y="2689"/>
            <a:ext cx="114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11000" imgH="203040" progId="Equation.DSMT4">
                    <p:embed/>
                  </p:oleObj>
                </mc:Choice>
                <mc:Fallback>
                  <p:oleObj name="Equation" r:id="rId10" imgW="71100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2689"/>
                          <a:ext cx="114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Text Box 17">
              <a:extLst>
                <a:ext uri="{FF2B5EF4-FFF2-40B4-BE49-F238E27FC236}">
                  <a16:creationId xmlns:a16="http://schemas.microsoft.com/office/drawing/2014/main" id="{1996FE12-4E65-E5C9-3192-ED9A7DCD8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2666"/>
              <a:ext cx="11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的值域是</a:t>
              </a:r>
            </a:p>
          </p:txBody>
        </p:sp>
        <p:graphicFrame>
          <p:nvGraphicFramePr>
            <p:cNvPr id="24582" name="Object 18">
              <a:extLst>
                <a:ext uri="{FF2B5EF4-FFF2-40B4-BE49-F238E27FC236}">
                  <a16:creationId xmlns:a16="http://schemas.microsoft.com/office/drawing/2014/main" id="{0C48491C-B447-4217-0530-046242ACF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2692"/>
            <a:ext cx="58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80880" imgH="203040" progId="Equation.DSMT4">
                    <p:embed/>
                  </p:oleObj>
                </mc:Choice>
                <mc:Fallback>
                  <p:oleObj name="Equation" r:id="rId12" imgW="38088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692"/>
                          <a:ext cx="58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Text Box 19">
              <a:extLst>
                <a:ext uri="{FF2B5EF4-FFF2-40B4-BE49-F238E27FC236}">
                  <a16:creationId xmlns:a16="http://schemas.microsoft.com/office/drawing/2014/main" id="{2A997498-0C09-60EA-5BEF-DC28275DD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" y="2674"/>
              <a:ext cx="11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，因此</a:t>
              </a:r>
            </a:p>
          </p:txBody>
        </p:sp>
        <p:graphicFrame>
          <p:nvGraphicFramePr>
            <p:cNvPr id="24583" name="Object 20">
              <a:extLst>
                <a:ext uri="{FF2B5EF4-FFF2-40B4-BE49-F238E27FC236}">
                  <a16:creationId xmlns:a16="http://schemas.microsoft.com/office/drawing/2014/main" id="{88081D5A-C439-74DB-AB5E-D9DC374B0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2" y="2671"/>
            <a:ext cx="101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09480" imgH="203040" progId="Equation.DSMT4">
                    <p:embed/>
                  </p:oleObj>
                </mc:Choice>
                <mc:Fallback>
                  <p:oleObj name="Equation" r:id="rId14" imgW="60948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" y="2671"/>
                          <a:ext cx="101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6B78A225-4298-1D27-CBB0-0DFACC619A48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964113"/>
            <a:ext cx="8018463" cy="642937"/>
            <a:chOff x="255" y="3045"/>
            <a:chExt cx="5051" cy="405"/>
          </a:xfrm>
        </p:grpSpPr>
        <p:sp>
          <p:nvSpPr>
            <p:cNvPr id="24595" name="Text Box 22">
              <a:extLst>
                <a:ext uri="{FF2B5EF4-FFF2-40B4-BE49-F238E27FC236}">
                  <a16:creationId xmlns:a16="http://schemas.microsoft.com/office/drawing/2014/main" id="{38F6E19E-477B-E8FF-99CE-C50D14EC5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" y="3053"/>
              <a:ext cx="15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的值域也是</a:t>
              </a:r>
            </a:p>
          </p:txBody>
        </p:sp>
        <p:graphicFrame>
          <p:nvGraphicFramePr>
            <p:cNvPr id="24578" name="Object 23">
              <a:extLst>
                <a:ext uri="{FF2B5EF4-FFF2-40B4-BE49-F238E27FC236}">
                  <a16:creationId xmlns:a16="http://schemas.microsoft.com/office/drawing/2014/main" id="{F85E5F6D-B2F4-23AE-3D17-171D7EAA9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7" y="3073"/>
            <a:ext cx="58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80880" imgH="203040" progId="Equation.DSMT4">
                    <p:embed/>
                  </p:oleObj>
                </mc:Choice>
                <mc:Fallback>
                  <p:oleObj name="Equation" r:id="rId15" imgW="380880" imgH="2030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3073"/>
                          <a:ext cx="58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Text Box 24">
              <a:extLst>
                <a:ext uri="{FF2B5EF4-FFF2-40B4-BE49-F238E27FC236}">
                  <a16:creationId xmlns:a16="http://schemas.microsoft.com/office/drawing/2014/main" id="{0A2A3ADF-DC14-3A42-8BA8-C2FFB273F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3045"/>
              <a:ext cx="6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，当</a:t>
              </a:r>
            </a:p>
          </p:txBody>
        </p:sp>
        <p:graphicFrame>
          <p:nvGraphicFramePr>
            <p:cNvPr id="24579" name="Object 25">
              <a:extLst>
                <a:ext uri="{FF2B5EF4-FFF2-40B4-BE49-F238E27FC236}">
                  <a16:creationId xmlns:a16="http://schemas.microsoft.com/office/drawing/2014/main" id="{52C3A9E6-AF25-9F13-7B52-841D8F27B1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8" y="3139"/>
            <a:ext cx="148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91880" imgH="203040" progId="Equation.DSMT4">
                    <p:embed/>
                  </p:oleObj>
                </mc:Choice>
                <mc:Fallback>
                  <p:oleObj name="Equation" r:id="rId16" imgW="1091880" imgH="203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" y="3139"/>
                          <a:ext cx="148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Text Box 26">
              <a:extLst>
                <a:ext uri="{FF2B5EF4-FFF2-40B4-BE49-F238E27FC236}">
                  <a16:creationId xmlns:a16="http://schemas.microsoft.com/office/drawing/2014/main" id="{9B312D51-53E0-45CF-C571-A3929EED0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3078"/>
              <a:ext cx="6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时</a:t>
              </a:r>
            </a:p>
          </p:txBody>
        </p:sp>
        <p:graphicFrame>
          <p:nvGraphicFramePr>
            <p:cNvPr id="24580" name="Object 27">
              <a:extLst>
                <a:ext uri="{FF2B5EF4-FFF2-40B4-BE49-F238E27FC236}">
                  <a16:creationId xmlns:a16="http://schemas.microsoft.com/office/drawing/2014/main" id="{967FB6A6-C3E4-DC1F-4673-096DA1D703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6" y="3113"/>
            <a:ext cx="101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09480" imgH="203040" progId="Equation.DSMT4">
                    <p:embed/>
                  </p:oleObj>
                </mc:Choice>
                <mc:Fallback>
                  <p:oleObj name="Equation" r:id="rId18" imgW="60948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" y="3113"/>
                          <a:ext cx="101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20" name="Text Box 28">
            <a:extLst>
              <a:ext uri="{FF2B5EF4-FFF2-40B4-BE49-F238E27FC236}">
                <a16:creationId xmlns:a16="http://schemas.microsoft.com/office/drawing/2014/main" id="{862D16EE-50E9-45FD-0BC2-1CCE43B80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21350"/>
            <a:ext cx="5630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取得最小值</a:t>
            </a:r>
            <a:r>
              <a:rPr lang="en-US" altLang="zh-CN" b="1"/>
              <a:t>0</a:t>
            </a:r>
            <a:r>
              <a:rPr lang="zh-CN" altLang="en-US" b="1"/>
              <a:t>，没有最大值。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Text Box 2">
            <a:extLst>
              <a:ext uri="{FF2B5EF4-FFF2-40B4-BE49-F238E27FC236}">
                <a16:creationId xmlns:a16="http://schemas.microsoft.com/office/drawing/2014/main" id="{865235CE-75D6-7D6D-702A-8553AACFE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95263"/>
            <a:ext cx="6675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选择适当的可以矩阵</a:t>
            </a:r>
            <a:r>
              <a:rPr lang="en-US" altLang="zh-CN" b="1"/>
              <a:t>P</a:t>
            </a:r>
            <a:r>
              <a:rPr lang="zh-CN" altLang="en-US" b="1"/>
              <a:t>，将二次型</a:t>
            </a:r>
          </a:p>
        </p:txBody>
      </p:sp>
      <p:sp>
        <p:nvSpPr>
          <p:cNvPr id="25609" name="Text Box 3">
            <a:extLst>
              <a:ext uri="{FF2B5EF4-FFF2-40B4-BE49-F238E27FC236}">
                <a16:creationId xmlns:a16="http://schemas.microsoft.com/office/drawing/2014/main" id="{C570F1F0-8355-35B2-7AB1-E1BFDCE7B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889000"/>
            <a:ext cx="1463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B8B5B3F-BBE4-732A-D5B9-B10E1E5DCCC2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860425"/>
            <a:ext cx="7318375" cy="792163"/>
            <a:chOff x="435" y="542"/>
            <a:chExt cx="4610" cy="499"/>
          </a:xfrm>
        </p:grpSpPr>
        <p:graphicFrame>
          <p:nvGraphicFramePr>
            <p:cNvPr id="25607" name="Object 5">
              <a:extLst>
                <a:ext uri="{FF2B5EF4-FFF2-40B4-BE49-F238E27FC236}">
                  <a16:creationId xmlns:a16="http://schemas.microsoft.com/office/drawing/2014/main" id="{AFEECE52-B8C6-23DF-C85F-B26DE6D4D6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" y="542"/>
            <a:ext cx="176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57120" imgH="355320" progId="Equation.DSMT4">
                    <p:embed/>
                  </p:oleObj>
                </mc:Choice>
                <mc:Fallback>
                  <p:oleObj name="Equation" r:id="rId2" imgW="1257120" imgH="3553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542"/>
                          <a:ext cx="1766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Text Box 6">
              <a:extLst>
                <a:ext uri="{FF2B5EF4-FFF2-40B4-BE49-F238E27FC236}">
                  <a16:creationId xmlns:a16="http://schemas.microsoft.com/office/drawing/2014/main" id="{EBD44FF4-63BF-49E6-B683-443BFC415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" y="617"/>
              <a:ext cx="26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化为简单的形式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4F0283F-B5B7-DEA5-5DE5-6A09F80D3F5E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1841500"/>
            <a:ext cx="6778625" cy="579438"/>
            <a:chOff x="470" y="1160"/>
            <a:chExt cx="4270" cy="365"/>
          </a:xfrm>
        </p:grpSpPr>
        <p:graphicFrame>
          <p:nvGraphicFramePr>
            <p:cNvPr id="25606" name="Object 8">
              <a:extLst>
                <a:ext uri="{FF2B5EF4-FFF2-40B4-BE49-F238E27FC236}">
                  <a16:creationId xmlns:a16="http://schemas.microsoft.com/office/drawing/2014/main" id="{5EF83471-5B85-375A-6E60-7B17E8C0A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" y="1162"/>
            <a:ext cx="262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54000" imgH="241200" progId="Equation.DSMT4">
                    <p:embed/>
                  </p:oleObj>
                </mc:Choice>
                <mc:Fallback>
                  <p:oleObj name="Equation" r:id="rId4" imgW="1854000" imgH="241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1162"/>
                          <a:ext cx="262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Text Box 9">
              <a:extLst>
                <a:ext uri="{FF2B5EF4-FFF2-40B4-BE49-F238E27FC236}">
                  <a16:creationId xmlns:a16="http://schemas.microsoft.com/office/drawing/2014/main" id="{8E04147C-A579-3647-D79D-4E2FEC320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" y="1160"/>
              <a:ext cx="12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（</a:t>
              </a:r>
              <a:r>
                <a:rPr lang="en-US" altLang="zh-CN" b="1"/>
                <a:t>5.3</a:t>
              </a:r>
              <a:r>
                <a:rPr lang="zh-CN" altLang="en-US" b="1"/>
                <a:t>）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43995C4-4E49-8838-7933-55FCB20B882A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2533650"/>
            <a:ext cx="6958013" cy="593725"/>
            <a:chOff x="444" y="1596"/>
            <a:chExt cx="4383" cy="374"/>
          </a:xfrm>
        </p:grpSpPr>
        <p:sp>
          <p:nvSpPr>
            <p:cNvPr id="25619" name="Text Box 11">
              <a:extLst>
                <a:ext uri="{FF2B5EF4-FFF2-40B4-BE49-F238E27FC236}">
                  <a16:creationId xmlns:a16="http://schemas.microsoft.com/office/drawing/2014/main" id="{A8A94036-B7DC-78DA-E36A-B84996E49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1596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即将定义在</a:t>
              </a:r>
            </a:p>
          </p:txBody>
        </p:sp>
        <p:graphicFrame>
          <p:nvGraphicFramePr>
            <p:cNvPr id="25604" name="Object 12">
              <a:extLst>
                <a:ext uri="{FF2B5EF4-FFF2-40B4-BE49-F238E27FC236}">
                  <a16:creationId xmlns:a16="http://schemas.microsoft.com/office/drawing/2014/main" id="{4162768B-E6DB-5549-4B4F-3EE9C1D16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4" y="1607"/>
            <a:ext cx="36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190440" progId="Equation.DSMT4">
                    <p:embed/>
                  </p:oleObj>
                </mc:Choice>
                <mc:Fallback>
                  <p:oleObj name="Equation" r:id="rId6" imgW="215640" imgH="1904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1607"/>
                          <a:ext cx="36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Text Box 13">
              <a:extLst>
                <a:ext uri="{FF2B5EF4-FFF2-40B4-BE49-F238E27FC236}">
                  <a16:creationId xmlns:a16="http://schemas.microsoft.com/office/drawing/2014/main" id="{8EAA7610-CCC7-6DCE-FD46-169FF988B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1605"/>
              <a:ext cx="220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的任意二次型 </a:t>
              </a:r>
            </a:p>
          </p:txBody>
        </p:sp>
        <p:graphicFrame>
          <p:nvGraphicFramePr>
            <p:cNvPr id="25605" name="Object 14">
              <a:extLst>
                <a:ext uri="{FF2B5EF4-FFF2-40B4-BE49-F238E27FC236}">
                  <a16:creationId xmlns:a16="http://schemas.microsoft.com/office/drawing/2014/main" id="{A9EE1450-58D4-E447-2D5F-DA9070795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8" y="1619"/>
            <a:ext cx="112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228600" progId="Equation.DSMT4">
                    <p:embed/>
                  </p:oleObj>
                </mc:Choice>
                <mc:Fallback>
                  <p:oleObj name="Equation" r:id="rId8" imgW="77436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1619"/>
                          <a:ext cx="1129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1B010902-0909-B8F9-4A63-2112C8CD1549}"/>
              </a:ext>
            </a:extLst>
          </p:cNvPr>
          <p:cNvGrpSpPr>
            <a:grpSpLocks/>
          </p:cNvGrpSpPr>
          <p:nvPr/>
        </p:nvGrpSpPr>
        <p:grpSpPr bwMode="auto">
          <a:xfrm>
            <a:off x="744538" y="3087688"/>
            <a:ext cx="5443537" cy="1382712"/>
            <a:chOff x="469" y="1945"/>
            <a:chExt cx="3429" cy="871"/>
          </a:xfrm>
        </p:grpSpPr>
        <p:sp>
          <p:nvSpPr>
            <p:cNvPr id="25618" name="Text Box 16">
              <a:extLst>
                <a:ext uri="{FF2B5EF4-FFF2-40B4-BE49-F238E27FC236}">
                  <a16:creationId xmlns:a16="http://schemas.microsoft.com/office/drawing/2014/main" id="{2159F4C5-E41A-F0BB-8F71-7F04582C2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1959"/>
              <a:ext cx="2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通过可逆线性代换</a:t>
              </a:r>
            </a:p>
          </p:txBody>
        </p:sp>
        <p:graphicFrame>
          <p:nvGraphicFramePr>
            <p:cNvPr id="25603" name="Object 17">
              <a:extLst>
                <a:ext uri="{FF2B5EF4-FFF2-40B4-BE49-F238E27FC236}">
                  <a16:creationId xmlns:a16="http://schemas.microsoft.com/office/drawing/2014/main" id="{0E09E98D-8D55-A889-75B5-4BE6A7392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5" y="1945"/>
            <a:ext cx="1103" cy="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01440" imgH="711000" progId="Equation.DSMT4">
                    <p:embed/>
                  </p:oleObj>
                </mc:Choice>
                <mc:Fallback>
                  <p:oleObj name="Equation" r:id="rId10" imgW="901440" imgH="711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1945"/>
                          <a:ext cx="1103" cy="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DF1F1DBC-B226-7A97-1F48-5AB261B024D6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4467225"/>
            <a:ext cx="5656262" cy="579438"/>
            <a:chOff x="543" y="2814"/>
            <a:chExt cx="3563" cy="365"/>
          </a:xfrm>
        </p:grpSpPr>
        <p:sp>
          <p:nvSpPr>
            <p:cNvPr id="25617" name="Text Box 19">
              <a:extLst>
                <a:ext uri="{FF2B5EF4-FFF2-40B4-BE49-F238E27FC236}">
                  <a16:creationId xmlns:a16="http://schemas.microsoft.com/office/drawing/2014/main" id="{733A3EAE-80A9-44D2-9DF0-4C0355380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2814"/>
              <a:ext cx="25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化为（</a:t>
              </a:r>
              <a:r>
                <a:rPr lang="en-US" altLang="zh-CN" b="1"/>
                <a:t>5.3</a:t>
              </a:r>
              <a:r>
                <a:rPr lang="zh-CN" altLang="en-US" b="1"/>
                <a:t>）的形式</a:t>
              </a:r>
            </a:p>
          </p:txBody>
        </p:sp>
        <p:graphicFrame>
          <p:nvGraphicFramePr>
            <p:cNvPr id="25602" name="Object 20">
              <a:extLst>
                <a:ext uri="{FF2B5EF4-FFF2-40B4-BE49-F238E27FC236}">
                  <a16:creationId xmlns:a16="http://schemas.microsoft.com/office/drawing/2014/main" id="{723C8E14-6F42-2F8C-4BC8-43356D75B7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" y="2837"/>
            <a:ext cx="115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87320" imgH="228600" progId="Equation.DSMT4">
                    <p:embed/>
                  </p:oleObj>
                </mc:Choice>
                <mc:Fallback>
                  <p:oleObj name="Equation" r:id="rId12" imgW="78732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2837"/>
                          <a:ext cx="115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37" name="Text Box 21">
            <a:extLst>
              <a:ext uri="{FF2B5EF4-FFF2-40B4-BE49-F238E27FC236}">
                <a16:creationId xmlns:a16="http://schemas.microsoft.com/office/drawing/2014/main" id="{EC65CA76-097A-047B-4E20-7EFD29B3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5197475"/>
            <a:ext cx="7640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（</a:t>
            </a:r>
            <a:r>
              <a:rPr lang="en-US" altLang="zh-CN" b="1"/>
              <a:t>5.3</a:t>
            </a:r>
            <a:r>
              <a:rPr lang="zh-CN" altLang="en-US" b="1"/>
              <a:t>）所给形式的二次型称为二次型的</a:t>
            </a:r>
          </a:p>
        </p:txBody>
      </p:sp>
      <p:sp>
        <p:nvSpPr>
          <p:cNvPr id="111638" name="Text Box 22">
            <a:extLst>
              <a:ext uri="{FF2B5EF4-FFF2-40B4-BE49-F238E27FC236}">
                <a16:creationId xmlns:a16="http://schemas.microsoft.com/office/drawing/2014/main" id="{DBF94D98-01E1-AB46-F708-1435E9A16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5903913"/>
            <a:ext cx="2208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标准型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7" grpId="0"/>
      <p:bldP spid="1116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2">
            <a:extLst>
              <a:ext uri="{FF2B5EF4-FFF2-40B4-BE49-F238E27FC236}">
                <a16:creationId xmlns:a16="http://schemas.microsoft.com/office/drawing/2014/main" id="{4305C9AC-2A14-5262-9BB9-CD741971D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95263"/>
            <a:ext cx="7040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/>
              <a:t>  </a:t>
            </a:r>
            <a:r>
              <a:rPr lang="zh-CN" altLang="en-US" b="1"/>
              <a:t>将下列二次型化为标准型：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3F38D31-4A9F-0279-2952-BC93F637576C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873125"/>
            <a:ext cx="7121525" cy="606425"/>
            <a:chOff x="379" y="550"/>
            <a:chExt cx="4486" cy="382"/>
          </a:xfrm>
        </p:grpSpPr>
        <p:sp>
          <p:nvSpPr>
            <p:cNvPr id="26641" name="Text Box 4">
              <a:extLst>
                <a:ext uri="{FF2B5EF4-FFF2-40B4-BE49-F238E27FC236}">
                  <a16:creationId xmlns:a16="http://schemas.microsoft.com/office/drawing/2014/main" id="{6E7BA3C4-3C7F-6C79-B0B6-D0E8F82C5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551"/>
              <a:ext cx="5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/>
                <a:t>(1)</a:t>
              </a:r>
            </a:p>
          </p:txBody>
        </p:sp>
        <p:graphicFrame>
          <p:nvGraphicFramePr>
            <p:cNvPr id="26630" name="Object 5">
              <a:extLst>
                <a:ext uri="{FF2B5EF4-FFF2-40B4-BE49-F238E27FC236}">
                  <a16:creationId xmlns:a16="http://schemas.microsoft.com/office/drawing/2014/main" id="{CC481ACB-6D70-B4DE-E985-F0CFA286B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550"/>
            <a:ext cx="402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2720" imgH="228600" progId="Equation.DSMT4">
                    <p:embed/>
                  </p:oleObj>
                </mc:Choice>
                <mc:Fallback>
                  <p:oleObj name="Equation" r:id="rId2" imgW="24127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550"/>
                          <a:ext cx="4028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694E849A-A45C-EC68-1078-179F11A92773}"/>
              </a:ext>
            </a:extLst>
          </p:cNvPr>
          <p:cNvGrpSpPr>
            <a:grpSpLocks/>
          </p:cNvGrpSpPr>
          <p:nvPr/>
        </p:nvGrpSpPr>
        <p:grpSpPr bwMode="auto">
          <a:xfrm>
            <a:off x="469900" y="1552575"/>
            <a:ext cx="6172200" cy="684213"/>
            <a:chOff x="296" y="978"/>
            <a:chExt cx="3888" cy="431"/>
          </a:xfrm>
        </p:grpSpPr>
        <p:sp>
          <p:nvSpPr>
            <p:cNvPr id="26640" name="Text Box 7">
              <a:extLst>
                <a:ext uri="{FF2B5EF4-FFF2-40B4-BE49-F238E27FC236}">
                  <a16:creationId xmlns:a16="http://schemas.microsoft.com/office/drawing/2014/main" id="{2017B602-394A-C590-5513-F3946DEFE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978"/>
              <a:ext cx="6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 </a:t>
              </a:r>
              <a:r>
                <a:rPr lang="en-US" altLang="zh-CN" b="1"/>
                <a:t>(2)</a:t>
              </a:r>
            </a:p>
          </p:txBody>
        </p:sp>
        <p:graphicFrame>
          <p:nvGraphicFramePr>
            <p:cNvPr id="26629" name="Object 8">
              <a:extLst>
                <a:ext uri="{FF2B5EF4-FFF2-40B4-BE49-F238E27FC236}">
                  <a16:creationId xmlns:a16="http://schemas.microsoft.com/office/drawing/2014/main" id="{AEE3FCA6-EE34-46D0-4E64-FF7D6CB91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6" y="1010"/>
            <a:ext cx="332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760" imgH="228600" progId="Equation.DSMT4">
                    <p:embed/>
                  </p:oleObj>
                </mc:Choice>
                <mc:Fallback>
                  <p:oleObj name="Equation" r:id="rId4" imgW="190476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010"/>
                          <a:ext cx="3328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FCAD4C30-94E3-0321-0ED3-DA20FC2655A8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2132013"/>
            <a:ext cx="6605587" cy="1720850"/>
            <a:chOff x="379" y="1343"/>
            <a:chExt cx="4161" cy="1084"/>
          </a:xfrm>
        </p:grpSpPr>
        <p:sp>
          <p:nvSpPr>
            <p:cNvPr id="26639" name="Text Box 10">
              <a:extLst>
                <a:ext uri="{FF2B5EF4-FFF2-40B4-BE49-F238E27FC236}">
                  <a16:creationId xmlns:a16="http://schemas.microsoft.com/office/drawing/2014/main" id="{6D01A473-49B9-13F0-6EE4-62C93316E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457"/>
              <a:ext cx="30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1"/>
                  </a:solidFill>
                </a:rPr>
                <a:t>解  （</a:t>
              </a:r>
              <a:r>
                <a:rPr lang="en-US" altLang="zh-CN" b="1">
                  <a:solidFill>
                    <a:schemeClr val="accent1"/>
                  </a:solidFill>
                </a:rPr>
                <a:t>1</a:t>
              </a:r>
              <a:r>
                <a:rPr lang="zh-CN" altLang="en-US" b="1">
                  <a:solidFill>
                    <a:schemeClr val="accent1"/>
                  </a:solidFill>
                </a:rPr>
                <a:t>）</a:t>
              </a:r>
              <a:r>
                <a:rPr lang="zh-CN" altLang="en-US" b="1"/>
                <a:t>取可逆线性代换</a:t>
              </a:r>
            </a:p>
          </p:txBody>
        </p:sp>
        <p:graphicFrame>
          <p:nvGraphicFramePr>
            <p:cNvPr id="26628" name="Object 11">
              <a:extLst>
                <a:ext uri="{FF2B5EF4-FFF2-40B4-BE49-F238E27FC236}">
                  <a16:creationId xmlns:a16="http://schemas.microsoft.com/office/drawing/2014/main" id="{445A5FF8-B964-794E-9E8A-D5892C3A3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5" y="1343"/>
            <a:ext cx="1065" cy="1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400" imgH="711000" progId="Equation.DSMT4">
                    <p:embed/>
                  </p:oleObj>
                </mc:Choice>
                <mc:Fallback>
                  <p:oleObj name="Equation" r:id="rId6" imgW="698400" imgH="711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" y="1343"/>
                          <a:ext cx="1065" cy="10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9690A11E-5AFF-22AC-9CB8-1BCCB2415F95}"/>
              </a:ext>
            </a:extLst>
          </p:cNvPr>
          <p:cNvGrpSpPr>
            <a:grpSpLocks/>
          </p:cNvGrpSpPr>
          <p:nvPr/>
        </p:nvGrpSpPr>
        <p:grpSpPr bwMode="auto">
          <a:xfrm>
            <a:off x="887413" y="3754438"/>
            <a:ext cx="6780212" cy="727075"/>
            <a:chOff x="559" y="2365"/>
            <a:chExt cx="4271" cy="458"/>
          </a:xfrm>
        </p:grpSpPr>
        <p:sp>
          <p:nvSpPr>
            <p:cNvPr id="26638" name="Text Box 13">
              <a:extLst>
                <a:ext uri="{FF2B5EF4-FFF2-40B4-BE49-F238E27FC236}">
                  <a16:creationId xmlns:a16="http://schemas.microsoft.com/office/drawing/2014/main" id="{B6CF1647-92EB-5F11-F8F5-17B0E76FD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2370"/>
              <a:ext cx="4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则</a:t>
              </a:r>
            </a:p>
          </p:txBody>
        </p:sp>
        <p:graphicFrame>
          <p:nvGraphicFramePr>
            <p:cNvPr id="26627" name="Object 14">
              <a:extLst>
                <a:ext uri="{FF2B5EF4-FFF2-40B4-BE49-F238E27FC236}">
                  <a16:creationId xmlns:a16="http://schemas.microsoft.com/office/drawing/2014/main" id="{B12C1019-A157-99DE-4CDE-4FDBE58153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0" y="2365"/>
            <a:ext cx="3780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51160" imgH="393480" progId="Equation.DSMT4">
                    <p:embed/>
                  </p:oleObj>
                </mc:Choice>
                <mc:Fallback>
                  <p:oleObj name="Equation" r:id="rId8" imgW="3251160" imgH="393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2365"/>
                          <a:ext cx="3780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592DAD68-ED14-03E0-72B9-B745B873A5EA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4487863"/>
            <a:ext cx="4684713" cy="2189162"/>
            <a:chOff x="568" y="2827"/>
            <a:chExt cx="2951" cy="1379"/>
          </a:xfrm>
        </p:grpSpPr>
        <p:sp>
          <p:nvSpPr>
            <p:cNvPr id="26637" name="Text Box 16">
              <a:extLst>
                <a:ext uri="{FF2B5EF4-FFF2-40B4-BE49-F238E27FC236}">
                  <a16:creationId xmlns:a16="http://schemas.microsoft.com/office/drawing/2014/main" id="{AD6BCA5C-783C-9945-AF46-503BD45BE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2888"/>
              <a:ext cx="6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再令</a:t>
              </a:r>
            </a:p>
          </p:txBody>
        </p:sp>
        <p:graphicFrame>
          <p:nvGraphicFramePr>
            <p:cNvPr id="26626" name="Object 17">
              <a:extLst>
                <a:ext uri="{FF2B5EF4-FFF2-40B4-BE49-F238E27FC236}">
                  <a16:creationId xmlns:a16="http://schemas.microsoft.com/office/drawing/2014/main" id="{3F789ABE-2742-1D66-3835-14DAD708C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1" y="2827"/>
            <a:ext cx="2248" cy="1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39880" imgH="1066680" progId="Equation.DSMT4">
                    <p:embed/>
                  </p:oleObj>
                </mc:Choice>
                <mc:Fallback>
                  <p:oleObj name="Equation" r:id="rId10" imgW="1739880" imgH="10666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2827"/>
                          <a:ext cx="2248" cy="1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id="{FD18C544-3FF8-5586-BFF5-CEC89D6E47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6763" y="185738"/>
            <a:ext cx="7094537" cy="1143000"/>
          </a:xfrm>
        </p:spPr>
        <p:txBody>
          <a:bodyPr/>
          <a:lstStyle/>
          <a:p>
            <a:r>
              <a:rPr lang="zh-CN" altLang="en-US" sz="3200">
                <a:latin typeface="华文隶书" panose="02010800040101010101" pitchFamily="2" charset="-122"/>
                <a:ea typeface="华文隶书" panose="02010800040101010101" pitchFamily="2" charset="-122"/>
              </a:rPr>
              <a:t>最小二乘法</a:t>
            </a: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EDACFFF4-6E05-767A-093A-32397D7FD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tx2"/>
                </a:solidFill>
                <a:latin typeface="+mj-lt"/>
              </a:rPr>
              <a:t>例</a:t>
            </a:r>
            <a:r>
              <a:rPr kumimoji="0" lang="en-US" altLang="zh-CN" dirty="0">
                <a:solidFill>
                  <a:schemeClr val="tx2"/>
                </a:solidFill>
                <a:latin typeface="+mj-lt"/>
              </a:rPr>
              <a:t>1</a:t>
            </a:r>
            <a:r>
              <a:rPr kumimoji="0" lang="en-US" altLang="zh-CN" dirty="0">
                <a:latin typeface="+mj-lt"/>
              </a:rPr>
              <a:t>  </a:t>
            </a:r>
            <a:r>
              <a:rPr kumimoji="0" lang="zh-CN" altLang="en-US" dirty="0">
                <a:latin typeface="+mj-lt"/>
              </a:rPr>
              <a:t>在几何向量组成的</a:t>
            </a:r>
            <a:r>
              <a:rPr kumimoji="0" lang="en-US" altLang="zh-CN" dirty="0">
                <a:latin typeface="+mj-lt"/>
              </a:rPr>
              <a:t>3</a:t>
            </a:r>
            <a:r>
              <a:rPr kumimoji="0" lang="zh-CN" altLang="en-US" dirty="0">
                <a:latin typeface="+mj-lt"/>
              </a:rPr>
              <a:t>维向量空间</a:t>
            </a:r>
            <a:r>
              <a:rPr kumimoji="0" lang="en-US" altLang="zh-CN" dirty="0">
                <a:latin typeface="+mj-lt"/>
              </a:rPr>
              <a:t>v</a:t>
            </a:r>
            <a:r>
              <a:rPr kumimoji="0" lang="zh-CN" altLang="en-US" dirty="0">
                <a:latin typeface="+mj-lt"/>
              </a:rPr>
              <a:t>中，用</a:t>
            </a:r>
          </a:p>
        </p:txBody>
      </p:sp>
      <p:graphicFrame>
        <p:nvGraphicFramePr>
          <p:cNvPr id="175108" name="Object 2">
            <a:extLst>
              <a:ext uri="{FF2B5EF4-FFF2-40B4-BE49-F238E27FC236}">
                <a16:creationId xmlns:a16="http://schemas.microsoft.com/office/drawing/2014/main" id="{C6400D21-67E5-0519-D663-4E06AFA42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590800"/>
          <a:ext cx="36972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53800" progId="Equation.DSMT4">
                  <p:embed/>
                </p:oleObj>
              </mc:Choice>
              <mc:Fallback>
                <p:oleObj name="Equation" r:id="rId2" imgW="12952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36972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Text Box 5">
            <a:extLst>
              <a:ext uri="{FF2B5EF4-FFF2-40B4-BE49-F238E27FC236}">
                <a16:creationId xmlns:a16="http://schemas.microsoft.com/office/drawing/2014/main" id="{0C497A9B-2910-6C6A-FA3F-397A1F70E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几何方法定义了内积：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6BFF5C9-DD3C-ACFB-9B0C-F630860BAC5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90900"/>
            <a:ext cx="7315200" cy="655638"/>
            <a:chOff x="528" y="2160"/>
            <a:chExt cx="4608" cy="413"/>
          </a:xfrm>
        </p:grpSpPr>
        <p:sp>
          <p:nvSpPr>
            <p:cNvPr id="1040" name="Text Box 6">
              <a:extLst>
                <a:ext uri="{FF2B5EF4-FFF2-40B4-BE49-F238E27FC236}">
                  <a16:creationId xmlns:a16="http://schemas.microsoft.com/office/drawing/2014/main" id="{0D21DD85-2860-6FBB-54E3-1E294169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60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Arial" panose="020B0604020202020204" pitchFamily="34" charset="0"/>
                </a:rPr>
                <a:t> </a:t>
              </a:r>
              <a:r>
                <a:rPr kumimoji="0" lang="zh-CN" altLang="en-US">
                  <a:latin typeface="Arial" panose="020B0604020202020204" pitchFamily="34" charset="0"/>
                </a:rPr>
                <a:t>求是否存在向量</a:t>
              </a:r>
            </a:p>
          </p:txBody>
        </p:sp>
        <p:graphicFrame>
          <p:nvGraphicFramePr>
            <p:cNvPr id="1029" name="Object 5">
              <a:extLst>
                <a:ext uri="{FF2B5EF4-FFF2-40B4-BE49-F238E27FC236}">
                  <a16:creationId xmlns:a16="http://schemas.microsoft.com/office/drawing/2014/main" id="{AD10D32A-9140-17BD-1EC6-2609649E78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208"/>
            <a:ext cx="8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22080" imgH="228600" progId="Equation.DSMT4">
                    <p:embed/>
                  </p:oleObj>
                </mc:Choice>
                <mc:Fallback>
                  <p:oleObj name="Equation" r:id="rId4" imgW="62208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08"/>
                          <a:ext cx="86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Text Box 8">
              <a:extLst>
                <a:ext uri="{FF2B5EF4-FFF2-40B4-BE49-F238E27FC236}">
                  <a16:creationId xmlns:a16="http://schemas.microsoft.com/office/drawing/2014/main" id="{889EB49E-D060-85F9-C354-E8788B7FE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15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满足条件：</a:t>
              </a:r>
            </a:p>
          </p:txBody>
        </p:sp>
      </p:grpSp>
      <p:graphicFrame>
        <p:nvGraphicFramePr>
          <p:cNvPr id="175113" name="Object 3">
            <a:extLst>
              <a:ext uri="{FF2B5EF4-FFF2-40B4-BE49-F238E27FC236}">
                <a16:creationId xmlns:a16="http://schemas.microsoft.com/office/drawing/2014/main" id="{B32A5435-32A0-C92F-9141-85EBFBDF2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114800"/>
          <a:ext cx="655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228600" progId="Equation.DSMT4">
                  <p:embed/>
                </p:oleObj>
              </mc:Choice>
              <mc:Fallback>
                <p:oleObj name="Equation" r:id="rId6" imgW="28065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6553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4">
            <a:extLst>
              <a:ext uri="{FF2B5EF4-FFF2-40B4-BE49-F238E27FC236}">
                <a16:creationId xmlns:a16="http://schemas.microsoft.com/office/drawing/2014/main" id="{F6B8CC77-DA45-F1ED-59FE-E393235C9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953000"/>
          <a:ext cx="4953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241200" progId="Equation.DSMT4">
                  <p:embed/>
                </p:oleObj>
              </mc:Choice>
              <mc:Fallback>
                <p:oleObj name="Equation" r:id="rId8" imgW="18795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53000"/>
                        <a:ext cx="4953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12" descr="机动">
            <a:extLst>
              <a:ext uri="{FF2B5EF4-FFF2-40B4-BE49-F238E27FC236}">
                <a16:creationId xmlns:a16="http://schemas.microsoft.com/office/drawing/2014/main" id="{9B494721-678C-0319-EA02-884D8CAF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3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4497430-8E56-2AD0-61FF-0639FD9C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4" descr="目录">
            <a:hlinkClick r:id="rId12" action="ppaction://hlinksldjump"/>
            <a:extLst>
              <a:ext uri="{FF2B5EF4-FFF2-40B4-BE49-F238E27FC236}">
                <a16:creationId xmlns:a16="http://schemas.microsoft.com/office/drawing/2014/main" id="{D1879BB8-D4EF-88ED-E339-EA4D3D9EC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5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5FDBE0-F5FE-C509-6BFE-06D71E35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6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8CF2B76-7721-BEF0-23EC-A835232C7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7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4EB08B-B989-9B4B-0764-254E4ECA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  <p:bldP spid="17510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Text Box 2">
            <a:extLst>
              <a:ext uri="{FF2B5EF4-FFF2-40B4-BE49-F238E27FC236}">
                <a16:creationId xmlns:a16="http://schemas.microsoft.com/office/drawing/2014/main" id="{1F789E61-1683-E1C3-890B-669DF1F15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312738"/>
            <a:ext cx="5121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则原来的二次型化为标准型</a:t>
            </a:r>
          </a:p>
        </p:txBody>
      </p:sp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42614154-DBE0-C2FB-B5A0-AFC100918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815975"/>
          <a:ext cx="46561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393480" progId="Equation.DSMT4">
                  <p:embed/>
                </p:oleObj>
              </mc:Choice>
              <mc:Fallback>
                <p:oleObj name="Equation" r:id="rId2" imgW="21207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815975"/>
                        <a:ext cx="46561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EA4ACAFF-FB5B-1287-EF46-F229CFFB6C1E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1592263"/>
            <a:ext cx="7000875" cy="2168525"/>
            <a:chOff x="379" y="1003"/>
            <a:chExt cx="4410" cy="1366"/>
          </a:xfrm>
        </p:grpSpPr>
        <p:sp>
          <p:nvSpPr>
            <p:cNvPr id="27662" name="Text Box 5">
              <a:extLst>
                <a:ext uri="{FF2B5EF4-FFF2-40B4-BE49-F238E27FC236}">
                  <a16:creationId xmlns:a16="http://schemas.microsoft.com/office/drawing/2014/main" id="{92643DDC-9B39-61B3-77BE-8CC6D4F1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078"/>
              <a:ext cx="8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1"/>
                  </a:solidFill>
                </a:rPr>
                <a:t>(2)</a:t>
              </a:r>
              <a:r>
                <a:rPr lang="en-US" altLang="zh-CN" b="1"/>
                <a:t>  </a:t>
              </a:r>
              <a:r>
                <a:rPr lang="zh-CN" altLang="en-US" b="1"/>
                <a:t>令</a:t>
              </a:r>
            </a:p>
          </p:txBody>
        </p:sp>
        <p:graphicFrame>
          <p:nvGraphicFramePr>
            <p:cNvPr id="27654" name="Object 6">
              <a:extLst>
                <a:ext uri="{FF2B5EF4-FFF2-40B4-BE49-F238E27FC236}">
                  <a16:creationId xmlns:a16="http://schemas.microsoft.com/office/drawing/2014/main" id="{A028BACD-1367-05E2-BE37-830069D29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3" y="1071"/>
            <a:ext cx="1345" cy="1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87320" imgH="711000" progId="Equation.DSMT4">
                    <p:embed/>
                  </p:oleObj>
                </mc:Choice>
                <mc:Fallback>
                  <p:oleObj name="Equation" r:id="rId4" imgW="787320" imgH="711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1071"/>
                          <a:ext cx="1345" cy="1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7">
              <a:extLst>
                <a:ext uri="{FF2B5EF4-FFF2-40B4-BE49-F238E27FC236}">
                  <a16:creationId xmlns:a16="http://schemas.microsoft.com/office/drawing/2014/main" id="{C5DB7E7C-97B1-B4B7-7B2A-AD6CF77703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0" y="1003"/>
            <a:ext cx="1129" cy="1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28520" imgH="1244520" progId="Equation.DSMT4">
                    <p:embed/>
                  </p:oleObj>
                </mc:Choice>
                <mc:Fallback>
                  <p:oleObj name="Equation" r:id="rId6" imgW="1028520" imgH="12445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003"/>
                          <a:ext cx="1129" cy="1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Text Box 8">
              <a:extLst>
                <a:ext uri="{FF2B5EF4-FFF2-40B4-BE49-F238E27FC236}">
                  <a16:creationId xmlns:a16="http://schemas.microsoft.com/office/drawing/2014/main" id="{95691F11-8139-D3C3-2282-7F5E0E4BA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1407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即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280385A3-006F-45F7-750A-8E16028F75D8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3567113"/>
            <a:ext cx="7480300" cy="603250"/>
            <a:chOff x="444" y="2247"/>
            <a:chExt cx="4712" cy="380"/>
          </a:xfrm>
        </p:grpSpPr>
        <p:sp>
          <p:nvSpPr>
            <p:cNvPr id="27661" name="Text Box 10">
              <a:extLst>
                <a:ext uri="{FF2B5EF4-FFF2-40B4-BE49-F238E27FC236}">
                  <a16:creationId xmlns:a16="http://schemas.microsoft.com/office/drawing/2014/main" id="{425946F2-5A07-D76A-BF3E-74EB72FD7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2247"/>
              <a:ext cx="4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则</a:t>
              </a:r>
            </a:p>
          </p:txBody>
        </p:sp>
        <p:graphicFrame>
          <p:nvGraphicFramePr>
            <p:cNvPr id="27653" name="Object 11">
              <a:extLst>
                <a:ext uri="{FF2B5EF4-FFF2-40B4-BE49-F238E27FC236}">
                  <a16:creationId xmlns:a16="http://schemas.microsoft.com/office/drawing/2014/main" id="{DA5AA4D1-5908-3075-3AA1-8602375C7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" y="2335"/>
            <a:ext cx="429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65280" imgH="228600" progId="Equation.DSMT4">
                    <p:embed/>
                  </p:oleObj>
                </mc:Choice>
                <mc:Fallback>
                  <p:oleObj name="Equation" r:id="rId8" imgW="336528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2335"/>
                          <a:ext cx="429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76" name="Object 12">
            <a:extLst>
              <a:ext uri="{FF2B5EF4-FFF2-40B4-BE49-F238E27FC236}">
                <a16:creationId xmlns:a16="http://schemas.microsoft.com/office/drawing/2014/main" id="{59B896DA-08A3-FAAB-1427-0301D3FA2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4183063"/>
          <a:ext cx="2498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241200" progId="Equation.DSMT4">
                  <p:embed/>
                </p:oleObj>
              </mc:Choice>
              <mc:Fallback>
                <p:oleObj name="Equation" r:id="rId10" imgW="12445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183063"/>
                        <a:ext cx="2498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97CF52E8-29E5-9729-2410-E4C7BD2C1100}"/>
              </a:ext>
            </a:extLst>
          </p:cNvPr>
          <p:cNvGrpSpPr>
            <a:grpSpLocks/>
          </p:cNvGrpSpPr>
          <p:nvPr/>
        </p:nvGrpSpPr>
        <p:grpSpPr bwMode="auto">
          <a:xfrm>
            <a:off x="784225" y="4625975"/>
            <a:ext cx="4635500" cy="2232025"/>
            <a:chOff x="494" y="2914"/>
            <a:chExt cx="2920" cy="1406"/>
          </a:xfrm>
        </p:grpSpPr>
        <p:sp>
          <p:nvSpPr>
            <p:cNvPr id="27660" name="Text Box 14">
              <a:extLst>
                <a:ext uri="{FF2B5EF4-FFF2-40B4-BE49-F238E27FC236}">
                  <a16:creationId xmlns:a16="http://schemas.microsoft.com/office/drawing/2014/main" id="{FCE60C3F-0E80-F4F7-AB1F-2BDB47C0B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3275"/>
              <a:ext cx="4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令</a:t>
              </a:r>
            </a:p>
          </p:txBody>
        </p:sp>
        <p:graphicFrame>
          <p:nvGraphicFramePr>
            <p:cNvPr id="27652" name="Object 15">
              <a:extLst>
                <a:ext uri="{FF2B5EF4-FFF2-40B4-BE49-F238E27FC236}">
                  <a16:creationId xmlns:a16="http://schemas.microsoft.com/office/drawing/2014/main" id="{618A218C-39B8-635B-BD25-E2736A9C7E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4" y="2914"/>
            <a:ext cx="2510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28800" imgH="1244520" progId="Equation.DSMT4">
                    <p:embed/>
                  </p:oleObj>
                </mc:Choice>
                <mc:Fallback>
                  <p:oleObj name="Equation" r:id="rId12" imgW="1828800" imgH="12445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2914"/>
                          <a:ext cx="2510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Text Box 2">
            <a:extLst>
              <a:ext uri="{FF2B5EF4-FFF2-40B4-BE49-F238E27FC236}">
                <a16:creationId xmlns:a16="http://schemas.microsoft.com/office/drawing/2014/main" id="{A5A6E72B-515E-0EFA-72BF-C255FC5EF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69863"/>
            <a:ext cx="769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</a:t>
            </a:r>
          </a:p>
        </p:txBody>
      </p:sp>
      <p:graphicFrame>
        <p:nvGraphicFramePr>
          <p:cNvPr id="28674" name="Object 3">
            <a:extLst>
              <a:ext uri="{FF2B5EF4-FFF2-40B4-BE49-F238E27FC236}">
                <a16:creationId xmlns:a16="http://schemas.microsoft.com/office/drawing/2014/main" id="{1F24712A-0757-8FE1-98F1-BA3EDC2CB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6988" y="225425"/>
          <a:ext cx="54816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241200" progId="Equation.DSMT4">
                  <p:embed/>
                </p:oleObj>
              </mc:Choice>
              <mc:Fallback>
                <p:oleObj name="Equation" r:id="rId2" imgW="25016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25425"/>
                        <a:ext cx="54816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Text Box 4">
            <a:extLst>
              <a:ext uri="{FF2B5EF4-FFF2-40B4-BE49-F238E27FC236}">
                <a16:creationId xmlns:a16="http://schemas.microsoft.com/office/drawing/2014/main" id="{EA61EDB2-99FD-3B1F-A44A-9C423633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36613"/>
            <a:ext cx="7277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/>
              <a:t>    </a:t>
            </a:r>
            <a:r>
              <a:rPr lang="zh-CN" altLang="en-US" b="1"/>
              <a:t>任意数域</a:t>
            </a:r>
            <a:r>
              <a:rPr lang="en-US" altLang="zh-CN" b="1"/>
              <a:t>F</a:t>
            </a:r>
            <a:r>
              <a:rPr lang="zh-CN" altLang="en-US" b="1"/>
              <a:t>上的二次型</a:t>
            </a:r>
          </a:p>
        </p:txBody>
      </p:sp>
      <p:graphicFrame>
        <p:nvGraphicFramePr>
          <p:cNvPr id="114693" name="Object 5">
            <a:extLst>
              <a:ext uri="{FF2B5EF4-FFF2-40B4-BE49-F238E27FC236}">
                <a16:creationId xmlns:a16="http://schemas.microsoft.com/office/drawing/2014/main" id="{32D11BA4-8EFA-4251-ED6E-1BDD6D2EF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1460500"/>
          <a:ext cx="4095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355320" progId="Equation.DSMT4">
                  <p:embed/>
                </p:oleObj>
              </mc:Choice>
              <mc:Fallback>
                <p:oleObj name="Equation" r:id="rId4" imgW="163800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460500"/>
                        <a:ext cx="40957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BF107018-7332-B94F-22CC-63B739D3EDB0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2271713"/>
            <a:ext cx="8351837" cy="582612"/>
            <a:chOff x="353" y="1431"/>
            <a:chExt cx="5261" cy="367"/>
          </a:xfrm>
        </p:grpSpPr>
        <p:sp>
          <p:nvSpPr>
            <p:cNvPr id="28696" name="Text Box 7">
              <a:extLst>
                <a:ext uri="{FF2B5EF4-FFF2-40B4-BE49-F238E27FC236}">
                  <a16:creationId xmlns:a16="http://schemas.microsoft.com/office/drawing/2014/main" id="{519B7C10-B8EB-016E-2E05-905A9E9D5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" y="1431"/>
              <a:ext cx="45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都可以通过配平方法找到可逆线性代换</a:t>
              </a:r>
            </a:p>
          </p:txBody>
        </p:sp>
        <p:graphicFrame>
          <p:nvGraphicFramePr>
            <p:cNvPr id="28682" name="Object 8">
              <a:extLst>
                <a:ext uri="{FF2B5EF4-FFF2-40B4-BE49-F238E27FC236}">
                  <a16:creationId xmlns:a16="http://schemas.microsoft.com/office/drawing/2014/main" id="{8B3211CE-A409-BCF4-5835-542F403BA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4" y="1478"/>
            <a:ext cx="8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760" imgH="203040" progId="Equation.DSMT4">
                    <p:embed/>
                  </p:oleObj>
                </mc:Choice>
                <mc:Fallback>
                  <p:oleObj name="Equation" r:id="rId6" imgW="54576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1478"/>
                          <a:ext cx="86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7" name="Text Box 9">
            <a:extLst>
              <a:ext uri="{FF2B5EF4-FFF2-40B4-BE49-F238E27FC236}">
                <a16:creationId xmlns:a16="http://schemas.microsoft.com/office/drawing/2014/main" id="{3D8C8541-110F-CE87-C531-F7654941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2887663"/>
            <a:ext cx="234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化成标准型</a:t>
            </a:r>
          </a:p>
        </p:txBody>
      </p:sp>
      <p:graphicFrame>
        <p:nvGraphicFramePr>
          <p:cNvPr id="114698" name="Object 10">
            <a:extLst>
              <a:ext uri="{FF2B5EF4-FFF2-40B4-BE49-F238E27FC236}">
                <a16:creationId xmlns:a16="http://schemas.microsoft.com/office/drawing/2014/main" id="{F798E5B6-DF6C-5DE6-CBE9-BCDF5A91D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3424238"/>
          <a:ext cx="66849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68400" imgH="241200" progId="Equation.DSMT4">
                  <p:embed/>
                </p:oleObj>
              </mc:Choice>
              <mc:Fallback>
                <p:oleObj name="Equation" r:id="rId8" imgW="27684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424238"/>
                        <a:ext cx="66849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>
            <a:extLst>
              <a:ext uri="{FF2B5EF4-FFF2-40B4-BE49-F238E27FC236}">
                <a16:creationId xmlns:a16="http://schemas.microsoft.com/office/drawing/2014/main" id="{74ED3757-8727-E66B-A95C-0EA5A7B01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4087813"/>
            <a:ext cx="4560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1"/>
                </a:solidFill>
              </a:rPr>
              <a:t>证明</a:t>
            </a:r>
            <a:r>
              <a:rPr lang="zh-CN" altLang="en-US" b="1"/>
              <a:t>   对</a:t>
            </a:r>
            <a:r>
              <a:rPr lang="en-US" altLang="zh-CN" i="1"/>
              <a:t>n</a:t>
            </a:r>
            <a:r>
              <a:rPr lang="zh-CN" altLang="en-US" b="1"/>
              <a:t>用数学归纳法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26E52DE2-D2A1-CC87-A18C-F4E84C5DB09B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4662488"/>
            <a:ext cx="7850188" cy="623887"/>
            <a:chOff x="526" y="2937"/>
            <a:chExt cx="4945" cy="393"/>
          </a:xfrm>
        </p:grpSpPr>
        <p:sp>
          <p:nvSpPr>
            <p:cNvPr id="28693" name="Text Box 13">
              <a:extLst>
                <a:ext uri="{FF2B5EF4-FFF2-40B4-BE49-F238E27FC236}">
                  <a16:creationId xmlns:a16="http://schemas.microsoft.com/office/drawing/2014/main" id="{D01ACD7C-A997-5DE4-29D1-968161FCB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2946"/>
              <a:ext cx="3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当</a:t>
              </a:r>
            </a:p>
          </p:txBody>
        </p:sp>
        <p:graphicFrame>
          <p:nvGraphicFramePr>
            <p:cNvPr id="28680" name="Object 14">
              <a:extLst>
                <a:ext uri="{FF2B5EF4-FFF2-40B4-BE49-F238E27FC236}">
                  <a16:creationId xmlns:a16="http://schemas.microsoft.com/office/drawing/2014/main" id="{E9D41293-7746-9675-1813-375EEE215A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3009"/>
            <a:ext cx="55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120" imgH="177480" progId="Equation.DSMT4">
                    <p:embed/>
                  </p:oleObj>
                </mc:Choice>
                <mc:Fallback>
                  <p:oleObj name="Equation" r:id="rId10" imgW="33012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009"/>
                          <a:ext cx="559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Text Box 15">
              <a:extLst>
                <a:ext uri="{FF2B5EF4-FFF2-40B4-BE49-F238E27FC236}">
                  <a16:creationId xmlns:a16="http://schemas.microsoft.com/office/drawing/2014/main" id="{E43D32EB-9228-5292-317B-85B70CBF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2962"/>
              <a:ext cx="4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时</a:t>
              </a:r>
            </a:p>
          </p:txBody>
        </p:sp>
        <p:graphicFrame>
          <p:nvGraphicFramePr>
            <p:cNvPr id="28681" name="Object 16">
              <a:extLst>
                <a:ext uri="{FF2B5EF4-FFF2-40B4-BE49-F238E27FC236}">
                  <a16:creationId xmlns:a16="http://schemas.microsoft.com/office/drawing/2014/main" id="{4F1E1D5E-86F0-5741-A667-B49D481171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3" y="2973"/>
            <a:ext cx="97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60240" imgH="241200" progId="Equation.DSMT4">
                    <p:embed/>
                  </p:oleObj>
                </mc:Choice>
                <mc:Fallback>
                  <p:oleObj name="Equation" r:id="rId12" imgW="66024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973"/>
                          <a:ext cx="97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5" name="Text Box 17">
              <a:extLst>
                <a:ext uri="{FF2B5EF4-FFF2-40B4-BE49-F238E27FC236}">
                  <a16:creationId xmlns:a16="http://schemas.microsoft.com/office/drawing/2014/main" id="{C9919FF0-FE72-F873-2F7A-CAA03C709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937"/>
              <a:ext cx="26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已经是标准型。如果</a:t>
              </a: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00AAAF57-385D-6E85-C780-5E82A43270D6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5186363"/>
            <a:ext cx="8204200" cy="635000"/>
            <a:chOff x="460" y="3267"/>
            <a:chExt cx="5168" cy="400"/>
          </a:xfrm>
        </p:grpSpPr>
        <p:graphicFrame>
          <p:nvGraphicFramePr>
            <p:cNvPr id="28677" name="Object 19">
              <a:extLst>
                <a:ext uri="{FF2B5EF4-FFF2-40B4-BE49-F238E27FC236}">
                  <a16:creationId xmlns:a16="http://schemas.microsoft.com/office/drawing/2014/main" id="{B8E85F2F-47F4-EE36-F494-E98007DC8E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" y="3350"/>
            <a:ext cx="70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9040" imgH="164880" progId="Equation.DSMT4">
                    <p:embed/>
                  </p:oleObj>
                </mc:Choice>
                <mc:Fallback>
                  <p:oleObj name="Equation" r:id="rId14" imgW="419040" imgH="1648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3350"/>
                          <a:ext cx="70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0" name="Text Box 20">
              <a:extLst>
                <a:ext uri="{FF2B5EF4-FFF2-40B4-BE49-F238E27FC236}">
                  <a16:creationId xmlns:a16="http://schemas.microsoft.com/office/drawing/2014/main" id="{E99119E7-720B-2643-311A-833C09935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" y="3291"/>
              <a:ext cx="9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，则当</a:t>
              </a:r>
            </a:p>
          </p:txBody>
        </p:sp>
        <p:graphicFrame>
          <p:nvGraphicFramePr>
            <p:cNvPr id="28678" name="Object 21">
              <a:extLst>
                <a:ext uri="{FF2B5EF4-FFF2-40B4-BE49-F238E27FC236}">
                  <a16:creationId xmlns:a16="http://schemas.microsoft.com/office/drawing/2014/main" id="{6522E718-B651-5A70-9E80-4F13750AE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1" y="3339"/>
            <a:ext cx="61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44240" imgH="228600" progId="Equation.DSMT4">
                    <p:embed/>
                  </p:oleObj>
                </mc:Choice>
                <mc:Fallback>
                  <p:oleObj name="Equation" r:id="rId16" imgW="44424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3339"/>
                          <a:ext cx="61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1" name="Text Box 22">
              <a:extLst>
                <a:ext uri="{FF2B5EF4-FFF2-40B4-BE49-F238E27FC236}">
                  <a16:creationId xmlns:a16="http://schemas.microsoft.com/office/drawing/2014/main" id="{3179ED19-901B-A1A9-05C2-C7CBDE151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3291"/>
              <a:ext cx="7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时取</a:t>
              </a:r>
            </a:p>
          </p:txBody>
        </p:sp>
        <p:graphicFrame>
          <p:nvGraphicFramePr>
            <p:cNvPr id="28679" name="Object 23">
              <a:extLst>
                <a:ext uri="{FF2B5EF4-FFF2-40B4-BE49-F238E27FC236}">
                  <a16:creationId xmlns:a16="http://schemas.microsoft.com/office/drawing/2014/main" id="{3AD6C64A-1F0B-1B74-BB1B-E22572B4A9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0" y="3310"/>
            <a:ext cx="91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49160" imgH="291960" progId="Equation.DSMT4">
                    <p:embed/>
                  </p:oleObj>
                </mc:Choice>
                <mc:Fallback>
                  <p:oleObj name="Equation" r:id="rId18" imgW="749160" imgH="29196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3310"/>
                          <a:ext cx="91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2" name="Text Box 24">
              <a:extLst>
                <a:ext uri="{FF2B5EF4-FFF2-40B4-BE49-F238E27FC236}">
                  <a16:creationId xmlns:a16="http://schemas.microsoft.com/office/drawing/2014/main" id="{2768E5D2-3755-7BF4-6074-2099006E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3267"/>
              <a:ext cx="14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可以再化为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7" grpId="0"/>
      <p:bldP spid="11469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7DFA434-746A-021E-06FA-985D18580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201613"/>
          <a:ext cx="67103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241200" progId="Equation.DSMT4">
                  <p:embed/>
                </p:oleObj>
              </mc:Choice>
              <mc:Fallback>
                <p:oleObj name="Equation" r:id="rId2" imgW="285732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01613"/>
                        <a:ext cx="67103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F1E8B212-52FF-E840-A7C6-C89C533D07A5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820738"/>
            <a:ext cx="7380288" cy="604837"/>
            <a:chOff x="716" y="517"/>
            <a:chExt cx="4649" cy="381"/>
          </a:xfrm>
        </p:grpSpPr>
        <p:sp>
          <p:nvSpPr>
            <p:cNvPr id="29731" name="Text Box 4">
              <a:extLst>
                <a:ext uri="{FF2B5EF4-FFF2-40B4-BE49-F238E27FC236}">
                  <a16:creationId xmlns:a16="http://schemas.microsoft.com/office/drawing/2014/main" id="{B7050BAC-FBC8-E634-4F5C-49A3700D9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519"/>
              <a:ext cx="9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以下设</a:t>
              </a:r>
            </a:p>
          </p:txBody>
        </p:sp>
        <p:graphicFrame>
          <p:nvGraphicFramePr>
            <p:cNvPr id="29709" name="Object 5">
              <a:extLst>
                <a:ext uri="{FF2B5EF4-FFF2-40B4-BE49-F238E27FC236}">
                  <a16:creationId xmlns:a16="http://schemas.microsoft.com/office/drawing/2014/main" id="{6ACFBAE4-22B0-7A98-AC62-931FFDEB27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7" y="557"/>
            <a:ext cx="66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03040" progId="Equation.DSMT4">
                    <p:embed/>
                  </p:oleObj>
                </mc:Choice>
                <mc:Fallback>
                  <p:oleObj name="Equation" r:id="rId4" imgW="3934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557"/>
                          <a:ext cx="66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2" name="Text Box 6">
              <a:extLst>
                <a:ext uri="{FF2B5EF4-FFF2-40B4-BE49-F238E27FC236}">
                  <a16:creationId xmlns:a16="http://schemas.microsoft.com/office/drawing/2014/main" id="{AF071A33-7CD0-D8BE-D463-BB1A51115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" y="518"/>
              <a:ext cx="9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并且设</a:t>
              </a:r>
            </a:p>
          </p:txBody>
        </p:sp>
        <p:graphicFrame>
          <p:nvGraphicFramePr>
            <p:cNvPr id="29710" name="Object 7">
              <a:extLst>
                <a:ext uri="{FF2B5EF4-FFF2-40B4-BE49-F238E27FC236}">
                  <a16:creationId xmlns:a16="http://schemas.microsoft.com/office/drawing/2014/main" id="{8665A689-AFA7-04F7-7F59-B82540733F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0" y="541"/>
            <a:ext cx="5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541"/>
                          <a:ext cx="53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3" name="Text Box 8">
              <a:extLst>
                <a:ext uri="{FF2B5EF4-FFF2-40B4-BE49-F238E27FC236}">
                  <a16:creationId xmlns:a16="http://schemas.microsoft.com/office/drawing/2014/main" id="{66C82BB4-B78A-C89D-7245-664C0FD7C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517"/>
              <a:ext cx="17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元二次型可以</a:t>
              </a:r>
            </a:p>
          </p:txBody>
        </p:sp>
      </p:grpSp>
      <p:sp>
        <p:nvSpPr>
          <p:cNvPr id="115721" name="Text Box 9">
            <a:extLst>
              <a:ext uri="{FF2B5EF4-FFF2-40B4-BE49-F238E27FC236}">
                <a16:creationId xmlns:a16="http://schemas.microsoft.com/office/drawing/2014/main" id="{FD814A16-AB34-A92D-F9DF-9B62CFE8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1384300"/>
            <a:ext cx="757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通过可逆线性代换化为平方和的形式。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0F05E544-6484-8E80-0B2B-3979AEB43C15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012950"/>
            <a:ext cx="2752725" cy="601663"/>
            <a:chOff x="765" y="1268"/>
            <a:chExt cx="1734" cy="379"/>
          </a:xfrm>
        </p:grpSpPr>
        <p:sp>
          <p:nvSpPr>
            <p:cNvPr id="29730" name="Text Box 11">
              <a:extLst>
                <a:ext uri="{FF2B5EF4-FFF2-40B4-BE49-F238E27FC236}">
                  <a16:creationId xmlns:a16="http://schemas.microsoft.com/office/drawing/2014/main" id="{3EC6BB3C-D3F0-55D7-3850-04694F4CB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1268"/>
              <a:ext cx="8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1"/>
                  </a:solidFill>
                </a:rPr>
                <a:t>情况</a:t>
              </a:r>
              <a:r>
                <a:rPr lang="en-US" altLang="zh-CN" b="1">
                  <a:solidFill>
                    <a:schemeClr val="accent1"/>
                  </a:solidFill>
                </a:rPr>
                <a:t>1</a:t>
              </a:r>
            </a:p>
          </p:txBody>
        </p:sp>
        <p:graphicFrame>
          <p:nvGraphicFramePr>
            <p:cNvPr id="29708" name="Object 12">
              <a:extLst>
                <a:ext uri="{FF2B5EF4-FFF2-40B4-BE49-F238E27FC236}">
                  <a16:creationId xmlns:a16="http://schemas.microsoft.com/office/drawing/2014/main" id="{431B4839-1B15-05E3-C1C3-A35C61E6CE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6" y="1306"/>
            <a:ext cx="66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240" imgH="228600" progId="Equation.DSMT4">
                    <p:embed/>
                  </p:oleObj>
                </mc:Choice>
                <mc:Fallback>
                  <p:oleObj name="Equation" r:id="rId8" imgW="44424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1306"/>
                          <a:ext cx="66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25" name="Object 13">
            <a:extLst>
              <a:ext uri="{FF2B5EF4-FFF2-40B4-BE49-F238E27FC236}">
                <a16:creationId xmlns:a16="http://schemas.microsoft.com/office/drawing/2014/main" id="{8E9D7E0B-1731-89E3-1795-5F186AF36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2665413"/>
          <a:ext cx="76835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7840" imgH="431640" progId="Equation.DSMT4">
                  <p:embed/>
                </p:oleObj>
              </mc:Choice>
              <mc:Fallback>
                <p:oleObj name="Equation" r:id="rId10" imgW="43178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665413"/>
                        <a:ext cx="76835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>
            <a:extLst>
              <a:ext uri="{FF2B5EF4-FFF2-40B4-BE49-F238E27FC236}">
                <a16:creationId xmlns:a16="http://schemas.microsoft.com/office/drawing/2014/main" id="{ED4FF6B0-1F29-0CA8-A1DD-3F2CDCDE66A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343275"/>
            <a:ext cx="7277100" cy="722313"/>
            <a:chOff x="384" y="2106"/>
            <a:chExt cx="4584" cy="455"/>
          </a:xfrm>
        </p:grpSpPr>
        <p:sp>
          <p:nvSpPr>
            <p:cNvPr id="29727" name="Text Box 15">
              <a:extLst>
                <a:ext uri="{FF2B5EF4-FFF2-40B4-BE49-F238E27FC236}">
                  <a16:creationId xmlns:a16="http://schemas.microsoft.com/office/drawing/2014/main" id="{66A4F767-4A29-9D9B-8B79-7FC27B7F0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06"/>
              <a:ext cx="6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其中</a:t>
              </a:r>
            </a:p>
          </p:txBody>
        </p:sp>
        <p:graphicFrame>
          <p:nvGraphicFramePr>
            <p:cNvPr id="29705" name="Object 16">
              <a:extLst>
                <a:ext uri="{FF2B5EF4-FFF2-40B4-BE49-F238E27FC236}">
                  <a16:creationId xmlns:a16="http://schemas.microsoft.com/office/drawing/2014/main" id="{82799BC6-F203-521B-B804-17BFF91E16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1" y="2162"/>
            <a:ext cx="125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38080" imgH="228600" progId="Equation.DSMT4">
                    <p:embed/>
                  </p:oleObj>
                </mc:Choice>
                <mc:Fallback>
                  <p:oleObj name="Equation" r:id="rId12" imgW="8380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2162"/>
                          <a:ext cx="125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8" name="Text Box 17">
              <a:extLst>
                <a:ext uri="{FF2B5EF4-FFF2-40B4-BE49-F238E27FC236}">
                  <a16:creationId xmlns:a16="http://schemas.microsoft.com/office/drawing/2014/main" id="{C14807F5-FFA8-4E2E-6982-280810163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2114"/>
              <a:ext cx="6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是由</a:t>
              </a:r>
            </a:p>
          </p:txBody>
        </p:sp>
        <p:graphicFrame>
          <p:nvGraphicFramePr>
            <p:cNvPr id="29706" name="Object 18">
              <a:extLst>
                <a:ext uri="{FF2B5EF4-FFF2-40B4-BE49-F238E27FC236}">
                  <a16:creationId xmlns:a16="http://schemas.microsoft.com/office/drawing/2014/main" id="{3AAFA207-9ED8-62A2-E15E-D2C08F09FA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3" y="2179"/>
            <a:ext cx="104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74360" imgH="228600" progId="Equation.DSMT4">
                    <p:embed/>
                  </p:oleObj>
                </mc:Choice>
                <mc:Fallback>
                  <p:oleObj name="Equation" r:id="rId14" imgW="77436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2179"/>
                          <a:ext cx="104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Text Box 19">
              <a:extLst>
                <a:ext uri="{FF2B5EF4-FFF2-40B4-BE49-F238E27FC236}">
                  <a16:creationId xmlns:a16="http://schemas.microsoft.com/office/drawing/2014/main" id="{292EF4B9-48F1-5A4D-E999-5693D3AE9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2148"/>
              <a:ext cx="8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中不含</a:t>
              </a:r>
            </a:p>
          </p:txBody>
        </p:sp>
        <p:graphicFrame>
          <p:nvGraphicFramePr>
            <p:cNvPr id="29707" name="Object 20">
              <a:extLst>
                <a:ext uri="{FF2B5EF4-FFF2-40B4-BE49-F238E27FC236}">
                  <a16:creationId xmlns:a16="http://schemas.microsoft.com/office/drawing/2014/main" id="{22B61101-BA13-A3EC-B656-140D792C8F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5" y="2121"/>
            <a:ext cx="293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228600" progId="Equation.DSMT4">
                    <p:embed/>
                  </p:oleObj>
                </mc:Choice>
                <mc:Fallback>
                  <p:oleObj name="Equation" r:id="rId16" imgW="15228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121"/>
                          <a:ext cx="293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533D915E-7FE4-BF26-424B-8F2DDBEC8F97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3932238"/>
            <a:ext cx="5983287" cy="642937"/>
            <a:chOff x="453" y="2477"/>
            <a:chExt cx="3769" cy="405"/>
          </a:xfrm>
        </p:grpSpPr>
        <p:sp>
          <p:nvSpPr>
            <p:cNvPr id="29725" name="Text Box 22">
              <a:extLst>
                <a:ext uri="{FF2B5EF4-FFF2-40B4-BE49-F238E27FC236}">
                  <a16:creationId xmlns:a16="http://schemas.microsoft.com/office/drawing/2014/main" id="{F5C7998A-DB23-4409-0EB5-EB43F2B7D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477"/>
              <a:ext cx="148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的项组成的</a:t>
              </a:r>
            </a:p>
          </p:txBody>
        </p:sp>
        <p:graphicFrame>
          <p:nvGraphicFramePr>
            <p:cNvPr id="29704" name="Object 23">
              <a:extLst>
                <a:ext uri="{FF2B5EF4-FFF2-40B4-BE49-F238E27FC236}">
                  <a16:creationId xmlns:a16="http://schemas.microsoft.com/office/drawing/2014/main" id="{67D1C61C-F301-0E8F-D08E-DD08722204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0" y="2500"/>
            <a:ext cx="88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58720" imgH="228600" progId="Equation.DSMT4">
                    <p:embed/>
                  </p:oleObj>
                </mc:Choice>
                <mc:Fallback>
                  <p:oleObj name="Equation" r:id="rId18" imgW="55872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2500"/>
                          <a:ext cx="88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6" name="Text Box 24">
              <a:extLst>
                <a:ext uri="{FF2B5EF4-FFF2-40B4-BE49-F238E27FC236}">
                  <a16:creationId xmlns:a16="http://schemas.microsoft.com/office/drawing/2014/main" id="{224956A3-F0EE-D072-E123-B758494F0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" y="2517"/>
              <a:ext cx="14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的二次型。</a:t>
              </a:r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EC3A6063-5298-AA00-F680-ED51159AF29C}"/>
              </a:ext>
            </a:extLst>
          </p:cNvPr>
          <p:cNvGrpSpPr>
            <a:grpSpLocks/>
          </p:cNvGrpSpPr>
          <p:nvPr/>
        </p:nvGrpSpPr>
        <p:grpSpPr bwMode="auto">
          <a:xfrm>
            <a:off x="1241425" y="4479925"/>
            <a:ext cx="7732713" cy="757238"/>
            <a:chOff x="782" y="2822"/>
            <a:chExt cx="4871" cy="477"/>
          </a:xfrm>
        </p:grpSpPr>
        <p:sp>
          <p:nvSpPr>
            <p:cNvPr id="29722" name="Text Box 26">
              <a:extLst>
                <a:ext uri="{FF2B5EF4-FFF2-40B4-BE49-F238E27FC236}">
                  <a16:creationId xmlns:a16="http://schemas.microsoft.com/office/drawing/2014/main" id="{A992DD74-8F89-F223-6F06-14CC177AC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2822"/>
              <a:ext cx="4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将</a:t>
              </a:r>
            </a:p>
          </p:txBody>
        </p:sp>
        <p:graphicFrame>
          <p:nvGraphicFramePr>
            <p:cNvPr id="29702" name="Object 27">
              <a:extLst>
                <a:ext uri="{FF2B5EF4-FFF2-40B4-BE49-F238E27FC236}">
                  <a16:creationId xmlns:a16="http://schemas.microsoft.com/office/drawing/2014/main" id="{7B98E4F7-594D-B9FA-0C12-2749A1711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0" y="2902"/>
            <a:ext cx="101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74360" imgH="228600" progId="Equation.DSMT4">
                    <p:embed/>
                  </p:oleObj>
                </mc:Choice>
                <mc:Fallback>
                  <p:oleObj name="Equation" r:id="rId20" imgW="77436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2902"/>
                          <a:ext cx="101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Text Box 28">
              <a:extLst>
                <a:ext uri="{FF2B5EF4-FFF2-40B4-BE49-F238E27FC236}">
                  <a16:creationId xmlns:a16="http://schemas.microsoft.com/office/drawing/2014/main" id="{3FAFC80A-3799-0FBB-8D51-57EF29A2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2880"/>
              <a:ext cx="14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看作自变量</a:t>
              </a:r>
            </a:p>
          </p:txBody>
        </p:sp>
        <p:graphicFrame>
          <p:nvGraphicFramePr>
            <p:cNvPr id="29703" name="Object 29">
              <a:extLst>
                <a:ext uri="{FF2B5EF4-FFF2-40B4-BE49-F238E27FC236}">
                  <a16:creationId xmlns:a16="http://schemas.microsoft.com/office/drawing/2014/main" id="{DF7DF3E3-14AE-9A1F-D9D7-36C0703C26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859"/>
            <a:ext cx="293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228600" progId="Equation.DSMT4">
                    <p:embed/>
                  </p:oleObj>
                </mc:Choice>
                <mc:Fallback>
                  <p:oleObj name="Equation" r:id="rId22" imgW="15228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59"/>
                          <a:ext cx="293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4" name="Text Box 30">
              <a:extLst>
                <a:ext uri="{FF2B5EF4-FFF2-40B4-BE49-F238E27FC236}">
                  <a16:creationId xmlns:a16="http://schemas.microsoft.com/office/drawing/2014/main" id="{0EDC6A41-C85F-253E-0C50-9DC1FA246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2905"/>
              <a:ext cx="18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的二次函数，</a:t>
              </a:r>
            </a:p>
          </p:txBody>
        </p: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0D6540E6-3479-F8F2-591D-562D15666322}"/>
              </a:ext>
            </a:extLst>
          </p:cNvPr>
          <p:cNvGrpSpPr>
            <a:grpSpLocks/>
          </p:cNvGrpSpPr>
          <p:nvPr/>
        </p:nvGrpSpPr>
        <p:grpSpPr bwMode="auto">
          <a:xfrm>
            <a:off x="652463" y="5041900"/>
            <a:ext cx="8216900" cy="784225"/>
            <a:chOff x="411" y="3176"/>
            <a:chExt cx="5176" cy="494"/>
          </a:xfrm>
        </p:grpSpPr>
        <p:sp>
          <p:nvSpPr>
            <p:cNvPr id="29719" name="Text Box 32">
              <a:extLst>
                <a:ext uri="{FF2B5EF4-FFF2-40B4-BE49-F238E27FC236}">
                  <a16:creationId xmlns:a16="http://schemas.microsoft.com/office/drawing/2014/main" id="{81B4EE14-200C-CE0E-DA21-84B2F44F1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3176"/>
              <a:ext cx="11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其他字母</a:t>
              </a:r>
            </a:p>
          </p:txBody>
        </p:sp>
        <p:graphicFrame>
          <p:nvGraphicFramePr>
            <p:cNvPr id="29700" name="Object 33">
              <a:extLst>
                <a:ext uri="{FF2B5EF4-FFF2-40B4-BE49-F238E27FC236}">
                  <a16:creationId xmlns:a16="http://schemas.microsoft.com/office/drawing/2014/main" id="{AAD27A8F-89F1-9261-C2C7-F8A310D25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4" y="3189"/>
            <a:ext cx="88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58720" imgH="228600" progId="Equation.DSMT4">
                    <p:embed/>
                  </p:oleObj>
                </mc:Choice>
                <mc:Fallback>
                  <p:oleObj name="Equation" r:id="rId23" imgW="558720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3189"/>
                          <a:ext cx="88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0" name="Text Box 34">
              <a:extLst>
                <a:ext uri="{FF2B5EF4-FFF2-40B4-BE49-F238E27FC236}">
                  <a16:creationId xmlns:a16="http://schemas.microsoft.com/office/drawing/2014/main" id="{662C7197-7E83-E207-EBC3-0A308E750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3242"/>
              <a:ext cx="19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的多项式都看作</a:t>
              </a:r>
            </a:p>
          </p:txBody>
        </p:sp>
        <p:graphicFrame>
          <p:nvGraphicFramePr>
            <p:cNvPr id="29701" name="Object 35">
              <a:extLst>
                <a:ext uri="{FF2B5EF4-FFF2-40B4-BE49-F238E27FC236}">
                  <a16:creationId xmlns:a16="http://schemas.microsoft.com/office/drawing/2014/main" id="{E20C8AE9-795D-259D-2231-0D3FBB4981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5" y="3230"/>
            <a:ext cx="293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80" imgH="228600" progId="Equation.DSMT4">
                    <p:embed/>
                  </p:oleObj>
                </mc:Choice>
                <mc:Fallback>
                  <p:oleObj name="Equation" r:id="rId24" imgW="15228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3230"/>
                          <a:ext cx="293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Text Box 36">
              <a:extLst>
                <a:ext uri="{FF2B5EF4-FFF2-40B4-BE49-F238E27FC236}">
                  <a16:creationId xmlns:a16="http://schemas.microsoft.com/office/drawing/2014/main" id="{ED80CD95-EF50-2D68-6B3D-2B12DF638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3259"/>
              <a:ext cx="9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的多项</a:t>
              </a:r>
            </a:p>
          </p:txBody>
        </p:sp>
      </p:grpSp>
      <p:sp>
        <p:nvSpPr>
          <p:cNvPr id="115749" name="Text Box 37">
            <a:extLst>
              <a:ext uri="{FF2B5EF4-FFF2-40B4-BE49-F238E27FC236}">
                <a16:creationId xmlns:a16="http://schemas.microsoft.com/office/drawing/2014/main" id="{6FDBC2FB-C074-9F75-90E1-71E0AC09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5616575"/>
            <a:ext cx="3932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式的系数，配方得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  <p:bldP spid="1157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7AFFA79F-4B7F-BBA0-2174-8EAC524D4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195263"/>
          <a:ext cx="75390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120" imgH="431640" progId="Equation.DSMT4">
                  <p:embed/>
                </p:oleObj>
              </mc:Choice>
              <mc:Fallback>
                <p:oleObj name="Equation" r:id="rId2" imgW="375912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5263"/>
                        <a:ext cx="75390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A192969E-7BED-593C-8411-93A274DB1918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046163"/>
            <a:ext cx="7477125" cy="796925"/>
            <a:chOff x="461" y="659"/>
            <a:chExt cx="4710" cy="502"/>
          </a:xfrm>
        </p:grpSpPr>
        <p:sp>
          <p:nvSpPr>
            <p:cNvPr id="30743" name="Text Box 4">
              <a:extLst>
                <a:ext uri="{FF2B5EF4-FFF2-40B4-BE49-F238E27FC236}">
                  <a16:creationId xmlns:a16="http://schemas.microsoft.com/office/drawing/2014/main" id="{AE845A08-8518-39D5-FD4E-8491DC567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683"/>
              <a:ext cx="79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其中</a:t>
              </a:r>
            </a:p>
          </p:txBody>
        </p:sp>
        <p:graphicFrame>
          <p:nvGraphicFramePr>
            <p:cNvPr id="30729" name="Object 5">
              <a:extLst>
                <a:ext uri="{FF2B5EF4-FFF2-40B4-BE49-F238E27FC236}">
                  <a16:creationId xmlns:a16="http://schemas.microsoft.com/office/drawing/2014/main" id="{1AFB3264-B626-D4DA-5C20-59495A152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6" y="659"/>
            <a:ext cx="4045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79760" imgH="431640" progId="Equation.DSMT4">
                    <p:embed/>
                  </p:oleObj>
                </mc:Choice>
                <mc:Fallback>
                  <p:oleObj name="Equation" r:id="rId4" imgW="347976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659"/>
                          <a:ext cx="4045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910E71C0-1F7C-BFF1-6B04-CCB35631A56A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1862138"/>
            <a:ext cx="4456113" cy="596900"/>
            <a:chOff x="510" y="1173"/>
            <a:chExt cx="2807" cy="376"/>
          </a:xfrm>
        </p:grpSpPr>
        <p:sp>
          <p:nvSpPr>
            <p:cNvPr id="30741" name="Text Box 7">
              <a:extLst>
                <a:ext uri="{FF2B5EF4-FFF2-40B4-BE49-F238E27FC236}">
                  <a16:creationId xmlns:a16="http://schemas.microsoft.com/office/drawing/2014/main" id="{587B3F4C-3005-22CC-0BD8-D46CF110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177"/>
              <a:ext cx="3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是</a:t>
              </a:r>
            </a:p>
          </p:txBody>
        </p:sp>
        <p:graphicFrame>
          <p:nvGraphicFramePr>
            <p:cNvPr id="30728" name="Object 8">
              <a:extLst>
                <a:ext uri="{FF2B5EF4-FFF2-40B4-BE49-F238E27FC236}">
                  <a16:creationId xmlns:a16="http://schemas.microsoft.com/office/drawing/2014/main" id="{CE46F8F3-8DEA-8911-DDED-FE6750C4C7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7" y="1173"/>
            <a:ext cx="88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8720" imgH="228600" progId="Equation.DSMT4">
                    <p:embed/>
                  </p:oleObj>
                </mc:Choice>
                <mc:Fallback>
                  <p:oleObj name="Equation" r:id="rId6" imgW="55872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173"/>
                          <a:ext cx="88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Text Box 9">
              <a:extLst>
                <a:ext uri="{FF2B5EF4-FFF2-40B4-BE49-F238E27FC236}">
                  <a16:creationId xmlns:a16="http://schemas.microsoft.com/office/drawing/2014/main" id="{EB2C8FA2-D1AC-C26D-12DE-DA4408AA0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1184"/>
              <a:ext cx="14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的二次型。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76A83EED-92B7-5794-4768-1FF6D1C5C2FC}"/>
              </a:ext>
            </a:extLst>
          </p:cNvPr>
          <p:cNvGrpSpPr>
            <a:grpSpLocks/>
          </p:cNvGrpSpPr>
          <p:nvPr/>
        </p:nvGrpSpPr>
        <p:grpSpPr bwMode="auto">
          <a:xfrm>
            <a:off x="1489075" y="2463800"/>
            <a:ext cx="7472363" cy="584200"/>
            <a:chOff x="938" y="1552"/>
            <a:chExt cx="4707" cy="368"/>
          </a:xfrm>
        </p:grpSpPr>
        <p:sp>
          <p:nvSpPr>
            <p:cNvPr id="30739" name="Text Box 11">
              <a:extLst>
                <a:ext uri="{FF2B5EF4-FFF2-40B4-BE49-F238E27FC236}">
                  <a16:creationId xmlns:a16="http://schemas.microsoft.com/office/drawing/2014/main" id="{975313E5-3BC6-85DC-485D-903F9B397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1555"/>
              <a:ext cx="29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根据归纳假设，将自变量</a:t>
              </a:r>
            </a:p>
          </p:txBody>
        </p:sp>
        <p:graphicFrame>
          <p:nvGraphicFramePr>
            <p:cNvPr id="30727" name="Object 12">
              <a:extLst>
                <a:ext uri="{FF2B5EF4-FFF2-40B4-BE49-F238E27FC236}">
                  <a16:creationId xmlns:a16="http://schemas.microsoft.com/office/drawing/2014/main" id="{78D9007D-A5AC-3558-D1BE-6A6DC39593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8" y="1552"/>
            <a:ext cx="88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228600" progId="Equation.DSMT4">
                    <p:embed/>
                  </p:oleObj>
                </mc:Choice>
                <mc:Fallback>
                  <p:oleObj name="Equation" r:id="rId8" imgW="55872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" y="1552"/>
                          <a:ext cx="88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Text Box 13">
              <a:extLst>
                <a:ext uri="{FF2B5EF4-FFF2-40B4-BE49-F238E27FC236}">
                  <a16:creationId xmlns:a16="http://schemas.microsoft.com/office/drawing/2014/main" id="{0C0CE8BC-9CB0-1D52-2478-B1F6CB5A8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1" y="1555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经过</a:t>
              </a:r>
            </a:p>
          </p:txBody>
        </p:sp>
      </p:grpSp>
      <p:sp>
        <p:nvSpPr>
          <p:cNvPr id="116750" name="Text Box 14">
            <a:extLst>
              <a:ext uri="{FF2B5EF4-FFF2-40B4-BE49-F238E27FC236}">
                <a16:creationId xmlns:a16="http://schemas.microsoft.com/office/drawing/2014/main" id="{CE515773-7F8A-9104-95A8-ABF443289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3070225"/>
            <a:ext cx="4035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适当的可逆线性代换</a:t>
            </a:r>
          </a:p>
        </p:txBody>
      </p:sp>
      <p:graphicFrame>
        <p:nvGraphicFramePr>
          <p:cNvPr id="116751" name="Object 15">
            <a:extLst>
              <a:ext uri="{FF2B5EF4-FFF2-40B4-BE49-F238E27FC236}">
                <a16:creationId xmlns:a16="http://schemas.microsoft.com/office/drawing/2014/main" id="{EE9C731F-2B69-D6D2-B6AC-DE98CBA6C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6325" y="3060700"/>
          <a:ext cx="17367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711000" progId="Equation.DSMT4">
                  <p:embed/>
                </p:oleObj>
              </mc:Choice>
              <mc:Fallback>
                <p:oleObj name="Equation" r:id="rId9" imgW="914400" imgH="71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060700"/>
                        <a:ext cx="1736725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>
            <a:extLst>
              <a:ext uri="{FF2B5EF4-FFF2-40B4-BE49-F238E27FC236}">
                <a16:creationId xmlns:a16="http://schemas.microsoft.com/office/drawing/2014/main" id="{BD9CABD5-B0B4-FC97-DA37-34430F25B95B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4337050"/>
            <a:ext cx="6100762" cy="669925"/>
            <a:chOff x="691" y="2732"/>
            <a:chExt cx="3843" cy="422"/>
          </a:xfrm>
        </p:grpSpPr>
        <p:sp>
          <p:nvSpPr>
            <p:cNvPr id="30737" name="Text Box 17">
              <a:extLst>
                <a:ext uri="{FF2B5EF4-FFF2-40B4-BE49-F238E27FC236}">
                  <a16:creationId xmlns:a16="http://schemas.microsoft.com/office/drawing/2014/main" id="{89E4ABF6-D40F-11F0-EE98-497637C3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732"/>
              <a:ext cx="9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可以将</a:t>
              </a:r>
            </a:p>
          </p:txBody>
        </p:sp>
        <p:graphicFrame>
          <p:nvGraphicFramePr>
            <p:cNvPr id="30726" name="Object 18">
              <a:extLst>
                <a:ext uri="{FF2B5EF4-FFF2-40B4-BE49-F238E27FC236}">
                  <a16:creationId xmlns:a16="http://schemas.microsoft.com/office/drawing/2014/main" id="{AF39A4A7-D9D6-88DA-5874-E6DB895439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5" y="2772"/>
            <a:ext cx="135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25480" imgH="228600" progId="Equation.DSMT4">
                    <p:embed/>
                  </p:oleObj>
                </mc:Choice>
                <mc:Fallback>
                  <p:oleObj name="Equation" r:id="rId11" imgW="82548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2772"/>
                          <a:ext cx="135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Text Box 19">
              <a:extLst>
                <a:ext uri="{FF2B5EF4-FFF2-40B4-BE49-F238E27FC236}">
                  <a16:creationId xmlns:a16="http://schemas.microsoft.com/office/drawing/2014/main" id="{CF3F178F-8256-03BE-714A-333976EEA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789"/>
              <a:ext cx="15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化为标准型</a:t>
              </a:r>
            </a:p>
          </p:txBody>
        </p:sp>
      </p:grpSp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id="{BDA88FF6-31D7-B0E0-31D2-CC7B92B00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5065713"/>
          <a:ext cx="44656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760" imgH="253800" progId="Equation.DSMT4">
                  <p:embed/>
                </p:oleObj>
              </mc:Choice>
              <mc:Fallback>
                <p:oleObj name="Equation" r:id="rId13" imgW="1904760" imgH="253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065713"/>
                        <a:ext cx="44656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1">
            <a:extLst>
              <a:ext uri="{FF2B5EF4-FFF2-40B4-BE49-F238E27FC236}">
                <a16:creationId xmlns:a16="http://schemas.microsoft.com/office/drawing/2014/main" id="{902D8649-CE2F-0C26-F2F5-DD0A714DE461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5578475"/>
            <a:ext cx="4910137" cy="869950"/>
            <a:chOff x="683" y="3514"/>
            <a:chExt cx="3093" cy="548"/>
          </a:xfrm>
        </p:grpSpPr>
        <p:sp>
          <p:nvSpPr>
            <p:cNvPr id="30736" name="Text Box 22">
              <a:extLst>
                <a:ext uri="{FF2B5EF4-FFF2-40B4-BE49-F238E27FC236}">
                  <a16:creationId xmlns:a16="http://schemas.microsoft.com/office/drawing/2014/main" id="{A904E36F-4C2F-DCC4-3CBF-44EA9D6BA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3579"/>
              <a:ext cx="7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再令</a:t>
              </a:r>
            </a:p>
          </p:txBody>
        </p:sp>
        <p:graphicFrame>
          <p:nvGraphicFramePr>
            <p:cNvPr id="30725" name="Object 23">
              <a:extLst>
                <a:ext uri="{FF2B5EF4-FFF2-40B4-BE49-F238E27FC236}">
                  <a16:creationId xmlns:a16="http://schemas.microsoft.com/office/drawing/2014/main" id="{5863A18A-0A56-6CD2-9B5F-3C650BED3F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8" y="3514"/>
            <a:ext cx="2418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4760" imgH="431640" progId="Equation.DSMT4">
                    <p:embed/>
                  </p:oleObj>
                </mc:Choice>
                <mc:Fallback>
                  <p:oleObj name="Equation" r:id="rId15" imgW="1904760" imgH="4316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" y="3514"/>
                          <a:ext cx="2418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2">
            <a:extLst>
              <a:ext uri="{FF2B5EF4-FFF2-40B4-BE49-F238E27FC236}">
                <a16:creationId xmlns:a16="http://schemas.microsoft.com/office/drawing/2014/main" id="{29995EBA-816B-8594-F82C-85F28B6F7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5263"/>
            <a:ext cx="3344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则可逆线性代换</a:t>
            </a:r>
          </a:p>
        </p:txBody>
      </p:sp>
      <p:graphicFrame>
        <p:nvGraphicFramePr>
          <p:cNvPr id="117763" name="Object 3">
            <a:extLst>
              <a:ext uri="{FF2B5EF4-FFF2-40B4-BE49-F238E27FC236}">
                <a16:creationId xmlns:a16="http://schemas.microsoft.com/office/drawing/2014/main" id="{F7D65BE1-D07F-915C-1123-B1EDFFB76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793750"/>
          <a:ext cx="3690938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1143000" progId="Equation.DSMT4">
                  <p:embed/>
                </p:oleObj>
              </mc:Choice>
              <mc:Fallback>
                <p:oleObj name="Equation" r:id="rId2" imgW="2108160" imgH="114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793750"/>
                        <a:ext cx="3690938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4">
            <a:extLst>
              <a:ext uri="{FF2B5EF4-FFF2-40B4-BE49-F238E27FC236}">
                <a16:creationId xmlns:a16="http://schemas.microsoft.com/office/drawing/2014/main" id="{371BCCAE-DFA3-A274-338F-E9A8CE4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781300"/>
            <a:ext cx="5643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将原二次型化为平方和的形式</a:t>
            </a:r>
          </a:p>
        </p:txBody>
      </p:sp>
      <p:graphicFrame>
        <p:nvGraphicFramePr>
          <p:cNvPr id="117765" name="Object 5">
            <a:extLst>
              <a:ext uri="{FF2B5EF4-FFF2-40B4-BE49-F238E27FC236}">
                <a16:creationId xmlns:a16="http://schemas.microsoft.com/office/drawing/2014/main" id="{63F5F4A5-8F97-BEFB-F4B0-2F266ABF5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8313" y="3387725"/>
          <a:ext cx="4700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241200" progId="Equation.DSMT4">
                  <p:embed/>
                </p:oleObj>
              </mc:Choice>
              <mc:Fallback>
                <p:oleObj name="Equation" r:id="rId4" imgW="2349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387725"/>
                        <a:ext cx="47005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B80D9175-C4AC-7CD9-00DE-820F6B13B33F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3852863"/>
            <a:ext cx="8320087" cy="606425"/>
            <a:chOff x="519" y="2427"/>
            <a:chExt cx="5241" cy="382"/>
          </a:xfrm>
        </p:grpSpPr>
        <p:sp>
          <p:nvSpPr>
            <p:cNvPr id="31756" name="Text Box 7">
              <a:extLst>
                <a:ext uri="{FF2B5EF4-FFF2-40B4-BE49-F238E27FC236}">
                  <a16:creationId xmlns:a16="http://schemas.microsoft.com/office/drawing/2014/main" id="{9757D729-B8C8-2828-AD7B-0DF2EF9EE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436"/>
              <a:ext cx="8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1"/>
                  </a:solidFill>
                </a:rPr>
                <a:t>情况二</a:t>
              </a:r>
            </a:p>
          </p:txBody>
        </p:sp>
        <p:graphicFrame>
          <p:nvGraphicFramePr>
            <p:cNvPr id="31749" name="Object 8">
              <a:extLst>
                <a:ext uri="{FF2B5EF4-FFF2-40B4-BE49-F238E27FC236}">
                  <a16:creationId xmlns:a16="http://schemas.microsoft.com/office/drawing/2014/main" id="{EE6F7312-FDDF-A981-9139-5AF5E12CC3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7" y="2474"/>
            <a:ext cx="63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4240" imgH="228600" progId="Equation.DSMT4">
                    <p:embed/>
                  </p:oleObj>
                </mc:Choice>
                <mc:Fallback>
                  <p:oleObj name="Equation" r:id="rId6" imgW="44424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474"/>
                          <a:ext cx="63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Text Box 9">
              <a:extLst>
                <a:ext uri="{FF2B5EF4-FFF2-40B4-BE49-F238E27FC236}">
                  <a16:creationId xmlns:a16="http://schemas.microsoft.com/office/drawing/2014/main" id="{0FBA203A-A177-B505-C3A3-ABA20B9E9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" y="2427"/>
              <a:ext cx="7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，但</a:t>
              </a:r>
            </a:p>
          </p:txBody>
        </p:sp>
        <p:graphicFrame>
          <p:nvGraphicFramePr>
            <p:cNvPr id="31750" name="Object 10">
              <a:extLst>
                <a:ext uri="{FF2B5EF4-FFF2-40B4-BE49-F238E27FC236}">
                  <a16:creationId xmlns:a16="http://schemas.microsoft.com/office/drawing/2014/main" id="{17252294-24D3-F47A-E384-D3C7FEE836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6" y="2451"/>
            <a:ext cx="69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240" imgH="228600" progId="Equation.DSMT4">
                    <p:embed/>
                  </p:oleObj>
                </mc:Choice>
                <mc:Fallback>
                  <p:oleObj name="Equation" r:id="rId8" imgW="44424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6" y="2451"/>
                          <a:ext cx="69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Text Box 11">
              <a:extLst>
                <a:ext uri="{FF2B5EF4-FFF2-40B4-BE49-F238E27FC236}">
                  <a16:creationId xmlns:a16="http://schemas.microsoft.com/office/drawing/2014/main" id="{9CA8FE46-7E6E-58AC-EB48-742927C11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" y="2428"/>
              <a:ext cx="92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对某个</a:t>
              </a:r>
            </a:p>
          </p:txBody>
        </p:sp>
        <p:graphicFrame>
          <p:nvGraphicFramePr>
            <p:cNvPr id="31751" name="Object 12">
              <a:extLst>
                <a:ext uri="{FF2B5EF4-FFF2-40B4-BE49-F238E27FC236}">
                  <a16:creationId xmlns:a16="http://schemas.microsoft.com/office/drawing/2014/main" id="{E65C07B6-2EA0-9B03-825D-D109646A6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7" y="2482"/>
            <a:ext cx="6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320" imgH="177480" progId="Equation.DSMT4">
                    <p:embed/>
                  </p:oleObj>
                </mc:Choice>
                <mc:Fallback>
                  <p:oleObj name="Equation" r:id="rId10" imgW="35532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2482"/>
                          <a:ext cx="6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9" name="Text Box 13">
              <a:extLst>
                <a:ext uri="{FF2B5EF4-FFF2-40B4-BE49-F238E27FC236}">
                  <a16:creationId xmlns:a16="http://schemas.microsoft.com/office/drawing/2014/main" id="{F5B487F4-CFD1-2971-DB17-C3E0710B9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8" y="2436"/>
              <a:ext cx="10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成立。</a:t>
              </a:r>
            </a:p>
          </p:txBody>
        </p:sp>
      </p:grpSp>
      <p:sp>
        <p:nvSpPr>
          <p:cNvPr id="117774" name="Text Box 14">
            <a:extLst>
              <a:ext uri="{FF2B5EF4-FFF2-40B4-BE49-F238E27FC236}">
                <a16:creationId xmlns:a16="http://schemas.microsoft.com/office/drawing/2014/main" id="{8CD00D2C-EA14-B719-4C73-0B4E6F99C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4479925"/>
            <a:ext cx="5199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取自变量的可逆线性代换</a:t>
            </a:r>
          </a:p>
        </p:txBody>
      </p:sp>
      <p:graphicFrame>
        <p:nvGraphicFramePr>
          <p:cNvPr id="117775" name="Object 15">
            <a:extLst>
              <a:ext uri="{FF2B5EF4-FFF2-40B4-BE49-F238E27FC236}">
                <a16:creationId xmlns:a16="http://schemas.microsoft.com/office/drawing/2014/main" id="{84B26A9F-CD4F-F657-4884-7E0C4574B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5124450"/>
          <a:ext cx="283051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74640" imgH="736560" progId="Equation.DSMT4">
                  <p:embed/>
                </p:oleObj>
              </mc:Choice>
              <mc:Fallback>
                <p:oleObj name="Equation" r:id="rId12" imgW="1574640" imgH="736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124450"/>
                        <a:ext cx="2830513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ext Box 2">
            <a:extLst>
              <a:ext uri="{FF2B5EF4-FFF2-40B4-BE49-F238E27FC236}">
                <a16:creationId xmlns:a16="http://schemas.microsoft.com/office/drawing/2014/main" id="{0F6356E7-9780-ADBD-747A-D614AEE22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69863"/>
            <a:ext cx="627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即</a:t>
            </a:r>
          </a:p>
        </p:txBody>
      </p:sp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id="{2EC415EE-8130-B8A7-3444-E54E6BFB7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219075"/>
          <a:ext cx="251777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1244520" progId="Equation.DSMT4">
                  <p:embed/>
                </p:oleObj>
              </mc:Choice>
              <mc:Fallback>
                <p:oleObj name="Equation" r:id="rId2" imgW="1485720" imgH="1244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19075"/>
                        <a:ext cx="251777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E9C2F72B-0DB3-197C-C252-184E9C4A6ED9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2273300"/>
            <a:ext cx="5226050" cy="592138"/>
            <a:chOff x="354" y="1432"/>
            <a:chExt cx="3292" cy="373"/>
          </a:xfrm>
        </p:grpSpPr>
        <p:sp>
          <p:nvSpPr>
            <p:cNvPr id="32795" name="Text Box 5">
              <a:extLst>
                <a:ext uri="{FF2B5EF4-FFF2-40B4-BE49-F238E27FC236}">
                  <a16:creationId xmlns:a16="http://schemas.microsoft.com/office/drawing/2014/main" id="{60ECBF25-23DF-F8D4-5EC7-6CBBBA731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1432"/>
              <a:ext cx="14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则原二次型</a:t>
              </a:r>
            </a:p>
          </p:txBody>
        </p:sp>
        <p:graphicFrame>
          <p:nvGraphicFramePr>
            <p:cNvPr id="32779" name="Object 6">
              <a:extLst>
                <a:ext uri="{FF2B5EF4-FFF2-40B4-BE49-F238E27FC236}">
                  <a16:creationId xmlns:a16="http://schemas.microsoft.com/office/drawing/2014/main" id="{10749FDB-AAFB-87F5-9AE8-B66223804F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4" y="1463"/>
            <a:ext cx="110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360" imgH="228600" progId="Equation.DSMT4">
                    <p:embed/>
                  </p:oleObj>
                </mc:Choice>
                <mc:Fallback>
                  <p:oleObj name="Equation" r:id="rId4" imgW="7743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463"/>
                          <a:ext cx="110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Text Box 7">
              <a:extLst>
                <a:ext uri="{FF2B5EF4-FFF2-40B4-BE49-F238E27FC236}">
                  <a16:creationId xmlns:a16="http://schemas.microsoft.com/office/drawing/2014/main" id="{17F3A527-ACC1-5FDD-AE9E-09A7A68C0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1440"/>
              <a:ext cx="6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化为</a:t>
              </a:r>
            </a:p>
          </p:txBody>
        </p:sp>
      </p:grpSp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6F9980A6-2577-1179-D14F-26B7B29EC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2913063"/>
          <a:ext cx="5969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080" imgH="431640" progId="Equation.DSMT4">
                  <p:embed/>
                </p:oleObj>
              </mc:Choice>
              <mc:Fallback>
                <p:oleObj name="Equation" r:id="rId6" imgW="33400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913063"/>
                        <a:ext cx="5969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9">
            <a:extLst>
              <a:ext uri="{FF2B5EF4-FFF2-40B4-BE49-F238E27FC236}">
                <a16:creationId xmlns:a16="http://schemas.microsoft.com/office/drawing/2014/main" id="{08AFABA4-91E0-080F-63F7-01C59A9DB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513138"/>
            <a:ext cx="1790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CAB97CE5-0F35-AE0B-0F05-D86309A289A0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3435350"/>
            <a:ext cx="7896225" cy="698500"/>
            <a:chOff x="412" y="2164"/>
            <a:chExt cx="4974" cy="440"/>
          </a:xfrm>
        </p:grpSpPr>
        <p:sp>
          <p:nvSpPr>
            <p:cNvPr id="32792" name="Text Box 11">
              <a:extLst>
                <a:ext uri="{FF2B5EF4-FFF2-40B4-BE49-F238E27FC236}">
                  <a16:creationId xmlns:a16="http://schemas.microsoft.com/office/drawing/2014/main" id="{9BFF49DC-96C8-07A6-3E9A-792D9A211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2164"/>
              <a:ext cx="1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其中二次型</a:t>
              </a:r>
            </a:p>
          </p:txBody>
        </p:sp>
        <p:graphicFrame>
          <p:nvGraphicFramePr>
            <p:cNvPr id="32776" name="Object 12">
              <a:extLst>
                <a:ext uri="{FF2B5EF4-FFF2-40B4-BE49-F238E27FC236}">
                  <a16:creationId xmlns:a16="http://schemas.microsoft.com/office/drawing/2014/main" id="{0D44D4B7-B1F0-04AA-3042-1E6DAF36E8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1" y="2220"/>
            <a:ext cx="120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25480" imgH="228600" progId="Equation.DSMT4">
                    <p:embed/>
                  </p:oleObj>
                </mc:Choice>
                <mc:Fallback>
                  <p:oleObj name="Equation" r:id="rId8" imgW="82548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2220"/>
                          <a:ext cx="120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Text Box 13">
              <a:extLst>
                <a:ext uri="{FF2B5EF4-FFF2-40B4-BE49-F238E27FC236}">
                  <a16:creationId xmlns:a16="http://schemas.microsoft.com/office/drawing/2014/main" id="{A200A100-BAC5-DD46-BAA4-5504AC35E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2172"/>
              <a:ext cx="7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不含</a:t>
              </a:r>
            </a:p>
          </p:txBody>
        </p:sp>
        <p:graphicFrame>
          <p:nvGraphicFramePr>
            <p:cNvPr id="32777" name="Object 14">
              <a:extLst>
                <a:ext uri="{FF2B5EF4-FFF2-40B4-BE49-F238E27FC236}">
                  <a16:creationId xmlns:a16="http://schemas.microsoft.com/office/drawing/2014/main" id="{8CE21B56-E4B3-4FD4-D166-BDA569EB4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4" y="2240"/>
            <a:ext cx="26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41200" progId="Equation.DSMT4">
                    <p:embed/>
                  </p:oleObj>
                </mc:Choice>
                <mc:Fallback>
                  <p:oleObj name="Equation" r:id="rId10" imgW="17748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2240"/>
                          <a:ext cx="26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Text Box 15">
              <a:extLst>
                <a:ext uri="{FF2B5EF4-FFF2-40B4-BE49-F238E27FC236}">
                  <a16:creationId xmlns:a16="http://schemas.microsoft.com/office/drawing/2014/main" id="{64FB38C5-9FF7-63A2-243E-F074B883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2229"/>
              <a:ext cx="7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项，</a:t>
              </a:r>
            </a:p>
          </p:txBody>
        </p:sp>
        <p:graphicFrame>
          <p:nvGraphicFramePr>
            <p:cNvPr id="32778" name="Object 16">
              <a:extLst>
                <a:ext uri="{FF2B5EF4-FFF2-40B4-BE49-F238E27FC236}">
                  <a16:creationId xmlns:a16="http://schemas.microsoft.com/office/drawing/2014/main" id="{D43943C5-DF70-424A-E0BB-5DBF07777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2285"/>
            <a:ext cx="11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25480" imgH="228600" progId="Equation.DSMT4">
                    <p:embed/>
                  </p:oleObj>
                </mc:Choice>
                <mc:Fallback>
                  <p:oleObj name="Equation" r:id="rId12" imgW="8254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285"/>
                          <a:ext cx="11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49103730-FE42-FFB1-93BE-3B332EA4E5FD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4033838"/>
            <a:ext cx="7770813" cy="633412"/>
            <a:chOff x="486" y="2541"/>
            <a:chExt cx="4895" cy="399"/>
          </a:xfrm>
        </p:grpSpPr>
        <p:sp>
          <p:nvSpPr>
            <p:cNvPr id="32789" name="Text Box 18">
              <a:extLst>
                <a:ext uri="{FF2B5EF4-FFF2-40B4-BE49-F238E27FC236}">
                  <a16:creationId xmlns:a16="http://schemas.microsoft.com/office/drawing/2014/main" id="{04AF4986-10D0-9E3F-3C72-8C4612A7F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42"/>
              <a:ext cx="3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中</a:t>
              </a:r>
            </a:p>
          </p:txBody>
        </p:sp>
        <p:graphicFrame>
          <p:nvGraphicFramePr>
            <p:cNvPr id="32774" name="Object 19">
              <a:extLst>
                <a:ext uri="{FF2B5EF4-FFF2-40B4-BE49-F238E27FC236}">
                  <a16:creationId xmlns:a16="http://schemas.microsoft.com/office/drawing/2014/main" id="{91F869C1-852C-89AE-D9BD-DBCD0713FC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5" y="2567"/>
            <a:ext cx="26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241200" progId="Equation.DSMT4">
                    <p:embed/>
                  </p:oleObj>
                </mc:Choice>
                <mc:Fallback>
                  <p:oleObj name="Equation" r:id="rId14" imgW="177480" imgH="241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2567"/>
                          <a:ext cx="26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Text Box 20">
              <a:extLst>
                <a:ext uri="{FF2B5EF4-FFF2-40B4-BE49-F238E27FC236}">
                  <a16:creationId xmlns:a16="http://schemas.microsoft.com/office/drawing/2014/main" id="{4AAD7201-A8A4-359C-46D1-81BE6E24F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1189" y="2541"/>
              <a:ext cx="10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的系数</a:t>
              </a:r>
            </a:p>
          </p:txBody>
        </p:sp>
        <p:graphicFrame>
          <p:nvGraphicFramePr>
            <p:cNvPr id="32775" name="Object 21">
              <a:extLst>
                <a:ext uri="{FF2B5EF4-FFF2-40B4-BE49-F238E27FC236}">
                  <a16:creationId xmlns:a16="http://schemas.microsoft.com/office/drawing/2014/main" id="{2EB11A67-9720-1F20-DD92-0905CC3A8A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7" y="2606"/>
            <a:ext cx="114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87320" imgH="228600" progId="Equation.DSMT4">
                    <p:embed/>
                  </p:oleObj>
                </mc:Choice>
                <mc:Fallback>
                  <p:oleObj name="Equation" r:id="rId15" imgW="78732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2606"/>
                          <a:ext cx="1147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1" name="Text Box 22">
              <a:extLst>
                <a:ext uri="{FF2B5EF4-FFF2-40B4-BE49-F238E27FC236}">
                  <a16:creationId xmlns:a16="http://schemas.microsoft.com/office/drawing/2014/main" id="{75738EB4-B1AA-390E-F7B0-969C4DCF2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" y="2575"/>
              <a:ext cx="22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化为已解决了的情</a:t>
              </a:r>
            </a:p>
          </p:txBody>
        </p:sp>
      </p:grpSp>
      <p:sp>
        <p:nvSpPr>
          <p:cNvPr id="118807" name="Text Box 23">
            <a:extLst>
              <a:ext uri="{FF2B5EF4-FFF2-40B4-BE49-F238E27FC236}">
                <a16:creationId xmlns:a16="http://schemas.microsoft.com/office/drawing/2014/main" id="{40587748-3485-D1DC-BB04-F7609B82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545013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况</a:t>
            </a:r>
            <a:r>
              <a:rPr lang="en-US" altLang="zh-CN" b="1"/>
              <a:t>1</a:t>
            </a:r>
            <a:r>
              <a:rPr lang="zh-CN" altLang="en-US" b="1"/>
              <a:t>。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C0AF53DE-943C-E835-1067-7532004FA3C5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5173663"/>
            <a:ext cx="5522912" cy="630237"/>
            <a:chOff x="527" y="3259"/>
            <a:chExt cx="3479" cy="397"/>
          </a:xfrm>
        </p:grpSpPr>
        <p:sp>
          <p:nvSpPr>
            <p:cNvPr id="32787" name="Text Box 25">
              <a:extLst>
                <a:ext uri="{FF2B5EF4-FFF2-40B4-BE49-F238E27FC236}">
                  <a16:creationId xmlns:a16="http://schemas.microsoft.com/office/drawing/2014/main" id="{34100484-F9FB-E090-3715-988D383F3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3291"/>
              <a:ext cx="8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1"/>
                  </a:solidFill>
                </a:rPr>
                <a:t>情况</a:t>
              </a:r>
              <a:r>
                <a:rPr lang="en-US" altLang="zh-CN" b="1">
                  <a:solidFill>
                    <a:schemeClr val="accent1"/>
                  </a:solidFill>
                </a:rPr>
                <a:t>3</a:t>
              </a:r>
            </a:p>
          </p:txBody>
        </p:sp>
        <p:graphicFrame>
          <p:nvGraphicFramePr>
            <p:cNvPr id="32772" name="Object 26">
              <a:extLst>
                <a:ext uri="{FF2B5EF4-FFF2-40B4-BE49-F238E27FC236}">
                  <a16:creationId xmlns:a16="http://schemas.microsoft.com/office/drawing/2014/main" id="{D01C5ED2-D739-E43A-AFE3-5BC0B80354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8" y="3318"/>
            <a:ext cx="5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44240" imgH="241200" progId="Equation.DSMT4">
                    <p:embed/>
                  </p:oleObj>
                </mc:Choice>
                <mc:Fallback>
                  <p:oleObj name="Equation" r:id="rId17" imgW="444240" imgH="241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3318"/>
                          <a:ext cx="5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8" name="Text Box 27">
              <a:extLst>
                <a:ext uri="{FF2B5EF4-FFF2-40B4-BE49-F238E27FC236}">
                  <a16:creationId xmlns:a16="http://schemas.microsoft.com/office/drawing/2014/main" id="{B89E1E0D-77C4-F334-C3B8-D66A25A60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3259"/>
              <a:ext cx="13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对所有的</a:t>
              </a:r>
            </a:p>
          </p:txBody>
        </p:sp>
        <p:graphicFrame>
          <p:nvGraphicFramePr>
            <p:cNvPr id="32773" name="Object 28">
              <a:extLst>
                <a:ext uri="{FF2B5EF4-FFF2-40B4-BE49-F238E27FC236}">
                  <a16:creationId xmlns:a16="http://schemas.microsoft.com/office/drawing/2014/main" id="{667FE242-4B7C-B9A4-449E-E14F032D8D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9" y="3322"/>
            <a:ext cx="83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45760" imgH="203040" progId="Equation.DSMT4">
                    <p:embed/>
                  </p:oleObj>
                </mc:Choice>
                <mc:Fallback>
                  <p:oleObj name="Equation" r:id="rId19" imgW="54576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3322"/>
                          <a:ext cx="837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2" name="Group 2">
            <a:extLst>
              <a:ext uri="{FF2B5EF4-FFF2-40B4-BE49-F238E27FC236}">
                <a16:creationId xmlns:a16="http://schemas.microsoft.com/office/drawing/2014/main" id="{0B1B6B2D-BB2B-FE9D-DAE3-B428777D9DB3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298450"/>
            <a:ext cx="7142163" cy="685800"/>
            <a:chOff x="420" y="188"/>
            <a:chExt cx="4499" cy="432"/>
          </a:xfrm>
        </p:grpSpPr>
        <p:sp>
          <p:nvSpPr>
            <p:cNvPr id="33817" name="Text Box 3">
              <a:extLst>
                <a:ext uri="{FF2B5EF4-FFF2-40B4-BE49-F238E27FC236}">
                  <a16:creationId xmlns:a16="http://schemas.microsoft.com/office/drawing/2014/main" id="{3BBABDBD-2AEE-243F-016C-339B728C8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31"/>
              <a:ext cx="6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此时</a:t>
              </a:r>
            </a:p>
          </p:txBody>
        </p:sp>
        <p:graphicFrame>
          <p:nvGraphicFramePr>
            <p:cNvPr id="33799" name="Object 4">
              <a:extLst>
                <a:ext uri="{FF2B5EF4-FFF2-40B4-BE49-F238E27FC236}">
                  <a16:creationId xmlns:a16="http://schemas.microsoft.com/office/drawing/2014/main" id="{4571219A-EA2D-AD3E-BBF4-7D13113B2D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4" y="254"/>
            <a:ext cx="110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360" imgH="228600" progId="Equation.DSMT4">
                    <p:embed/>
                  </p:oleObj>
                </mc:Choice>
                <mc:Fallback>
                  <p:oleObj name="Equation" r:id="rId2" imgW="77436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54"/>
                          <a:ext cx="110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Text Box 5">
              <a:extLst>
                <a:ext uri="{FF2B5EF4-FFF2-40B4-BE49-F238E27FC236}">
                  <a16:creationId xmlns:a16="http://schemas.microsoft.com/office/drawing/2014/main" id="{A2DB6F79-A5D1-3CBB-AC73-2AC254F9E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206"/>
              <a:ext cx="7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不含</a:t>
              </a:r>
            </a:p>
          </p:txBody>
        </p:sp>
        <p:graphicFrame>
          <p:nvGraphicFramePr>
            <p:cNvPr id="33800" name="Object 6">
              <a:extLst>
                <a:ext uri="{FF2B5EF4-FFF2-40B4-BE49-F238E27FC236}">
                  <a16:creationId xmlns:a16="http://schemas.microsoft.com/office/drawing/2014/main" id="{00893DC0-0E50-BF1F-C0F5-08F1906C58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4" y="188"/>
            <a:ext cx="28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188"/>
                          <a:ext cx="28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Text Box 7">
              <a:extLst>
                <a:ext uri="{FF2B5EF4-FFF2-40B4-BE49-F238E27FC236}">
                  <a16:creationId xmlns:a16="http://schemas.microsoft.com/office/drawing/2014/main" id="{4883B0FF-EF27-3731-FD4D-2293DE5E9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22"/>
              <a:ext cx="14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，实际上是</a:t>
              </a:r>
            </a:p>
          </p:txBody>
        </p:sp>
        <p:graphicFrame>
          <p:nvGraphicFramePr>
            <p:cNvPr id="33801" name="Object 8">
              <a:extLst>
                <a:ext uri="{FF2B5EF4-FFF2-40B4-BE49-F238E27FC236}">
                  <a16:creationId xmlns:a16="http://schemas.microsoft.com/office/drawing/2014/main" id="{12971932-DDDD-B2A8-E1A5-789B5F893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1" y="277"/>
            <a:ext cx="58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277"/>
                          <a:ext cx="58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F566C67-67F7-89AD-16F2-38DD351C5DE8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979488"/>
            <a:ext cx="6754812" cy="658812"/>
            <a:chOff x="387" y="617"/>
            <a:chExt cx="4255" cy="415"/>
          </a:xfrm>
        </p:grpSpPr>
        <p:sp>
          <p:nvSpPr>
            <p:cNvPr id="33815" name="Text Box 10">
              <a:extLst>
                <a:ext uri="{FF2B5EF4-FFF2-40B4-BE49-F238E27FC236}">
                  <a16:creationId xmlns:a16="http://schemas.microsoft.com/office/drawing/2014/main" id="{BEB7EAAA-A2F1-02E8-35C9-C536CB039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617"/>
              <a:ext cx="11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个自变量</a:t>
              </a:r>
            </a:p>
          </p:txBody>
        </p:sp>
        <p:graphicFrame>
          <p:nvGraphicFramePr>
            <p:cNvPr id="33797" name="Object 11">
              <a:extLst>
                <a:ext uri="{FF2B5EF4-FFF2-40B4-BE49-F238E27FC236}">
                  <a16:creationId xmlns:a16="http://schemas.microsoft.com/office/drawing/2014/main" id="{7A13221D-9BFC-92DE-3EB1-35CA9B7A17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7" y="648"/>
            <a:ext cx="87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228600" progId="Equation.DSMT4">
                    <p:embed/>
                  </p:oleObj>
                </mc:Choice>
                <mc:Fallback>
                  <p:oleObj name="Equation" r:id="rId8" imgW="55872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648"/>
                          <a:ext cx="87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6" name="Text Box 12">
              <a:extLst>
                <a:ext uri="{FF2B5EF4-FFF2-40B4-BE49-F238E27FC236}">
                  <a16:creationId xmlns:a16="http://schemas.microsoft.com/office/drawing/2014/main" id="{5DD26921-082B-24E9-438B-5E1DC10D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667"/>
              <a:ext cx="1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的二次型</a:t>
              </a:r>
            </a:p>
          </p:txBody>
        </p:sp>
        <p:graphicFrame>
          <p:nvGraphicFramePr>
            <p:cNvPr id="33798" name="Object 13">
              <a:extLst>
                <a:ext uri="{FF2B5EF4-FFF2-40B4-BE49-F238E27FC236}">
                  <a16:creationId xmlns:a16="http://schemas.microsoft.com/office/drawing/2014/main" id="{51C509F7-FBA8-029D-9C1E-2A675CC86B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5" y="714"/>
            <a:ext cx="113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63280" imgH="228600" progId="Equation.DSMT4">
                    <p:embed/>
                  </p:oleObj>
                </mc:Choice>
                <mc:Fallback>
                  <p:oleObj name="Equation" r:id="rId10" imgW="86328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714"/>
                          <a:ext cx="113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6FF73E72-B501-BBC5-4A67-E03FDB7D5F35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1528763"/>
            <a:ext cx="8140700" cy="623887"/>
            <a:chOff x="419" y="963"/>
            <a:chExt cx="5128" cy="393"/>
          </a:xfrm>
        </p:grpSpPr>
        <p:sp>
          <p:nvSpPr>
            <p:cNvPr id="33813" name="Text Box 15">
              <a:extLst>
                <a:ext uri="{FF2B5EF4-FFF2-40B4-BE49-F238E27FC236}">
                  <a16:creationId xmlns:a16="http://schemas.microsoft.com/office/drawing/2014/main" id="{5E957FBA-B507-60A6-978D-E9BFC54B1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" y="963"/>
              <a:ext cx="1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根据归纳假设，</a:t>
              </a:r>
            </a:p>
          </p:txBody>
        </p:sp>
        <p:graphicFrame>
          <p:nvGraphicFramePr>
            <p:cNvPr id="33796" name="Object 16">
              <a:extLst>
                <a:ext uri="{FF2B5EF4-FFF2-40B4-BE49-F238E27FC236}">
                  <a16:creationId xmlns:a16="http://schemas.microsoft.com/office/drawing/2014/main" id="{21C0E51C-D663-23EB-CF1B-151BB746F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2" y="1032"/>
            <a:ext cx="110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38080" imgH="228600" progId="Equation.DSMT4">
                    <p:embed/>
                  </p:oleObj>
                </mc:Choice>
                <mc:Fallback>
                  <p:oleObj name="Equation" r:id="rId12" imgW="8380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032"/>
                          <a:ext cx="110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Text Box 17">
              <a:extLst>
                <a:ext uri="{FF2B5EF4-FFF2-40B4-BE49-F238E27FC236}">
                  <a16:creationId xmlns:a16="http://schemas.microsoft.com/office/drawing/2014/main" id="{9F46EB2F-E16F-4DF8-3416-C0540CACA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991"/>
              <a:ext cx="23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可以通过可逆线性</a:t>
              </a:r>
            </a:p>
          </p:txBody>
        </p:sp>
      </p:grp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F914C240-B19D-C1D4-F010-F0CF4B5E0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2170113"/>
            <a:ext cx="4819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代换化为平方和的形式。</a:t>
            </a:r>
          </a:p>
        </p:txBody>
      </p:sp>
      <p:sp>
        <p:nvSpPr>
          <p:cNvPr id="119827" name="Text Box 19">
            <a:extLst>
              <a:ext uri="{FF2B5EF4-FFF2-40B4-BE49-F238E27FC236}">
                <a16:creationId xmlns:a16="http://schemas.microsoft.com/office/drawing/2014/main" id="{8893DE77-03C8-E48F-233E-03B83A8CD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847975"/>
            <a:ext cx="7277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根据数学归纳法原理，定理对所有的正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FDF85A48-2CDB-4CD8-E7CC-61AE31B8E1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3344863"/>
            <a:ext cx="3343275" cy="579437"/>
            <a:chOff x="346" y="2107"/>
            <a:chExt cx="2106" cy="365"/>
          </a:xfrm>
        </p:grpSpPr>
        <p:sp>
          <p:nvSpPr>
            <p:cNvPr id="33811" name="Text Box 21">
              <a:extLst>
                <a:ext uri="{FF2B5EF4-FFF2-40B4-BE49-F238E27FC236}">
                  <a16:creationId xmlns:a16="http://schemas.microsoft.com/office/drawing/2014/main" id="{6AF78DB9-C134-DAA0-3063-7B7108DE8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2107"/>
              <a:ext cx="1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/>
                <a:t>整数</a:t>
              </a:r>
              <a:r>
                <a:rPr lang="en-US" altLang="zh-CN" b="1"/>
                <a:t>n</a:t>
              </a:r>
              <a:r>
                <a:rPr lang="zh-CN" altLang="en-US" b="1"/>
                <a:t>成立。</a:t>
              </a:r>
            </a:p>
          </p:txBody>
        </p:sp>
        <p:sp>
          <p:nvSpPr>
            <p:cNvPr id="33812" name="Rectangle 22">
              <a:extLst>
                <a:ext uri="{FF2B5EF4-FFF2-40B4-BE49-F238E27FC236}">
                  <a16:creationId xmlns:a16="http://schemas.microsoft.com/office/drawing/2014/main" id="{73E045A5-A60D-B4D7-0B24-458556D5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2238"/>
              <a:ext cx="164" cy="16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CD3F862D-55C7-FD0C-5F94-CB85C078C99B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3967163"/>
            <a:ext cx="7445375" cy="579437"/>
            <a:chOff x="782" y="2493"/>
            <a:chExt cx="4690" cy="365"/>
          </a:xfrm>
        </p:grpSpPr>
        <p:sp>
          <p:nvSpPr>
            <p:cNvPr id="33810" name="Text Box 24">
              <a:extLst>
                <a:ext uri="{FF2B5EF4-FFF2-40B4-BE49-F238E27FC236}">
                  <a16:creationId xmlns:a16="http://schemas.microsoft.com/office/drawing/2014/main" id="{B5C5A2EF-8E3B-73E7-6D0B-1DBE7FE04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2493"/>
              <a:ext cx="3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</a:rPr>
                <a:t>推论</a:t>
              </a:r>
              <a:r>
                <a:rPr lang="en-US" altLang="zh-CN" b="1"/>
                <a:t>   </a:t>
              </a:r>
              <a:r>
                <a:rPr lang="zh-CN" altLang="en-US" b="1"/>
                <a:t>实数域</a:t>
              </a:r>
              <a:r>
                <a:rPr lang="en-US" altLang="zh-CN" b="1"/>
                <a:t>R</a:t>
              </a:r>
              <a:r>
                <a:rPr lang="zh-CN" altLang="en-US" b="1"/>
                <a:t>上的二次型</a:t>
              </a:r>
            </a:p>
          </p:txBody>
        </p:sp>
        <p:graphicFrame>
          <p:nvGraphicFramePr>
            <p:cNvPr id="33795" name="Object 25">
              <a:extLst>
                <a:ext uri="{FF2B5EF4-FFF2-40B4-BE49-F238E27FC236}">
                  <a16:creationId xmlns:a16="http://schemas.microsoft.com/office/drawing/2014/main" id="{1EDC0356-C34F-C075-7AC6-3012BD8EE9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1" y="2507"/>
            <a:ext cx="110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74360" imgH="228600" progId="Equation.DSMT4">
                    <p:embed/>
                  </p:oleObj>
                </mc:Choice>
                <mc:Fallback>
                  <p:oleObj name="Equation" r:id="rId14" imgW="77436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2507"/>
                          <a:ext cx="110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34" name="Text Box 26">
            <a:extLst>
              <a:ext uri="{FF2B5EF4-FFF2-40B4-BE49-F238E27FC236}">
                <a16:creationId xmlns:a16="http://schemas.microsoft.com/office/drawing/2014/main" id="{F1FA2BCF-CC66-2791-4335-2FBE229D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4559300"/>
            <a:ext cx="696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可以通过可逆线性代换化为如下形式</a:t>
            </a:r>
          </a:p>
        </p:txBody>
      </p:sp>
      <p:graphicFrame>
        <p:nvGraphicFramePr>
          <p:cNvPr id="119835" name="Object 27">
            <a:extLst>
              <a:ext uri="{FF2B5EF4-FFF2-40B4-BE49-F238E27FC236}">
                <a16:creationId xmlns:a16="http://schemas.microsoft.com/office/drawing/2014/main" id="{2DE39B9C-B756-1F52-E2BE-8EE84E9B0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5300663"/>
          <a:ext cx="5411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54280" imgH="253800" progId="Equation.DSMT4">
                  <p:embed/>
                </p:oleObj>
              </mc:Choice>
              <mc:Fallback>
                <p:oleObj name="Equation" r:id="rId15" imgW="2654280" imgH="253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300663"/>
                        <a:ext cx="54117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6" grpId="0"/>
      <p:bldP spid="119827" grpId="0"/>
      <p:bldP spid="1198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2" name="Text Box 2">
            <a:extLst>
              <a:ext uri="{FF2B5EF4-FFF2-40B4-BE49-F238E27FC236}">
                <a16:creationId xmlns:a16="http://schemas.microsoft.com/office/drawing/2014/main" id="{A8B4623A-AD32-46BA-E65A-CFE32419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284538"/>
            <a:ext cx="1943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4E75D872-80D5-4197-BF08-4A1105B0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342900"/>
            <a:ext cx="6688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对称方阵的相合</a:t>
            </a:r>
            <a:r>
              <a:rPr kumimoji="0" lang="en-US" altLang="zh-CN" b="1">
                <a:solidFill>
                  <a:schemeClr val="tx2"/>
                </a:solidFill>
              </a:rPr>
              <a:t>: 1.</a:t>
            </a:r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二次型的矩阵</a:t>
            </a:r>
          </a:p>
        </p:txBody>
      </p:sp>
      <p:sp>
        <p:nvSpPr>
          <p:cNvPr id="121860" name="Text Box 4">
            <a:extLst>
              <a:ext uri="{FF2B5EF4-FFF2-40B4-BE49-F238E27FC236}">
                <a16:creationId xmlns:a16="http://schemas.microsoft.com/office/drawing/2014/main" id="{F4E794A1-E16A-1936-9903-BC5FAAE86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9080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例</a:t>
            </a:r>
            <a:endParaRPr kumimoji="0" lang="en-US" altLang="zh-CN">
              <a:solidFill>
                <a:schemeClr val="tx2"/>
              </a:solidFill>
              <a:ea typeface="隶书" panose="02010509060101010101" pitchFamily="49" charset="-122"/>
            </a:endParaRPr>
          </a:p>
        </p:txBody>
      </p:sp>
      <p:sp>
        <p:nvSpPr>
          <p:cNvPr id="34835" name="Text Box 5">
            <a:extLst>
              <a:ext uri="{FF2B5EF4-FFF2-40B4-BE49-F238E27FC236}">
                <a16:creationId xmlns:a16="http://schemas.microsoft.com/office/drawing/2014/main" id="{CCEC6DAD-74FB-B0A4-0BEF-30A0AC742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196975"/>
            <a:ext cx="35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62" name="Object 6">
            <a:extLst>
              <a:ext uri="{FF2B5EF4-FFF2-40B4-BE49-F238E27FC236}">
                <a16:creationId xmlns:a16="http://schemas.microsoft.com/office/drawing/2014/main" id="{30E2030A-9C5B-05BC-52B2-34A7DB871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908050"/>
          <a:ext cx="55435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241200" progId="Equation.DSMT4">
                  <p:embed/>
                </p:oleObj>
              </mc:Choice>
              <mc:Fallback>
                <p:oleObj name="Equation" r:id="rId2" imgW="20700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08050"/>
                        <a:ext cx="55435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7">
            <a:extLst>
              <a:ext uri="{FF2B5EF4-FFF2-40B4-BE49-F238E27FC236}">
                <a16:creationId xmlns:a16="http://schemas.microsoft.com/office/drawing/2014/main" id="{073573B1-713F-E438-276B-EB136873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114425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64" name="Object 8">
            <a:extLst>
              <a:ext uri="{FF2B5EF4-FFF2-40B4-BE49-F238E27FC236}">
                <a16:creationId xmlns:a16="http://schemas.microsoft.com/office/drawing/2014/main" id="{0910E237-39F8-EEB0-E981-8A01B8427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908050"/>
          <a:ext cx="10080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64880" progId="Equation.DSMT4">
                  <p:embed/>
                </p:oleObj>
              </mc:Choice>
              <mc:Fallback>
                <p:oleObj name="Equation" r:id="rId4" imgW="355320" imgH="164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908050"/>
                        <a:ext cx="10080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Text Box 9">
            <a:extLst>
              <a:ext uri="{FF2B5EF4-FFF2-40B4-BE49-F238E27FC236}">
                <a16:creationId xmlns:a16="http://schemas.microsoft.com/office/drawing/2014/main" id="{B1E61F23-0092-9CE2-0B2F-61E0D309F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62125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66" name="Object 10">
            <a:extLst>
              <a:ext uri="{FF2B5EF4-FFF2-40B4-BE49-F238E27FC236}">
                <a16:creationId xmlns:a16="http://schemas.microsoft.com/office/drawing/2014/main" id="{5B4A4A5A-BEE1-77B2-4A3C-AA2141BF1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84313"/>
          <a:ext cx="55800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41200" progId="Equation.DSMT4">
                  <p:embed/>
                </p:oleObj>
              </mc:Choice>
              <mc:Fallback>
                <p:oleObj name="Equation" r:id="rId6" imgW="21081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55800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Text Box 11">
            <a:extLst>
              <a:ext uri="{FF2B5EF4-FFF2-40B4-BE49-F238E27FC236}">
                <a16:creationId xmlns:a16="http://schemas.microsoft.com/office/drawing/2014/main" id="{B3454D99-3165-3A65-EDBC-0A4809E5E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62125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68" name="Object 12">
            <a:extLst>
              <a:ext uri="{FF2B5EF4-FFF2-40B4-BE49-F238E27FC236}">
                <a16:creationId xmlns:a16="http://schemas.microsoft.com/office/drawing/2014/main" id="{8BEE3FE0-7BEB-DB5B-C15E-6267DFC9B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484313"/>
          <a:ext cx="1079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1079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13">
            <a:extLst>
              <a:ext uri="{FF2B5EF4-FFF2-40B4-BE49-F238E27FC236}">
                <a16:creationId xmlns:a16="http://schemas.microsoft.com/office/drawing/2014/main" id="{ACA73166-D136-50AB-53DB-2E1671451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409825"/>
            <a:ext cx="649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70" name="Object 14">
            <a:extLst>
              <a:ext uri="{FF2B5EF4-FFF2-40B4-BE49-F238E27FC236}">
                <a16:creationId xmlns:a16="http://schemas.microsoft.com/office/drawing/2014/main" id="{AADFB916-1CD8-120E-A18C-C63EAA69A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060575"/>
          <a:ext cx="61928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760" imgH="228600" progId="Equation.DSMT4">
                  <p:embed/>
                </p:oleObj>
              </mc:Choice>
              <mc:Fallback>
                <p:oleObj name="Equation" r:id="rId10" imgW="233676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61928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Text Box 15">
            <a:extLst>
              <a:ext uri="{FF2B5EF4-FFF2-40B4-BE49-F238E27FC236}">
                <a16:creationId xmlns:a16="http://schemas.microsoft.com/office/drawing/2014/main" id="{89F22EBC-2B16-36FD-A5F1-81DA42E4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86088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72" name="Object 16">
            <a:extLst>
              <a:ext uri="{FF2B5EF4-FFF2-40B4-BE49-F238E27FC236}">
                <a16:creationId xmlns:a16="http://schemas.microsoft.com/office/drawing/2014/main" id="{1E517F75-1467-1A26-0763-B2D07D091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708275"/>
          <a:ext cx="4968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66600" imgH="215640" progId="Equation.DSMT4">
                  <p:embed/>
                </p:oleObj>
              </mc:Choice>
              <mc:Fallback>
                <p:oleObj name="Equation" r:id="rId12" imgW="186660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49688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Text Box 17">
            <a:extLst>
              <a:ext uri="{FF2B5EF4-FFF2-40B4-BE49-F238E27FC236}">
                <a16:creationId xmlns:a16="http://schemas.microsoft.com/office/drawing/2014/main" id="{EB74C4A4-2BD3-0A9D-9B18-C79D47C8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9720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74" name="Object 18">
            <a:extLst>
              <a:ext uri="{FF2B5EF4-FFF2-40B4-BE49-F238E27FC236}">
                <a16:creationId xmlns:a16="http://schemas.microsoft.com/office/drawing/2014/main" id="{C080E935-767C-7668-019A-BDFC96301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636838"/>
          <a:ext cx="23764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39600" imgH="228600" progId="Equation.DSMT4">
                  <p:embed/>
                </p:oleObj>
              </mc:Choice>
              <mc:Fallback>
                <p:oleObj name="Equation" r:id="rId14" imgW="9396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36838"/>
                        <a:ext cx="23764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Text Box 19">
            <a:extLst>
              <a:ext uri="{FF2B5EF4-FFF2-40B4-BE49-F238E27FC236}">
                <a16:creationId xmlns:a16="http://schemas.microsoft.com/office/drawing/2014/main" id="{FE140E57-9FBD-25B6-4F2A-A04189EE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781300"/>
            <a:ext cx="215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76" name="Object 20">
            <a:extLst>
              <a:ext uri="{FF2B5EF4-FFF2-40B4-BE49-F238E27FC236}">
                <a16:creationId xmlns:a16="http://schemas.microsoft.com/office/drawing/2014/main" id="{135FE194-43B3-400A-398A-4101E1E73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2636838"/>
          <a:ext cx="863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203040" progId="Equation.DSMT4">
                  <p:embed/>
                </p:oleObj>
              </mc:Choice>
              <mc:Fallback>
                <p:oleObj name="Equation" r:id="rId16" imgW="33012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636838"/>
                        <a:ext cx="863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Text Box 21">
            <a:extLst>
              <a:ext uri="{FF2B5EF4-FFF2-40B4-BE49-F238E27FC236}">
                <a16:creationId xmlns:a16="http://schemas.microsoft.com/office/drawing/2014/main" id="{3FDE86C7-BB33-BC32-33A0-3F535B937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429000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78" name="Object 22">
            <a:extLst>
              <a:ext uri="{FF2B5EF4-FFF2-40B4-BE49-F238E27FC236}">
                <a16:creationId xmlns:a16="http://schemas.microsoft.com/office/drawing/2014/main" id="{B37EB25A-AC27-6F90-AEE4-09E09BE82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84538"/>
          <a:ext cx="3168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8960" imgH="215640" progId="Equation.DSMT4">
                  <p:embed/>
                </p:oleObj>
              </mc:Choice>
              <mc:Fallback>
                <p:oleObj name="Equation" r:id="rId18" imgW="1218960" imgH="215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3168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" name="Text Box 23">
            <a:extLst>
              <a:ext uri="{FF2B5EF4-FFF2-40B4-BE49-F238E27FC236}">
                <a16:creationId xmlns:a16="http://schemas.microsoft.com/office/drawing/2014/main" id="{F2AE78F0-E335-49E0-D024-78A18636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33788"/>
            <a:ext cx="503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80" name="Object 24">
            <a:extLst>
              <a:ext uri="{FF2B5EF4-FFF2-40B4-BE49-F238E27FC236}">
                <a16:creationId xmlns:a16="http://schemas.microsoft.com/office/drawing/2014/main" id="{2D1FF1AB-1C34-7FF8-2ADD-091EF34CB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84538"/>
          <a:ext cx="1835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85800" imgH="215640" progId="Equation.DSMT4">
                  <p:embed/>
                </p:oleObj>
              </mc:Choice>
              <mc:Fallback>
                <p:oleObj name="Equation" r:id="rId20" imgW="68580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4538"/>
                        <a:ext cx="18351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Text Box 25">
            <a:extLst>
              <a:ext uri="{FF2B5EF4-FFF2-40B4-BE49-F238E27FC236}">
                <a16:creationId xmlns:a16="http://schemas.microsoft.com/office/drawing/2014/main" id="{BD0630D6-F3EE-A64A-4594-BA897D8B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860800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82" name="Object 26">
            <a:extLst>
              <a:ext uri="{FF2B5EF4-FFF2-40B4-BE49-F238E27FC236}">
                <a16:creationId xmlns:a16="http://schemas.microsoft.com/office/drawing/2014/main" id="{37310087-976F-7D0D-A0A6-A6360505D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213100"/>
          <a:ext cx="29511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30040" imgH="215640" progId="Equation.DSMT4">
                  <p:embed/>
                </p:oleObj>
              </mc:Choice>
              <mc:Fallback>
                <p:oleObj name="Equation" r:id="rId22" imgW="113004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13100"/>
                        <a:ext cx="29511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Text Box 27">
            <a:extLst>
              <a:ext uri="{FF2B5EF4-FFF2-40B4-BE49-F238E27FC236}">
                <a16:creationId xmlns:a16="http://schemas.microsoft.com/office/drawing/2014/main" id="{F6C85347-B5BA-22B7-2DC2-2240BBA9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4847" name="Text Box 28">
            <a:extLst>
              <a:ext uri="{FF2B5EF4-FFF2-40B4-BE49-F238E27FC236}">
                <a16:creationId xmlns:a16="http://schemas.microsoft.com/office/drawing/2014/main" id="{0114CF55-CD4E-F239-2D8A-F31B49205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067175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85" name="Object 29">
            <a:extLst>
              <a:ext uri="{FF2B5EF4-FFF2-40B4-BE49-F238E27FC236}">
                <a16:creationId xmlns:a16="http://schemas.microsoft.com/office/drawing/2014/main" id="{AA91F1C1-8376-A232-F1BB-623B4EA9B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933825"/>
          <a:ext cx="2447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27000" imgH="203040" progId="Equation.DSMT4">
                  <p:embed/>
                </p:oleObj>
              </mc:Choice>
              <mc:Fallback>
                <p:oleObj name="Equation" r:id="rId24" imgW="92700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3825"/>
                        <a:ext cx="24479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Text Box 30">
            <a:extLst>
              <a:ext uri="{FF2B5EF4-FFF2-40B4-BE49-F238E27FC236}">
                <a16:creationId xmlns:a16="http://schemas.microsoft.com/office/drawing/2014/main" id="{449E8C0C-82B3-91AE-6356-330E9498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434013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1887" name="Object 31">
            <a:extLst>
              <a:ext uri="{FF2B5EF4-FFF2-40B4-BE49-F238E27FC236}">
                <a16:creationId xmlns:a16="http://schemas.microsoft.com/office/drawing/2014/main" id="{116C7015-367C-19EF-ECD7-58FC8EAD0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365625"/>
          <a:ext cx="6408737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00120" imgH="711000" progId="Equation.DSMT4">
                  <p:embed/>
                </p:oleObj>
              </mc:Choice>
              <mc:Fallback>
                <p:oleObj name="Equation" r:id="rId26" imgW="2400120" imgH="711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6408737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8" name="Object 32">
            <a:extLst>
              <a:ext uri="{FF2B5EF4-FFF2-40B4-BE49-F238E27FC236}">
                <a16:creationId xmlns:a16="http://schemas.microsoft.com/office/drawing/2014/main" id="{208E2F46-F504-46D8-4FA2-B821530FE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933825"/>
          <a:ext cx="9366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42720" imgH="203040" progId="Equation.DSMT4">
                  <p:embed/>
                </p:oleObj>
              </mc:Choice>
              <mc:Fallback>
                <p:oleObj name="Equation" r:id="rId28" imgW="34272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9366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  <p:bldP spid="1218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3" name="Text Box 2">
            <a:extLst>
              <a:ext uri="{FF2B5EF4-FFF2-40B4-BE49-F238E27FC236}">
                <a16:creationId xmlns:a16="http://schemas.microsoft.com/office/drawing/2014/main" id="{25A91784-8DE1-BFCB-F59D-482754B86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844675"/>
            <a:ext cx="194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5864" name="Text Box 3">
            <a:extLst>
              <a:ext uri="{FF2B5EF4-FFF2-40B4-BE49-F238E27FC236}">
                <a16:creationId xmlns:a16="http://schemas.microsoft.com/office/drawing/2014/main" id="{137513C5-7DBC-A1CB-3A4F-DCEE442D1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22263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9ADFA3CA-A6E5-FEC8-3D15-51A635FCE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0"/>
          <a:ext cx="18002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355320" progId="Equation.DSMT4">
                  <p:embed/>
                </p:oleObj>
              </mc:Choice>
              <mc:Fallback>
                <p:oleObj name="Equation" r:id="rId2" imgW="85068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0"/>
                        <a:ext cx="18002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Text Box 5">
            <a:extLst>
              <a:ext uri="{FF2B5EF4-FFF2-40B4-BE49-F238E27FC236}">
                <a16:creationId xmlns:a16="http://schemas.microsoft.com/office/drawing/2014/main" id="{B420E7F4-4874-B00D-8D8B-7CE54F914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05251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E043E99D-5581-7093-2C4F-8CF78D780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620713"/>
          <a:ext cx="3673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444240" progId="Equation.DSMT4">
                  <p:embed/>
                </p:oleObj>
              </mc:Choice>
              <mc:Fallback>
                <p:oleObj name="Equation" r:id="rId4" imgW="18540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20713"/>
                        <a:ext cx="36734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Text Box 7">
            <a:extLst>
              <a:ext uri="{FF2B5EF4-FFF2-40B4-BE49-F238E27FC236}">
                <a16:creationId xmlns:a16="http://schemas.microsoft.com/office/drawing/2014/main" id="{F87B0EE0-6D82-9F0E-CBBA-ABAB8EB20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22263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5867" name="Text Box 9">
            <a:extLst>
              <a:ext uri="{FF2B5EF4-FFF2-40B4-BE49-F238E27FC236}">
                <a16:creationId xmlns:a16="http://schemas.microsoft.com/office/drawing/2014/main" id="{49E7DDD6-A802-BF82-FD80-FFDE156F0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05251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890" name="Object 10">
            <a:extLst>
              <a:ext uri="{FF2B5EF4-FFF2-40B4-BE49-F238E27FC236}">
                <a16:creationId xmlns:a16="http://schemas.microsoft.com/office/drawing/2014/main" id="{B4687A47-0D17-DEE5-CEF2-94D2AA0BC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836613"/>
          <a:ext cx="10080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203040" progId="Equation.DSMT4">
                  <p:embed/>
                </p:oleObj>
              </mc:Choice>
              <mc:Fallback>
                <p:oleObj name="Equation" r:id="rId6" imgW="4442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836613"/>
                        <a:ext cx="10080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8" name="Text Box 11">
            <a:extLst>
              <a:ext uri="{FF2B5EF4-FFF2-40B4-BE49-F238E27FC236}">
                <a16:creationId xmlns:a16="http://schemas.microsoft.com/office/drawing/2014/main" id="{CC39D504-193F-D0E2-2FBF-E525B88BF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238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892" name="Object 12">
            <a:extLst>
              <a:ext uri="{FF2B5EF4-FFF2-40B4-BE49-F238E27FC236}">
                <a16:creationId xmlns:a16="http://schemas.microsoft.com/office/drawing/2014/main" id="{3E39871C-9B4C-F74C-741E-5ADAAB32F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84313"/>
          <a:ext cx="30257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215640" progId="Equation.DSMT4">
                  <p:embed/>
                </p:oleObj>
              </mc:Choice>
              <mc:Fallback>
                <p:oleObj name="Equation" r:id="rId8" imgW="1218960" imgH="215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0257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Text Box 13">
            <a:extLst>
              <a:ext uri="{FF2B5EF4-FFF2-40B4-BE49-F238E27FC236}">
                <a16:creationId xmlns:a16="http://schemas.microsoft.com/office/drawing/2014/main" id="{DE03173B-753E-D440-D837-5B5D1A35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338388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5870" name="Text Box 14">
            <a:extLst>
              <a:ext uri="{FF2B5EF4-FFF2-40B4-BE49-F238E27FC236}">
                <a16:creationId xmlns:a16="http://schemas.microsoft.com/office/drawing/2014/main" id="{F37147F2-A2E9-6D12-6935-0F56AFD4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36838"/>
            <a:ext cx="719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895" name="Object 15">
            <a:extLst>
              <a:ext uri="{FF2B5EF4-FFF2-40B4-BE49-F238E27FC236}">
                <a16:creationId xmlns:a16="http://schemas.microsoft.com/office/drawing/2014/main" id="{AA0E7159-452F-EF80-D317-06B9578AC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565400"/>
          <a:ext cx="27003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215640" progId="Equation.DSMT4">
                  <p:embed/>
                </p:oleObj>
              </mc:Choice>
              <mc:Fallback>
                <p:oleObj name="Equation" r:id="rId10" imgW="1218960" imgH="215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65400"/>
                        <a:ext cx="27003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1" name="Text Box 16">
            <a:extLst>
              <a:ext uri="{FF2B5EF4-FFF2-40B4-BE49-F238E27FC236}">
                <a16:creationId xmlns:a16="http://schemas.microsoft.com/office/drawing/2014/main" id="{4207694C-2162-D5BB-4CC7-F6BC70AD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997200"/>
            <a:ext cx="122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897" name="Object 17">
            <a:extLst>
              <a:ext uri="{FF2B5EF4-FFF2-40B4-BE49-F238E27FC236}">
                <a16:creationId xmlns:a16="http://schemas.microsoft.com/office/drawing/2014/main" id="{099F5F62-183C-B385-32A3-52221D01C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565400"/>
          <a:ext cx="37449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25400" imgH="241200" progId="Equation.DSMT4">
                  <p:embed/>
                </p:oleObj>
              </mc:Choice>
              <mc:Fallback>
                <p:oleObj name="Equation" r:id="rId12" imgW="162540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565400"/>
                        <a:ext cx="37449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Text Box 18">
            <a:extLst>
              <a:ext uri="{FF2B5EF4-FFF2-40B4-BE49-F238E27FC236}">
                <a16:creationId xmlns:a16="http://schemas.microsoft.com/office/drawing/2014/main" id="{724417E1-3E99-AE7F-B2D4-AD78C94A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267652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en-US" b="1"/>
          </a:p>
        </p:txBody>
      </p:sp>
      <p:graphicFrame>
        <p:nvGraphicFramePr>
          <p:cNvPr id="122899" name="Object 19">
            <a:extLst>
              <a:ext uri="{FF2B5EF4-FFF2-40B4-BE49-F238E27FC236}">
                <a16:creationId xmlns:a16="http://schemas.microsoft.com/office/drawing/2014/main" id="{B8E9AD18-78D4-3AE0-FD02-775931BB2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565400"/>
          <a:ext cx="14398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203040" progId="Equation.DSMT4">
                  <p:embed/>
                </p:oleObj>
              </mc:Choice>
              <mc:Fallback>
                <p:oleObj name="Equation" r:id="rId14" imgW="64764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14398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Text Box 20">
            <a:extLst>
              <a:ext uri="{FF2B5EF4-FFF2-40B4-BE49-F238E27FC236}">
                <a16:creationId xmlns:a16="http://schemas.microsoft.com/office/drawing/2014/main" id="{FB029BA2-FC36-E5F6-BF97-F306231D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00438"/>
            <a:ext cx="576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01" name="Object 21">
            <a:extLst>
              <a:ext uri="{FF2B5EF4-FFF2-40B4-BE49-F238E27FC236}">
                <a16:creationId xmlns:a16="http://schemas.microsoft.com/office/drawing/2014/main" id="{1AF0DBAC-433F-D5B3-BB70-FF88DA927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852738"/>
          <a:ext cx="14033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7960" imgH="228600" progId="Equation.DSMT4">
                  <p:embed/>
                </p:oleObj>
              </mc:Choice>
              <mc:Fallback>
                <p:oleObj name="Equation" r:id="rId16" imgW="5079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14033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Text Box 22">
            <a:extLst>
              <a:ext uri="{FF2B5EF4-FFF2-40B4-BE49-F238E27FC236}">
                <a16:creationId xmlns:a16="http://schemas.microsoft.com/office/drawing/2014/main" id="{4406C00C-B92B-E9DC-1104-15059CE0A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429000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03" name="Object 23">
            <a:extLst>
              <a:ext uri="{FF2B5EF4-FFF2-40B4-BE49-F238E27FC236}">
                <a16:creationId xmlns:a16="http://schemas.microsoft.com/office/drawing/2014/main" id="{02028479-8CC2-B066-2940-25FD7CCC2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995613"/>
          <a:ext cx="16557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0240" imgH="203040" progId="Equation.DSMT4">
                  <p:embed/>
                </p:oleObj>
              </mc:Choice>
              <mc:Fallback>
                <p:oleObj name="Equation" r:id="rId18" imgW="66024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995613"/>
                        <a:ext cx="16557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Text Box 24">
            <a:extLst>
              <a:ext uri="{FF2B5EF4-FFF2-40B4-BE49-F238E27FC236}">
                <a16:creationId xmlns:a16="http://schemas.microsoft.com/office/drawing/2014/main" id="{3B8D8BA8-D868-063B-9418-441C67E5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57346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05" name="Object 25">
            <a:extLst>
              <a:ext uri="{FF2B5EF4-FFF2-40B4-BE49-F238E27FC236}">
                <a16:creationId xmlns:a16="http://schemas.microsoft.com/office/drawing/2014/main" id="{565FA266-5F93-6721-6516-DAE255F93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924175"/>
          <a:ext cx="20891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99920" imgH="241200" progId="Equation.DSMT4">
                  <p:embed/>
                </p:oleObj>
              </mc:Choice>
              <mc:Fallback>
                <p:oleObj name="Equation" r:id="rId20" imgW="79992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924175"/>
                        <a:ext cx="20891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6" name="Text Box 26">
            <a:extLst>
              <a:ext uri="{FF2B5EF4-FFF2-40B4-BE49-F238E27FC236}">
                <a16:creationId xmlns:a16="http://schemas.microsoft.com/office/drawing/2014/main" id="{A3AB29FB-6260-8962-8B25-FCEBF17F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57346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07" name="Object 27">
            <a:extLst>
              <a:ext uri="{FF2B5EF4-FFF2-40B4-BE49-F238E27FC236}">
                <a16:creationId xmlns:a16="http://schemas.microsoft.com/office/drawing/2014/main" id="{02E24F27-D5C0-AB77-9AE3-D397D79C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3068638"/>
          <a:ext cx="1943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50680" imgH="203040" progId="Equation.DSMT4">
                  <p:embed/>
                </p:oleObj>
              </mc:Choice>
              <mc:Fallback>
                <p:oleObj name="Equation" r:id="rId22" imgW="85068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68638"/>
                        <a:ext cx="19431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7" name="Text Box 28">
            <a:extLst>
              <a:ext uri="{FF2B5EF4-FFF2-40B4-BE49-F238E27FC236}">
                <a16:creationId xmlns:a16="http://schemas.microsoft.com/office/drawing/2014/main" id="{782518B0-7ED1-6C62-F668-6B22CAE9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149725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09" name="Object 29">
            <a:extLst>
              <a:ext uri="{FF2B5EF4-FFF2-40B4-BE49-F238E27FC236}">
                <a16:creationId xmlns:a16="http://schemas.microsoft.com/office/drawing/2014/main" id="{4A6695B5-F9BE-12C7-654F-4C7674590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29000"/>
          <a:ext cx="3348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34960" imgH="228600" progId="Equation.DSMT4">
                  <p:embed/>
                </p:oleObj>
              </mc:Choice>
              <mc:Fallback>
                <p:oleObj name="Equation" r:id="rId24" imgW="143496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3348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0" name="Object 30">
            <a:extLst>
              <a:ext uri="{FF2B5EF4-FFF2-40B4-BE49-F238E27FC236}">
                <a16:creationId xmlns:a16="http://schemas.microsoft.com/office/drawing/2014/main" id="{CCD78C41-8B39-3E2E-9A02-1FF98CAA4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47529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20760" imgH="241200" progId="Equation.DSMT4">
                  <p:embed/>
                </p:oleObj>
              </mc:Choice>
              <mc:Fallback>
                <p:oleObj name="Equation" r:id="rId26" imgW="2120760" imgH="241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47529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8" name="Text Box 31">
            <a:extLst>
              <a:ext uri="{FF2B5EF4-FFF2-40B4-BE49-F238E27FC236}">
                <a16:creationId xmlns:a16="http://schemas.microsoft.com/office/drawing/2014/main" id="{F9CA6B53-01F6-B5BB-2262-815911359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1332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12" name="Object 32">
            <a:extLst>
              <a:ext uri="{FF2B5EF4-FFF2-40B4-BE49-F238E27FC236}">
                <a16:creationId xmlns:a16="http://schemas.microsoft.com/office/drawing/2014/main" id="{C67F7D63-C85A-2D56-7420-7DDF946D7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652963"/>
          <a:ext cx="27352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040" imgH="228600" progId="Equation.DSMT4">
                  <p:embed/>
                </p:oleObj>
              </mc:Choice>
              <mc:Fallback>
                <p:oleObj name="Equation" r:id="rId28" imgW="113004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27352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9" name="Text Box 33">
            <a:extLst>
              <a:ext uri="{FF2B5EF4-FFF2-40B4-BE49-F238E27FC236}">
                <a16:creationId xmlns:a16="http://schemas.microsoft.com/office/drawing/2014/main" id="{0528D4E7-638B-1437-FACC-2CE799C53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08476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14" name="Object 34">
            <a:extLst>
              <a:ext uri="{FF2B5EF4-FFF2-40B4-BE49-F238E27FC236}">
                <a16:creationId xmlns:a16="http://schemas.microsoft.com/office/drawing/2014/main" id="{06C97F4E-4D7B-EACA-F052-5FA1FA670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4437063"/>
          <a:ext cx="40338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52480" imgH="393480" progId="Equation.DSMT4">
                  <p:embed/>
                </p:oleObj>
              </mc:Choice>
              <mc:Fallback>
                <p:oleObj name="Equation" r:id="rId30" imgW="1752480" imgH="393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437063"/>
                        <a:ext cx="40338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0" name="Text Box 35">
            <a:extLst>
              <a:ext uri="{FF2B5EF4-FFF2-40B4-BE49-F238E27FC236}">
                <a16:creationId xmlns:a16="http://schemas.microsoft.com/office/drawing/2014/main" id="{E1BD9C78-CEBD-3B9C-E5E4-CCBEE685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722938"/>
            <a:ext cx="865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16" name="Object 36">
            <a:extLst>
              <a:ext uri="{FF2B5EF4-FFF2-40B4-BE49-F238E27FC236}">
                <a16:creationId xmlns:a16="http://schemas.microsoft.com/office/drawing/2014/main" id="{280D2CE7-998E-C207-237D-55CC5E04F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00663"/>
          <a:ext cx="2484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30040" imgH="228600" progId="Equation.DSMT4">
                  <p:embed/>
                </p:oleObj>
              </mc:Choice>
              <mc:Fallback>
                <p:oleObj name="Equation" r:id="rId32" imgW="113004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00663"/>
                        <a:ext cx="2484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1" name="Text Box 37">
            <a:extLst>
              <a:ext uri="{FF2B5EF4-FFF2-40B4-BE49-F238E27FC236}">
                <a16:creationId xmlns:a16="http://schemas.microsoft.com/office/drawing/2014/main" id="{CE251CF4-ED8C-9180-1CEB-DDECEAFE6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734050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18" name="Object 38">
            <a:extLst>
              <a:ext uri="{FF2B5EF4-FFF2-40B4-BE49-F238E27FC236}">
                <a16:creationId xmlns:a16="http://schemas.microsoft.com/office/drawing/2014/main" id="{ABC027AB-C8C7-6F27-B499-B8AC6557F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300663"/>
          <a:ext cx="3671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25400" imgH="228600" progId="Equation.DSMT4">
                  <p:embed/>
                </p:oleObj>
              </mc:Choice>
              <mc:Fallback>
                <p:oleObj name="Equation" r:id="rId34" imgW="162540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00663"/>
                        <a:ext cx="3671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2" name="Text Box 39">
            <a:extLst>
              <a:ext uri="{FF2B5EF4-FFF2-40B4-BE49-F238E27FC236}">
                <a16:creationId xmlns:a16="http://schemas.microsoft.com/office/drawing/2014/main" id="{5A2C3DC1-683A-E336-0C6D-3D1D7387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1658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20" name="Object 40">
            <a:extLst>
              <a:ext uri="{FF2B5EF4-FFF2-40B4-BE49-F238E27FC236}">
                <a16:creationId xmlns:a16="http://schemas.microsoft.com/office/drawing/2014/main" id="{699CFC12-59C1-D856-02AC-8AF1F5324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876925"/>
          <a:ext cx="37449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765080" imgH="203040" progId="Equation.DSMT4">
                  <p:embed/>
                </p:oleObj>
              </mc:Choice>
              <mc:Fallback>
                <p:oleObj name="Equation" r:id="rId36" imgW="176508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76925"/>
                        <a:ext cx="37449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3" name="Text Box 41">
            <a:extLst>
              <a:ext uri="{FF2B5EF4-FFF2-40B4-BE49-F238E27FC236}">
                <a16:creationId xmlns:a16="http://schemas.microsoft.com/office/drawing/2014/main" id="{EC89EC56-9E7B-1B9A-DE91-FB265E53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38175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5884" name="Text Box 42">
            <a:extLst>
              <a:ext uri="{FF2B5EF4-FFF2-40B4-BE49-F238E27FC236}">
                <a16:creationId xmlns:a16="http://schemas.microsoft.com/office/drawing/2014/main" id="{472D2D5A-D6E5-C5E5-56E0-2E1D6219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299200"/>
            <a:ext cx="1439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2923" name="Object 43">
            <a:extLst>
              <a:ext uri="{FF2B5EF4-FFF2-40B4-BE49-F238E27FC236}">
                <a16:creationId xmlns:a16="http://schemas.microsoft.com/office/drawing/2014/main" id="{B346FB81-472C-2EC7-FB3F-0B51A0A3E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876925"/>
          <a:ext cx="3455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638000" imgH="203040" progId="Equation.DSMT4">
                  <p:embed/>
                </p:oleObj>
              </mc:Choice>
              <mc:Fallback>
                <p:oleObj name="Equation" r:id="rId38" imgW="1638000" imgH="203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876925"/>
                        <a:ext cx="3455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4" name="Object 44">
            <a:extLst>
              <a:ext uri="{FF2B5EF4-FFF2-40B4-BE49-F238E27FC236}">
                <a16:creationId xmlns:a16="http://schemas.microsoft.com/office/drawing/2014/main" id="{B8DB83D7-61E8-074A-2A36-16AF1C3BE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844675"/>
          <a:ext cx="34559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587240" imgH="355320" progId="Equation.DSMT4">
                  <p:embed/>
                </p:oleObj>
              </mc:Choice>
              <mc:Fallback>
                <p:oleObj name="Equation" r:id="rId40" imgW="1587240" imgH="3553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44675"/>
                        <a:ext cx="34559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5" name="Object 45">
            <a:extLst>
              <a:ext uri="{FF2B5EF4-FFF2-40B4-BE49-F238E27FC236}">
                <a16:creationId xmlns:a16="http://schemas.microsoft.com/office/drawing/2014/main" id="{D184631A-BFF6-70A7-27DA-95DCF0EBC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876925"/>
          <a:ext cx="7921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342720" imgH="190440" progId="Equation.DSMT4">
                  <p:embed/>
                </p:oleObj>
              </mc:Choice>
              <mc:Fallback>
                <p:oleObj name="Equation" r:id="rId42" imgW="342720" imgH="1904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876925"/>
                        <a:ext cx="7921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5" name="Text Box 46">
            <a:extLst>
              <a:ext uri="{FF2B5EF4-FFF2-40B4-BE49-F238E27FC236}">
                <a16:creationId xmlns:a16="http://schemas.microsoft.com/office/drawing/2014/main" id="{07900834-E19C-EF93-A405-A87E7CF38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0"/>
            <a:ext cx="1306512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 </a:t>
            </a:r>
            <a:r>
              <a:rPr lang="en-US" altLang="zh-CN"/>
              <a:t>(a)           </a:t>
            </a:r>
          </a:p>
        </p:txBody>
      </p:sp>
      <p:sp>
        <p:nvSpPr>
          <p:cNvPr id="35886" name="Text Box 47">
            <a:extLst>
              <a:ext uri="{FF2B5EF4-FFF2-40B4-BE49-F238E27FC236}">
                <a16:creationId xmlns:a16="http://schemas.microsoft.com/office/drawing/2014/main" id="{3F22B61B-53FC-EE87-716A-8CFCC1AD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5795963"/>
            <a:ext cx="11112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 </a:t>
            </a:r>
            <a:r>
              <a:rPr lang="en-US" altLang="zh-CN" sz="2800"/>
              <a:t>(a)           </a:t>
            </a:r>
          </a:p>
        </p:txBody>
      </p:sp>
      <p:sp>
        <p:nvSpPr>
          <p:cNvPr id="35887" name="Text Box 48">
            <a:extLst>
              <a:ext uri="{FF2B5EF4-FFF2-40B4-BE49-F238E27FC236}">
                <a16:creationId xmlns:a16="http://schemas.microsoft.com/office/drawing/2014/main" id="{E2A7E8E5-D1A5-3BCE-6BAF-1EB1CFB82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814388"/>
            <a:ext cx="1306513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 </a:t>
            </a:r>
            <a:r>
              <a:rPr lang="en-US" altLang="zh-CN"/>
              <a:t>(b)           </a:t>
            </a:r>
          </a:p>
        </p:txBody>
      </p:sp>
      <p:sp>
        <p:nvSpPr>
          <p:cNvPr id="35888" name="Text Box 49">
            <a:extLst>
              <a:ext uri="{FF2B5EF4-FFF2-40B4-BE49-F238E27FC236}">
                <a16:creationId xmlns:a16="http://schemas.microsoft.com/office/drawing/2014/main" id="{E9FEAF8C-6084-5186-3DB8-D79DDCEAC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5797550"/>
            <a:ext cx="111125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 </a:t>
            </a:r>
            <a:r>
              <a:rPr lang="en-US" altLang="zh-CN" sz="2800"/>
              <a:t>(b)        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1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1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0" name="Text Box 2">
            <a:extLst>
              <a:ext uri="{FF2B5EF4-FFF2-40B4-BE49-F238E27FC236}">
                <a16:creationId xmlns:a16="http://schemas.microsoft.com/office/drawing/2014/main" id="{9C3E7070-B2D3-E883-DD94-4C9159DE4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773238"/>
            <a:ext cx="865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36866" name="Object 3">
            <a:extLst>
              <a:ext uri="{FF2B5EF4-FFF2-40B4-BE49-F238E27FC236}">
                <a16:creationId xmlns:a16="http://schemas.microsoft.com/office/drawing/2014/main" id="{A3F1EF2C-6267-BF6B-753D-A49159C01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3424238"/>
          <a:ext cx="2444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424238"/>
                        <a:ext cx="2444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4">
            <a:extLst>
              <a:ext uri="{FF2B5EF4-FFF2-40B4-BE49-F238E27FC236}">
                <a16:creationId xmlns:a16="http://schemas.microsoft.com/office/drawing/2014/main" id="{87C296BD-EF38-7600-EA6D-2C769FAB0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0350"/>
            <a:ext cx="719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BE21EF47-8E89-40B1-1FFE-D149829D9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4572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241200" progId="Equation.DSMT4">
                  <p:embed/>
                </p:oleObj>
              </mc:Choice>
              <mc:Fallback>
                <p:oleObj name="Equation" r:id="rId4" imgW="19555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572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2" name="Text Box 6">
            <a:extLst>
              <a:ext uri="{FF2B5EF4-FFF2-40B4-BE49-F238E27FC236}">
                <a16:creationId xmlns:a16="http://schemas.microsoft.com/office/drawing/2014/main" id="{863EDE4F-578F-B266-2F27-AE1E4C2E1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50825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11" name="Object 7">
            <a:extLst>
              <a:ext uri="{FF2B5EF4-FFF2-40B4-BE49-F238E27FC236}">
                <a16:creationId xmlns:a16="http://schemas.microsoft.com/office/drawing/2014/main" id="{BA05D886-4294-3483-AD4B-F55871132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0"/>
          <a:ext cx="18732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215640" progId="Equation.DSMT4">
                  <p:embed/>
                </p:oleObj>
              </mc:Choice>
              <mc:Fallback>
                <p:oleObj name="Equation" r:id="rId6" imgW="81252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18732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Text Box 8">
            <a:extLst>
              <a:ext uri="{FF2B5EF4-FFF2-40B4-BE49-F238E27FC236}">
                <a16:creationId xmlns:a16="http://schemas.microsoft.com/office/drawing/2014/main" id="{1ED7B290-8DD1-069B-EDF8-B40D4023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60350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13" name="Object 9">
            <a:extLst>
              <a:ext uri="{FF2B5EF4-FFF2-40B4-BE49-F238E27FC236}">
                <a16:creationId xmlns:a16="http://schemas.microsoft.com/office/drawing/2014/main" id="{AC54E53B-25AC-AA3F-9EDB-C5A080DE5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0"/>
          <a:ext cx="2520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0" imgH="215640" progId="Equation.DSMT4">
                  <p:embed/>
                </p:oleObj>
              </mc:Choice>
              <mc:Fallback>
                <p:oleObj name="Equation" r:id="rId8" imgW="11430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0"/>
                        <a:ext cx="2520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Text Box 10">
            <a:extLst>
              <a:ext uri="{FF2B5EF4-FFF2-40B4-BE49-F238E27FC236}">
                <a16:creationId xmlns:a16="http://schemas.microsoft.com/office/drawing/2014/main" id="{56BF331D-92CF-4C7F-5FA4-DA12E19D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836613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15" name="Object 11">
            <a:extLst>
              <a:ext uri="{FF2B5EF4-FFF2-40B4-BE49-F238E27FC236}">
                <a16:creationId xmlns:a16="http://schemas.microsoft.com/office/drawing/2014/main" id="{2B65FF15-1D3B-372E-2A6E-8C7A938B4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49275"/>
          <a:ext cx="900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275"/>
                        <a:ext cx="900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id="{10BB0F34-3816-70E1-98D9-AE8A895AF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49275"/>
          <a:ext cx="3743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65080" imgH="241200" progId="Equation.DSMT4">
                  <p:embed/>
                </p:oleObj>
              </mc:Choice>
              <mc:Fallback>
                <p:oleObj name="Equation" r:id="rId12" imgW="1765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3743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Text Box 13">
            <a:extLst>
              <a:ext uri="{FF2B5EF4-FFF2-40B4-BE49-F238E27FC236}">
                <a16:creationId xmlns:a16="http://schemas.microsoft.com/office/drawing/2014/main" id="{3EE3DE34-CDD0-3F58-4240-5BC520D4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1969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6896" name="Text Box 14">
            <a:extLst>
              <a:ext uri="{FF2B5EF4-FFF2-40B4-BE49-F238E27FC236}">
                <a16:creationId xmlns:a16="http://schemas.microsoft.com/office/drawing/2014/main" id="{E9BD3D02-A6F4-A3F0-10D7-8B7DD6994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1512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19" name="Object 15">
            <a:extLst>
              <a:ext uri="{FF2B5EF4-FFF2-40B4-BE49-F238E27FC236}">
                <a16:creationId xmlns:a16="http://schemas.microsoft.com/office/drawing/2014/main" id="{90A65182-3BE8-0344-804A-F0740C30D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555750"/>
          <a:ext cx="4140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39880" imgH="241200" progId="Equation.DSMT4">
                  <p:embed/>
                </p:oleObj>
              </mc:Choice>
              <mc:Fallback>
                <p:oleObj name="Equation" r:id="rId14" imgW="173988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5750"/>
                        <a:ext cx="4140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Text Box 16">
            <a:extLst>
              <a:ext uri="{FF2B5EF4-FFF2-40B4-BE49-F238E27FC236}">
                <a16:creationId xmlns:a16="http://schemas.microsoft.com/office/drawing/2014/main" id="{06DA2317-4FB4-DD73-23CB-4F069A62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916113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21" name="Object 17">
            <a:extLst>
              <a:ext uri="{FF2B5EF4-FFF2-40B4-BE49-F238E27FC236}">
                <a16:creationId xmlns:a16="http://schemas.microsoft.com/office/drawing/2014/main" id="{EBA04956-7A82-F670-2EBE-C7B08DCD6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628775"/>
          <a:ext cx="3168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84200" imgH="228600" progId="Equation.DSMT4">
                  <p:embed/>
                </p:oleObj>
              </mc:Choice>
              <mc:Fallback>
                <p:oleObj name="Equation" r:id="rId16" imgW="13842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28775"/>
                        <a:ext cx="3168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Text Box 18">
            <a:extLst>
              <a:ext uri="{FF2B5EF4-FFF2-40B4-BE49-F238E27FC236}">
                <a16:creationId xmlns:a16="http://schemas.microsoft.com/office/drawing/2014/main" id="{455CB195-D984-541E-D7AF-E462F3E0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05105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23" name="Object 19">
            <a:extLst>
              <a:ext uri="{FF2B5EF4-FFF2-40B4-BE49-F238E27FC236}">
                <a16:creationId xmlns:a16="http://schemas.microsoft.com/office/drawing/2014/main" id="{0E7E0FC6-1E95-0405-51F6-9CC870E27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1628775"/>
          <a:ext cx="14398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640" imgH="203040" progId="Equation.DSMT4">
                  <p:embed/>
                </p:oleObj>
              </mc:Choice>
              <mc:Fallback>
                <p:oleObj name="Equation" r:id="rId18" imgW="64764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628775"/>
                        <a:ext cx="14398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9" name="Text Box 20">
            <a:extLst>
              <a:ext uri="{FF2B5EF4-FFF2-40B4-BE49-F238E27FC236}">
                <a16:creationId xmlns:a16="http://schemas.microsoft.com/office/drawing/2014/main" id="{74C3E236-BFDF-53C8-1846-602E66D7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25725"/>
            <a:ext cx="1150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25" name="Object 21">
            <a:extLst>
              <a:ext uri="{FF2B5EF4-FFF2-40B4-BE49-F238E27FC236}">
                <a16:creationId xmlns:a16="http://schemas.microsoft.com/office/drawing/2014/main" id="{F7A23FD6-8262-9B88-2B7B-0D782D833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05038"/>
          <a:ext cx="3779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76160" imgH="203040" progId="Equation.DSMT4">
                  <p:embed/>
                </p:oleObj>
              </mc:Choice>
              <mc:Fallback>
                <p:oleObj name="Equation" r:id="rId20" imgW="167616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5038"/>
                        <a:ext cx="3779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0" name="Text Box 22">
            <a:extLst>
              <a:ext uri="{FF2B5EF4-FFF2-40B4-BE49-F238E27FC236}">
                <a16:creationId xmlns:a16="http://schemas.microsoft.com/office/drawing/2014/main" id="{13E1EB85-0C4A-F00C-D3FE-EEF476493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4923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27" name="Object 23">
            <a:extLst>
              <a:ext uri="{FF2B5EF4-FFF2-40B4-BE49-F238E27FC236}">
                <a16:creationId xmlns:a16="http://schemas.microsoft.com/office/drawing/2014/main" id="{4C8D4155-01B9-7CE7-C8B5-57733D1FE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205038"/>
          <a:ext cx="25193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30040" imgH="228600" progId="Equation.DSMT4">
                  <p:embed/>
                </p:oleObj>
              </mc:Choice>
              <mc:Fallback>
                <p:oleObj name="Equation" r:id="rId22" imgW="113004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05038"/>
                        <a:ext cx="25193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Text Box 24">
            <a:extLst>
              <a:ext uri="{FF2B5EF4-FFF2-40B4-BE49-F238E27FC236}">
                <a16:creationId xmlns:a16="http://schemas.microsoft.com/office/drawing/2014/main" id="{D77EB848-4249-EF56-BFE7-2CE0BAFE7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49237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29" name="Object 25">
            <a:extLst>
              <a:ext uri="{FF2B5EF4-FFF2-40B4-BE49-F238E27FC236}">
                <a16:creationId xmlns:a16="http://schemas.microsoft.com/office/drawing/2014/main" id="{740E15DE-D3E4-581C-FBB9-2049BF0C6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2205038"/>
          <a:ext cx="30241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203040" progId="Equation.DSMT4">
                  <p:embed/>
                </p:oleObj>
              </mc:Choice>
              <mc:Fallback>
                <p:oleObj name="Equation" r:id="rId24" imgW="140940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205038"/>
                        <a:ext cx="30241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Text Box 26">
            <a:extLst>
              <a:ext uri="{FF2B5EF4-FFF2-40B4-BE49-F238E27FC236}">
                <a16:creationId xmlns:a16="http://schemas.microsoft.com/office/drawing/2014/main" id="{F885CABD-06A2-E522-9976-13E765D9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13100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31" name="Object 27">
            <a:extLst>
              <a:ext uri="{FF2B5EF4-FFF2-40B4-BE49-F238E27FC236}">
                <a16:creationId xmlns:a16="http://schemas.microsoft.com/office/drawing/2014/main" id="{BA8D0014-815A-58C9-9E20-0207A0D96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22685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66680" imgH="241200" progId="Equation.DSMT4">
                  <p:embed/>
                </p:oleObj>
              </mc:Choice>
              <mc:Fallback>
                <p:oleObj name="Equation" r:id="rId26" imgW="106668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22685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Text Box 28">
            <a:extLst>
              <a:ext uri="{FF2B5EF4-FFF2-40B4-BE49-F238E27FC236}">
                <a16:creationId xmlns:a16="http://schemas.microsoft.com/office/drawing/2014/main" id="{8106434B-CECD-0F2E-709A-2E163B14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213100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33" name="Object 29">
            <a:extLst>
              <a:ext uri="{FF2B5EF4-FFF2-40B4-BE49-F238E27FC236}">
                <a16:creationId xmlns:a16="http://schemas.microsoft.com/office/drawing/2014/main" id="{C4C7D285-6530-BFF7-C10F-00627F08B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2852738"/>
          <a:ext cx="14414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47640" imgH="203040" progId="Equation.DSMT4">
                  <p:embed/>
                </p:oleObj>
              </mc:Choice>
              <mc:Fallback>
                <p:oleObj name="Equation" r:id="rId28" imgW="64764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852738"/>
                        <a:ext cx="14414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4" name="Text Box 30">
            <a:extLst>
              <a:ext uri="{FF2B5EF4-FFF2-40B4-BE49-F238E27FC236}">
                <a16:creationId xmlns:a16="http://schemas.microsoft.com/office/drawing/2014/main" id="{8C89DC36-E7A7-86E9-78E7-D8FFDDC4E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83075"/>
            <a:ext cx="1081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6905" name="Text Box 31">
            <a:extLst>
              <a:ext uri="{FF2B5EF4-FFF2-40B4-BE49-F238E27FC236}">
                <a16:creationId xmlns:a16="http://schemas.microsoft.com/office/drawing/2014/main" id="{47479D0D-9516-A3FA-1E6A-C9EFB2918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41888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6906" name="Text Box 32">
            <a:extLst>
              <a:ext uri="{FF2B5EF4-FFF2-40B4-BE49-F238E27FC236}">
                <a16:creationId xmlns:a16="http://schemas.microsoft.com/office/drawing/2014/main" id="{85B85BEF-715A-0E46-B70C-09516847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868863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37" name="Object 33">
            <a:extLst>
              <a:ext uri="{FF2B5EF4-FFF2-40B4-BE49-F238E27FC236}">
                <a16:creationId xmlns:a16="http://schemas.microsoft.com/office/drawing/2014/main" id="{9A234EB9-8FCE-3A1C-1F86-D9425D0FF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508500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90440" imgH="203040" progId="Equation.DSMT4">
                  <p:embed/>
                </p:oleObj>
              </mc:Choice>
              <mc:Fallback>
                <p:oleObj name="Equation" r:id="rId30" imgW="190440" imgH="203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08500"/>
                        <a:ext cx="40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7" name="Text Box 34">
            <a:extLst>
              <a:ext uri="{FF2B5EF4-FFF2-40B4-BE49-F238E27FC236}">
                <a16:creationId xmlns:a16="http://schemas.microsoft.com/office/drawing/2014/main" id="{7B9ACAB3-66B5-245E-8EB6-1754D20F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229225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39" name="Object 35">
            <a:extLst>
              <a:ext uri="{FF2B5EF4-FFF2-40B4-BE49-F238E27FC236}">
                <a16:creationId xmlns:a16="http://schemas.microsoft.com/office/drawing/2014/main" id="{C330DFA2-B7E5-D997-4BC8-88EFD34B1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941888"/>
          <a:ext cx="32400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74640" imgH="355320" progId="Equation.DSMT4">
                  <p:embed/>
                </p:oleObj>
              </mc:Choice>
              <mc:Fallback>
                <p:oleObj name="Equation" r:id="rId32" imgW="1574640" imgH="35532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32400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8" name="Text Box 36">
            <a:extLst>
              <a:ext uri="{FF2B5EF4-FFF2-40B4-BE49-F238E27FC236}">
                <a16:creationId xmlns:a16="http://schemas.microsoft.com/office/drawing/2014/main" id="{216D8F42-93A3-8E23-D2E3-33D8C96F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26175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41" name="Object 37">
            <a:extLst>
              <a:ext uri="{FF2B5EF4-FFF2-40B4-BE49-F238E27FC236}">
                <a16:creationId xmlns:a16="http://schemas.microsoft.com/office/drawing/2014/main" id="{17321CCA-22DD-584A-33C8-9667CE81D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89588"/>
          <a:ext cx="46434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273040" imgH="203040" progId="Equation.DSMT4">
                  <p:embed/>
                </p:oleObj>
              </mc:Choice>
              <mc:Fallback>
                <p:oleObj name="Equation" r:id="rId34" imgW="2273040" imgH="2030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89588"/>
                        <a:ext cx="46434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9" name="Text Box 38">
            <a:extLst>
              <a:ext uri="{FF2B5EF4-FFF2-40B4-BE49-F238E27FC236}">
                <a16:creationId xmlns:a16="http://schemas.microsoft.com/office/drawing/2014/main" id="{E514FF98-D231-1B6E-2E44-4DBEFB06F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44207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3943" name="Object 39">
            <a:extLst>
              <a:ext uri="{FF2B5EF4-FFF2-40B4-BE49-F238E27FC236}">
                <a16:creationId xmlns:a16="http://schemas.microsoft.com/office/drawing/2014/main" id="{8576D880-54FB-D3F0-4DFC-D0CEA7DAB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6092825"/>
          <a:ext cx="48958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400120" imgH="241200" progId="Equation.DSMT4">
                  <p:embed/>
                </p:oleObj>
              </mc:Choice>
              <mc:Fallback>
                <p:oleObj name="Equation" r:id="rId36" imgW="2400120" imgH="241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092825"/>
                        <a:ext cx="48958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4" name="Object 40">
            <a:extLst>
              <a:ext uri="{FF2B5EF4-FFF2-40B4-BE49-F238E27FC236}">
                <a16:creationId xmlns:a16="http://schemas.microsoft.com/office/drawing/2014/main" id="{383A095B-9609-1E16-E1BC-55C7D7876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81075"/>
          <a:ext cx="74898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730240" imgH="241200" progId="Equation.DSMT4">
                  <p:embed/>
                </p:oleObj>
              </mc:Choice>
              <mc:Fallback>
                <p:oleObj name="Equation" r:id="rId38" imgW="2730240" imgH="241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4898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5" name="Object 41">
            <a:extLst>
              <a:ext uri="{FF2B5EF4-FFF2-40B4-BE49-F238E27FC236}">
                <a16:creationId xmlns:a16="http://schemas.microsoft.com/office/drawing/2014/main" id="{F79701A2-FA66-2CB7-1D37-CCA00BDC0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852738"/>
          <a:ext cx="5111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298600" imgH="241200" progId="Equation.DSMT4">
                  <p:embed/>
                </p:oleObj>
              </mc:Choice>
              <mc:Fallback>
                <p:oleObj name="Equation" r:id="rId40" imgW="2298600" imgH="241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5111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6" name="Object 42">
            <a:extLst>
              <a:ext uri="{FF2B5EF4-FFF2-40B4-BE49-F238E27FC236}">
                <a16:creationId xmlns:a16="http://schemas.microsoft.com/office/drawing/2014/main" id="{890EEBCD-6992-17D7-62EB-89473AA88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7563"/>
          <a:ext cx="30591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320480" imgH="241200" progId="Equation.DSMT4">
                  <p:embed/>
                </p:oleObj>
              </mc:Choice>
              <mc:Fallback>
                <p:oleObj name="Equation" r:id="rId42" imgW="1320480" imgH="241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305911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7" name="Object 43">
            <a:extLst>
              <a:ext uri="{FF2B5EF4-FFF2-40B4-BE49-F238E27FC236}">
                <a16:creationId xmlns:a16="http://schemas.microsoft.com/office/drawing/2014/main" id="{134704D5-BD05-68C1-DFB0-32AA92424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429000"/>
          <a:ext cx="3241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523880" imgH="228600" progId="Equation.DSMT4">
                  <p:embed/>
                </p:oleObj>
              </mc:Choice>
              <mc:Fallback>
                <p:oleObj name="Equation" r:id="rId44" imgW="152388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29000"/>
                        <a:ext cx="3241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8" name="Object 44">
            <a:extLst>
              <a:ext uri="{FF2B5EF4-FFF2-40B4-BE49-F238E27FC236}">
                <a16:creationId xmlns:a16="http://schemas.microsoft.com/office/drawing/2014/main" id="{2DFB72E9-AABD-6056-BFAC-AAC183FC4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429000"/>
          <a:ext cx="29162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384200" imgH="228600" progId="Equation.DSMT4">
                  <p:embed/>
                </p:oleObj>
              </mc:Choice>
              <mc:Fallback>
                <p:oleObj name="Equation" r:id="rId46" imgW="138420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429000"/>
                        <a:ext cx="29162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9" name="Object 45">
            <a:extLst>
              <a:ext uri="{FF2B5EF4-FFF2-40B4-BE49-F238E27FC236}">
                <a16:creationId xmlns:a16="http://schemas.microsoft.com/office/drawing/2014/main" id="{1B3000C7-EC53-90F0-E939-A74083590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33825"/>
          <a:ext cx="3276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346040" imgH="228600" progId="Equation.DSMT4">
                  <p:embed/>
                </p:oleObj>
              </mc:Choice>
              <mc:Fallback>
                <p:oleObj name="Equation" r:id="rId48" imgW="1346040" imgH="228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825"/>
                        <a:ext cx="3276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0" name="Text Box 47">
            <a:extLst>
              <a:ext uri="{FF2B5EF4-FFF2-40B4-BE49-F238E27FC236}">
                <a16:creationId xmlns:a16="http://schemas.microsoft.com/office/drawing/2014/main" id="{800C3CEA-2656-54B2-1293-4F3CB3DFC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4384675"/>
            <a:ext cx="112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roup 19">
            <a:extLst>
              <a:ext uri="{FF2B5EF4-FFF2-40B4-BE49-F238E27FC236}">
                <a16:creationId xmlns:a16="http://schemas.microsoft.com/office/drawing/2014/main" id="{7F36D106-A369-51BA-5B69-8495A1378F5F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27025"/>
            <a:ext cx="8429625" cy="593725"/>
            <a:chOff x="306" y="231"/>
            <a:chExt cx="5310" cy="374"/>
          </a:xfrm>
        </p:grpSpPr>
        <p:sp>
          <p:nvSpPr>
            <p:cNvPr id="2075" name="Text Box 2">
              <a:extLst>
                <a:ext uri="{FF2B5EF4-FFF2-40B4-BE49-F238E27FC236}">
                  <a16:creationId xmlns:a16="http://schemas.microsoft.com/office/drawing/2014/main" id="{7A15B6CF-EFB5-C18E-F475-80E68A19B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231"/>
              <a:ext cx="10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solidFill>
                    <a:schemeClr val="tx2"/>
                  </a:solidFill>
                  <a:latin typeface="Arial" panose="020B0604020202020204" pitchFamily="34" charset="0"/>
                </a:rPr>
                <a:t>解</a:t>
              </a:r>
              <a:r>
                <a:rPr kumimoji="0" lang="zh-CN" altLang="en-US">
                  <a:latin typeface="Arial" panose="020B0604020202020204" pitchFamily="34" charset="0"/>
                </a:rPr>
                <a:t>  设有</a:t>
              </a:r>
            </a:p>
          </p:txBody>
        </p:sp>
        <p:graphicFrame>
          <p:nvGraphicFramePr>
            <p:cNvPr id="2058" name="Object 10">
              <a:extLst>
                <a:ext uri="{FF2B5EF4-FFF2-40B4-BE49-F238E27FC236}">
                  <a16:creationId xmlns:a16="http://schemas.microsoft.com/office/drawing/2014/main" id="{8DCF7E4E-6A3E-064C-FED4-1D7D305AC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40"/>
            <a:ext cx="9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2080" imgH="228600" progId="Equation.DSMT4">
                    <p:embed/>
                  </p:oleObj>
                </mc:Choice>
                <mc:Fallback>
                  <p:oleObj name="Equation" r:id="rId2" imgW="6220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0"/>
                          <a:ext cx="9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6" name="Text Box 6">
              <a:extLst>
                <a:ext uri="{FF2B5EF4-FFF2-40B4-BE49-F238E27FC236}">
                  <a16:creationId xmlns:a16="http://schemas.microsoft.com/office/drawing/2014/main" id="{79E67742-4981-36C1-1283-F51AECF72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0"/>
              <a:ext cx="33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满足条件，它们在实数域</a:t>
              </a:r>
              <a:r>
                <a:rPr kumimoji="0" lang="en-US" altLang="zh-CN">
                  <a:latin typeface="Arial" panose="020B0604020202020204" pitchFamily="34" charset="0"/>
                </a:rPr>
                <a:t>R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8CBDD932-79A4-0801-35BA-55A9CF30788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914400"/>
            <a:ext cx="6705600" cy="595313"/>
            <a:chOff x="816" y="576"/>
            <a:chExt cx="4224" cy="375"/>
          </a:xfrm>
        </p:grpSpPr>
        <p:graphicFrame>
          <p:nvGraphicFramePr>
            <p:cNvPr id="2057" name="Object 9">
              <a:extLst>
                <a:ext uri="{FF2B5EF4-FFF2-40B4-BE49-F238E27FC236}">
                  <a16:creationId xmlns:a16="http://schemas.microsoft.com/office/drawing/2014/main" id="{8294E088-3AFD-FA32-35EA-849599B6A6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576"/>
            <a:ext cx="206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120" imgH="228600" progId="Equation.DSMT4">
                    <p:embed/>
                  </p:oleObj>
                </mc:Choice>
                <mc:Fallback>
                  <p:oleObj name="Equation" r:id="rId4" imgW="125712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576"/>
                          <a:ext cx="206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4" name="Text Box 7">
              <a:extLst>
                <a:ext uri="{FF2B5EF4-FFF2-40B4-BE49-F238E27FC236}">
                  <a16:creationId xmlns:a16="http://schemas.microsoft.com/office/drawing/2014/main" id="{4F3B6A9E-CB91-0B97-349E-834F1ABE3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576"/>
              <a:ext cx="2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上的任意线性组合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3763301F-D1BB-B52E-6A47-9184FB5CDFF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484313"/>
            <a:ext cx="6499225" cy="619125"/>
            <a:chOff x="768" y="935"/>
            <a:chExt cx="4094" cy="390"/>
          </a:xfrm>
        </p:grpSpPr>
        <p:graphicFrame>
          <p:nvGraphicFramePr>
            <p:cNvPr id="2056" name="Object 8">
              <a:extLst>
                <a:ext uri="{FF2B5EF4-FFF2-40B4-BE49-F238E27FC236}">
                  <a16:creationId xmlns:a16="http://schemas.microsoft.com/office/drawing/2014/main" id="{500A29E0-62E2-1ED7-49F1-C118926EA9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2" y="985"/>
            <a:ext cx="105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400" imgH="215640" progId="Equation.DSMT4">
                    <p:embed/>
                  </p:oleObj>
                </mc:Choice>
                <mc:Fallback>
                  <p:oleObj name="Equation" r:id="rId6" imgW="698400" imgH="215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985"/>
                          <a:ext cx="105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2" name="Text Box 8">
              <a:extLst>
                <a:ext uri="{FF2B5EF4-FFF2-40B4-BE49-F238E27FC236}">
                  <a16:creationId xmlns:a16="http://schemas.microsoft.com/office/drawing/2014/main" id="{E844EBE6-DE4B-6BDB-5AAF-C46248794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960"/>
              <a:ext cx="2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含于</a:t>
              </a:r>
              <a:r>
                <a:rPr kumimoji="0" lang="en-US" altLang="zh-CN">
                  <a:latin typeface="Arial" panose="020B0604020202020204" pitchFamily="34" charset="0"/>
                </a:rPr>
                <a:t>V</a:t>
              </a:r>
              <a:r>
                <a:rPr kumimoji="0" lang="zh-CN" altLang="en-US">
                  <a:latin typeface="Arial" panose="020B0604020202020204" pitchFamily="34" charset="0"/>
                </a:rPr>
                <a:t>，应满足条件</a:t>
              </a:r>
            </a:p>
          </p:txBody>
        </p:sp>
        <p:sp>
          <p:nvSpPr>
            <p:cNvPr id="2073" name="Text Box 9">
              <a:extLst>
                <a:ext uri="{FF2B5EF4-FFF2-40B4-BE49-F238E27FC236}">
                  <a16:creationId xmlns:a16="http://schemas.microsoft.com/office/drawing/2014/main" id="{64F5DDC7-7364-A89C-74CD-0F1BAD3E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" y="935"/>
              <a:ext cx="6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即</a:t>
              </a:r>
            </a:p>
          </p:txBody>
        </p:sp>
      </p:grpSp>
      <p:graphicFrame>
        <p:nvGraphicFramePr>
          <p:cNvPr id="176138" name="Object 2">
            <a:extLst>
              <a:ext uri="{FF2B5EF4-FFF2-40B4-BE49-F238E27FC236}">
                <a16:creationId xmlns:a16="http://schemas.microsoft.com/office/drawing/2014/main" id="{200F0CB1-B138-9AC6-6375-163C562FD49B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281113" y="2259013"/>
          <a:ext cx="5613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480" imgH="228600" progId="Equation.DSMT4">
                  <p:embed/>
                </p:oleObj>
              </mc:Choice>
              <mc:Fallback>
                <p:oleObj name="Equation" r:id="rId8" imgW="26794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259013"/>
                        <a:ext cx="5613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3">
            <a:extLst>
              <a:ext uri="{FF2B5EF4-FFF2-40B4-BE49-F238E27FC236}">
                <a16:creationId xmlns:a16="http://schemas.microsoft.com/office/drawing/2014/main" id="{D01F59F5-1494-EAA4-A626-A47A5B15D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163" y="2790825"/>
          <a:ext cx="5105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120" imgH="228600" progId="Equation.DSMT4">
                  <p:embed/>
                </p:oleObj>
              </mc:Choice>
              <mc:Fallback>
                <p:oleObj name="Equation" r:id="rId10" imgW="21841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790825"/>
                        <a:ext cx="5105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0" name="Text Box 12">
            <a:extLst>
              <a:ext uri="{FF2B5EF4-FFF2-40B4-BE49-F238E27FC236}">
                <a16:creationId xmlns:a16="http://schemas.microsoft.com/office/drawing/2014/main" id="{AA05642A-A510-E6AE-01DB-19A9AFE15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004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配方得</a:t>
            </a:r>
          </a:p>
        </p:txBody>
      </p:sp>
      <p:graphicFrame>
        <p:nvGraphicFramePr>
          <p:cNvPr id="176141" name="Object 4">
            <a:extLst>
              <a:ext uri="{FF2B5EF4-FFF2-40B4-BE49-F238E27FC236}">
                <a16:creationId xmlns:a16="http://schemas.microsoft.com/office/drawing/2014/main" id="{0FAB43B7-66D8-D835-AE98-C9EA83659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886200"/>
          <a:ext cx="5943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160" imgH="228600" progId="Equation.DSMT4">
                  <p:embed/>
                </p:oleObj>
              </mc:Choice>
              <mc:Fallback>
                <p:oleObj name="Equation" r:id="rId12" imgW="2603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5943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2" name="Object 5">
            <a:extLst>
              <a:ext uri="{FF2B5EF4-FFF2-40B4-BE49-F238E27FC236}">
                <a16:creationId xmlns:a16="http://schemas.microsoft.com/office/drawing/2014/main" id="{2AEFA898-B01A-2BFC-711C-834417006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419600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97080" imgH="393480" progId="Equation.DSMT4">
                  <p:embed/>
                </p:oleObj>
              </mc:Choice>
              <mc:Fallback>
                <p:oleObj name="Equation" r:id="rId14" imgW="21970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495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>
            <a:extLst>
              <a:ext uri="{FF2B5EF4-FFF2-40B4-BE49-F238E27FC236}">
                <a16:creationId xmlns:a16="http://schemas.microsoft.com/office/drawing/2014/main" id="{DAC46DED-773B-89E5-AF2A-8956659ED8D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05400"/>
            <a:ext cx="5867400" cy="579438"/>
            <a:chOff x="960" y="3216"/>
            <a:chExt cx="3696" cy="365"/>
          </a:xfrm>
        </p:grpSpPr>
        <p:sp>
          <p:nvSpPr>
            <p:cNvPr id="2071" name="Text Box 15">
              <a:extLst>
                <a:ext uri="{FF2B5EF4-FFF2-40B4-BE49-F238E27FC236}">
                  <a16:creationId xmlns:a16="http://schemas.microsoft.com/office/drawing/2014/main" id="{B2510DA7-706F-943B-7858-527D98614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21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选</a:t>
              </a:r>
            </a:p>
          </p:txBody>
        </p:sp>
        <p:graphicFrame>
          <p:nvGraphicFramePr>
            <p:cNvPr id="2055" name="Object 7">
              <a:extLst>
                <a:ext uri="{FF2B5EF4-FFF2-40B4-BE49-F238E27FC236}">
                  <a16:creationId xmlns:a16="http://schemas.microsoft.com/office/drawing/2014/main" id="{3152AF14-7D9E-46AD-4BCD-88D85A1615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264"/>
            <a:ext cx="336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14600" imgH="228600" progId="Equation.DSMT4">
                    <p:embed/>
                  </p:oleObj>
                </mc:Choice>
                <mc:Fallback>
                  <p:oleObj name="Equation" r:id="rId16" imgW="25146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64"/>
                          <a:ext cx="336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5" name="Text Box 17">
            <a:extLst>
              <a:ext uri="{FF2B5EF4-FFF2-40B4-BE49-F238E27FC236}">
                <a16:creationId xmlns:a16="http://schemas.microsoft.com/office/drawing/2014/main" id="{7ED089B2-BA80-2C90-75FC-4CBAEFD6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715000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矛盾。因此不存在满足所说条件的</a:t>
            </a:r>
          </a:p>
        </p:txBody>
      </p:sp>
      <p:graphicFrame>
        <p:nvGraphicFramePr>
          <p:cNvPr id="176146" name="Object 6">
            <a:extLst>
              <a:ext uri="{FF2B5EF4-FFF2-40B4-BE49-F238E27FC236}">
                <a16:creationId xmlns:a16="http://schemas.microsoft.com/office/drawing/2014/main" id="{B3032D7F-CF9A-E3E6-6A8D-2B1E6E6A2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6297613"/>
          <a:ext cx="16494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40" imgH="228600" progId="Equation.DSMT4">
                  <p:embed/>
                </p:oleObj>
              </mc:Choice>
              <mc:Fallback>
                <p:oleObj name="Equation" r:id="rId18" imgW="6728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6297613"/>
                        <a:ext cx="16494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5" name="Picture 23" descr="机动">
            <a:extLst>
              <a:ext uri="{FF2B5EF4-FFF2-40B4-BE49-F238E27FC236}">
                <a16:creationId xmlns:a16="http://schemas.microsoft.com/office/drawing/2014/main" id="{243D4AE7-A18F-70DB-2E38-737876F46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FE7E639-511F-28DC-8370-F61E0E6F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25" descr="目录">
            <a:hlinkClick r:id="rId22" action="ppaction://hlinksldjump"/>
            <a:extLst>
              <a:ext uri="{FF2B5EF4-FFF2-40B4-BE49-F238E27FC236}">
                <a16:creationId xmlns:a16="http://schemas.microsoft.com/office/drawing/2014/main" id="{0342EAF8-DFAC-E508-D0D4-3EB34E52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66E7AE-5E0E-D538-9CB3-5DE46A52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B801292-4179-9F2B-AF76-7E98D725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F42327-E0C1-0244-C69D-8EB85635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/>
      <p:bldP spid="1761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7" name="Text Box 2">
            <a:extLst>
              <a:ext uri="{FF2B5EF4-FFF2-40B4-BE49-F238E27FC236}">
                <a16:creationId xmlns:a16="http://schemas.microsoft.com/office/drawing/2014/main" id="{52B2E5C2-61D0-846C-C5F3-87DBC66DF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573463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7908" name="Text Box 3">
            <a:extLst>
              <a:ext uri="{FF2B5EF4-FFF2-40B4-BE49-F238E27FC236}">
                <a16:creationId xmlns:a16="http://schemas.microsoft.com/office/drawing/2014/main" id="{F47EB0F1-C53F-D8E3-DE5A-13E2F389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60350"/>
            <a:ext cx="1081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7909" name="Text Box 4">
            <a:extLst>
              <a:ext uri="{FF2B5EF4-FFF2-40B4-BE49-F238E27FC236}">
                <a16:creationId xmlns:a16="http://schemas.microsoft.com/office/drawing/2014/main" id="{931C0804-1D81-9034-0D53-2E53AC2BE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50825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8BEB73F9-E36E-EDE0-260A-B283E7720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188913"/>
          <a:ext cx="7191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203040" progId="Equation.DSMT4">
                  <p:embed/>
                </p:oleObj>
              </mc:Choice>
              <mc:Fallback>
                <p:oleObj name="Equation" r:id="rId2" imgW="3301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88913"/>
                        <a:ext cx="7191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6">
            <a:extLst>
              <a:ext uri="{FF2B5EF4-FFF2-40B4-BE49-F238E27FC236}">
                <a16:creationId xmlns:a16="http://schemas.microsoft.com/office/drawing/2014/main" id="{A3892FAE-E890-89D3-3070-D8B6D0EFD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8262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35" name="Object 7">
            <a:extLst>
              <a:ext uri="{FF2B5EF4-FFF2-40B4-BE49-F238E27FC236}">
                <a16:creationId xmlns:a16="http://schemas.microsoft.com/office/drawing/2014/main" id="{B68A230D-8E06-03A8-7782-851002B78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6250"/>
          <a:ext cx="6840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320" imgH="393480" progId="Equation.DSMT4">
                  <p:embed/>
                </p:oleObj>
              </mc:Choice>
              <mc:Fallback>
                <p:oleObj name="Equation" r:id="rId4" imgW="285732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68405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Text Box 8">
            <a:extLst>
              <a:ext uri="{FF2B5EF4-FFF2-40B4-BE49-F238E27FC236}">
                <a16:creationId xmlns:a16="http://schemas.microsoft.com/office/drawing/2014/main" id="{F8376C79-07ED-822A-8CDF-10AD33E2B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513"/>
            <a:ext cx="122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37" name="Object 9">
            <a:extLst>
              <a:ext uri="{FF2B5EF4-FFF2-40B4-BE49-F238E27FC236}">
                <a16:creationId xmlns:a16="http://schemas.microsoft.com/office/drawing/2014/main" id="{3BC2E6C0-0948-BD3B-B5C9-1A9658703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341438"/>
          <a:ext cx="64801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203040" progId="Equation.DSMT4">
                  <p:embed/>
                </p:oleObj>
              </mc:Choice>
              <mc:Fallback>
                <p:oleObj name="Equation" r:id="rId6" imgW="30859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1438"/>
                        <a:ext cx="64801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Text Box 10">
            <a:extLst>
              <a:ext uri="{FF2B5EF4-FFF2-40B4-BE49-F238E27FC236}">
                <a16:creationId xmlns:a16="http://schemas.microsoft.com/office/drawing/2014/main" id="{AE916E0D-7988-736E-FD92-56BC72062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196975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39" name="Object 11">
            <a:extLst>
              <a:ext uri="{FF2B5EF4-FFF2-40B4-BE49-F238E27FC236}">
                <a16:creationId xmlns:a16="http://schemas.microsoft.com/office/drawing/2014/main" id="{AFEBEFA0-00D8-656E-DEFA-D2C3DBB5C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1341438"/>
          <a:ext cx="18716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203040" progId="Equation.DSMT4">
                  <p:embed/>
                </p:oleObj>
              </mc:Choice>
              <mc:Fallback>
                <p:oleObj name="Equation" r:id="rId8" imgW="9014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341438"/>
                        <a:ext cx="18716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Text Box 12">
            <a:extLst>
              <a:ext uri="{FF2B5EF4-FFF2-40B4-BE49-F238E27FC236}">
                <a16:creationId xmlns:a16="http://schemas.microsoft.com/office/drawing/2014/main" id="{2AA223EC-9A9E-D1C1-CC1E-CEE5C566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773238"/>
            <a:ext cx="1081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41" name="Object 13">
            <a:extLst>
              <a:ext uri="{FF2B5EF4-FFF2-40B4-BE49-F238E27FC236}">
                <a16:creationId xmlns:a16="http://schemas.microsoft.com/office/drawing/2014/main" id="{B76AC478-C36D-176C-E87A-91A14B1BD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16113"/>
          <a:ext cx="72358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65280" imgH="215640" progId="Equation.DSMT4">
                  <p:embed/>
                </p:oleObj>
              </mc:Choice>
              <mc:Fallback>
                <p:oleObj name="Equation" r:id="rId10" imgW="336528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72358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Text Box 14">
            <a:extLst>
              <a:ext uri="{FF2B5EF4-FFF2-40B4-BE49-F238E27FC236}">
                <a16:creationId xmlns:a16="http://schemas.microsoft.com/office/drawing/2014/main" id="{1FB19B4C-EE08-D061-8027-CF7006E5C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773238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43" name="Object 15">
            <a:extLst>
              <a:ext uri="{FF2B5EF4-FFF2-40B4-BE49-F238E27FC236}">
                <a16:creationId xmlns:a16="http://schemas.microsoft.com/office/drawing/2014/main" id="{8CB36458-C65E-B753-CFF7-789864291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1916113"/>
          <a:ext cx="1584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320" imgH="203040" progId="Equation.DSMT4">
                  <p:embed/>
                </p:oleObj>
              </mc:Choice>
              <mc:Fallback>
                <p:oleObj name="Equation" r:id="rId12" imgW="7873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916113"/>
                        <a:ext cx="15843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16">
            <a:extLst>
              <a:ext uri="{FF2B5EF4-FFF2-40B4-BE49-F238E27FC236}">
                <a16:creationId xmlns:a16="http://schemas.microsoft.com/office/drawing/2014/main" id="{68A2E7E6-23C8-8C6E-6A2E-39C42BB8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45" name="Object 17">
            <a:extLst>
              <a:ext uri="{FF2B5EF4-FFF2-40B4-BE49-F238E27FC236}">
                <a16:creationId xmlns:a16="http://schemas.microsoft.com/office/drawing/2014/main" id="{0C256943-D89C-26E3-FA9B-27EC8821A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27352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44520" imgH="203040" progId="Equation.DSMT4">
                  <p:embed/>
                </p:oleObj>
              </mc:Choice>
              <mc:Fallback>
                <p:oleObj name="Equation" r:id="rId14" imgW="124452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27352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18">
            <a:extLst>
              <a:ext uri="{FF2B5EF4-FFF2-40B4-BE49-F238E27FC236}">
                <a16:creationId xmlns:a16="http://schemas.microsoft.com/office/drawing/2014/main" id="{3418977C-AFE8-423E-702F-C46FE59EA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78130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47" name="Object 19">
            <a:extLst>
              <a:ext uri="{FF2B5EF4-FFF2-40B4-BE49-F238E27FC236}">
                <a16:creationId xmlns:a16="http://schemas.microsoft.com/office/drawing/2014/main" id="{0C76CF0B-7D08-1E48-C832-8B1AEF37C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924175"/>
          <a:ext cx="18716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400" imgH="228600" progId="Equation.DSMT4">
                  <p:embed/>
                </p:oleObj>
              </mc:Choice>
              <mc:Fallback>
                <p:oleObj name="Equation" r:id="rId16" imgW="9144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18716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Text Box 20">
            <a:extLst>
              <a:ext uri="{FF2B5EF4-FFF2-40B4-BE49-F238E27FC236}">
                <a16:creationId xmlns:a16="http://schemas.microsoft.com/office/drawing/2014/main" id="{8FCAA9D3-A6BF-1EC5-61C7-1E3EFFB1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7501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49" name="Object 21">
            <a:extLst>
              <a:ext uri="{FF2B5EF4-FFF2-40B4-BE49-F238E27FC236}">
                <a16:creationId xmlns:a16="http://schemas.microsoft.com/office/drawing/2014/main" id="{9F5843AD-AFF5-2334-C9D1-F1D04569E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73463"/>
          <a:ext cx="51482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14600" imgH="215640" progId="Equation.DSMT4">
                  <p:embed/>
                </p:oleObj>
              </mc:Choice>
              <mc:Fallback>
                <p:oleObj name="Equation" r:id="rId18" imgW="251460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73463"/>
                        <a:ext cx="51482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Text Box 22">
            <a:extLst>
              <a:ext uri="{FF2B5EF4-FFF2-40B4-BE49-F238E27FC236}">
                <a16:creationId xmlns:a16="http://schemas.microsoft.com/office/drawing/2014/main" id="{0FEAAC72-3134-DC01-EEE3-ADF742F4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22713"/>
            <a:ext cx="215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51" name="Object 23">
            <a:extLst>
              <a:ext uri="{FF2B5EF4-FFF2-40B4-BE49-F238E27FC236}">
                <a16:creationId xmlns:a16="http://schemas.microsoft.com/office/drawing/2014/main" id="{2C23E8CC-96E0-A425-698C-E34ADCD4F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149725"/>
          <a:ext cx="1368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40" imgH="203040" progId="Equation.DSMT4">
                  <p:embed/>
                </p:oleObj>
              </mc:Choice>
              <mc:Fallback>
                <p:oleObj name="Equation" r:id="rId20" imgW="64764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9725"/>
                        <a:ext cx="1368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Text Box 24">
            <a:extLst>
              <a:ext uri="{FF2B5EF4-FFF2-40B4-BE49-F238E27FC236}">
                <a16:creationId xmlns:a16="http://schemas.microsoft.com/office/drawing/2014/main" id="{BEFC14F9-42E9-199A-458D-47531B6FA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49897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53" name="Object 25">
            <a:extLst>
              <a:ext uri="{FF2B5EF4-FFF2-40B4-BE49-F238E27FC236}">
                <a16:creationId xmlns:a16="http://schemas.microsoft.com/office/drawing/2014/main" id="{17A09887-C02A-B313-71A2-24F27568B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81525"/>
          <a:ext cx="61928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43200" imgH="228600" progId="Equation.DSMT4">
                  <p:embed/>
                </p:oleObj>
              </mc:Choice>
              <mc:Fallback>
                <p:oleObj name="Equation" r:id="rId22" imgW="27432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81525"/>
                        <a:ext cx="61928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Text Box 26">
            <a:extLst>
              <a:ext uri="{FF2B5EF4-FFF2-40B4-BE49-F238E27FC236}">
                <a16:creationId xmlns:a16="http://schemas.microsoft.com/office/drawing/2014/main" id="{DE00F25C-91CD-D1B0-6383-DC3B673D2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5238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55" name="Object 27">
            <a:extLst>
              <a:ext uri="{FF2B5EF4-FFF2-40B4-BE49-F238E27FC236}">
                <a16:creationId xmlns:a16="http://schemas.microsoft.com/office/drawing/2014/main" id="{023F4786-BE1B-A92C-67CC-EB21ABDCB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229225"/>
          <a:ext cx="64436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22560" imgH="215640" progId="Equation.DSMT4">
                  <p:embed/>
                </p:oleObj>
              </mc:Choice>
              <mc:Fallback>
                <p:oleObj name="Equation" r:id="rId24" imgW="3022560" imgH="215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29225"/>
                        <a:ext cx="64436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Text Box 28">
            <a:extLst>
              <a:ext uri="{FF2B5EF4-FFF2-40B4-BE49-F238E27FC236}">
                <a16:creationId xmlns:a16="http://schemas.microsoft.com/office/drawing/2014/main" id="{62C4A2E1-FF53-4AD6-AAC4-F67CFE04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76925"/>
            <a:ext cx="719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4957" name="Object 29">
            <a:extLst>
              <a:ext uri="{FF2B5EF4-FFF2-40B4-BE49-F238E27FC236}">
                <a16:creationId xmlns:a16="http://schemas.microsoft.com/office/drawing/2014/main" id="{6E573834-64C6-4016-D1E4-B08B3EE1D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88913"/>
          <a:ext cx="2663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79280" imgH="215640" progId="Equation.DSMT4">
                  <p:embed/>
                </p:oleObj>
              </mc:Choice>
              <mc:Fallback>
                <p:oleObj name="Equation" r:id="rId26" imgW="1079280" imgH="215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8913"/>
                        <a:ext cx="26638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8" name="Object 30">
            <a:extLst>
              <a:ext uri="{FF2B5EF4-FFF2-40B4-BE49-F238E27FC236}">
                <a16:creationId xmlns:a16="http://schemas.microsoft.com/office/drawing/2014/main" id="{93E840C1-D157-CD92-D4D1-266EB7935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88913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65160" imgH="241200" progId="Equation.DSMT4">
                  <p:embed/>
                </p:oleObj>
              </mc:Choice>
              <mc:Fallback>
                <p:oleObj name="Equation" r:id="rId28" imgW="965160" imgH="241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88913"/>
                        <a:ext cx="2232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9" name="Object 31">
            <a:extLst>
              <a:ext uri="{FF2B5EF4-FFF2-40B4-BE49-F238E27FC236}">
                <a16:creationId xmlns:a16="http://schemas.microsoft.com/office/drawing/2014/main" id="{E7FFD557-7A04-D75C-2B5B-7E4606090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27003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68200" imgH="203040" progId="Equation.DSMT4">
                  <p:embed/>
                </p:oleObj>
              </mc:Choice>
              <mc:Fallback>
                <p:oleObj name="Equation" r:id="rId30" imgW="1168200" imgH="203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27003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0" name="Object 32">
            <a:extLst>
              <a:ext uri="{FF2B5EF4-FFF2-40B4-BE49-F238E27FC236}">
                <a16:creationId xmlns:a16="http://schemas.microsoft.com/office/drawing/2014/main" id="{71C323BF-90F0-C7C6-D5FD-F0F79CEA0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76700"/>
          <a:ext cx="79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17160" imgH="203040" progId="Equation.DSMT4">
                  <p:embed/>
                </p:oleObj>
              </mc:Choice>
              <mc:Fallback>
                <p:oleObj name="Equation" r:id="rId32" imgW="31716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76700"/>
                        <a:ext cx="7921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>
            <a:extLst>
              <a:ext uri="{FF2B5EF4-FFF2-40B4-BE49-F238E27FC236}">
                <a16:creationId xmlns:a16="http://schemas.microsoft.com/office/drawing/2014/main" id="{EC4BB653-2350-23E8-53E4-054D00732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949950"/>
          <a:ext cx="5381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440" imgH="203040" progId="Equation.DSMT4">
                  <p:embed/>
                </p:oleObj>
              </mc:Choice>
              <mc:Fallback>
                <p:oleObj name="Equation" r:id="rId34" imgW="190440" imgH="2030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949950"/>
                        <a:ext cx="5381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9" name="Text Box 2">
            <a:extLst>
              <a:ext uri="{FF2B5EF4-FFF2-40B4-BE49-F238E27FC236}">
                <a16:creationId xmlns:a16="http://schemas.microsoft.com/office/drawing/2014/main" id="{3EE3B991-42B4-4A78-BB61-AB120160D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644900"/>
            <a:ext cx="151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8930" name="Text Box 3">
            <a:extLst>
              <a:ext uri="{FF2B5EF4-FFF2-40B4-BE49-F238E27FC236}">
                <a16:creationId xmlns:a16="http://schemas.microsoft.com/office/drawing/2014/main" id="{FD8AE890-2BF5-BDE1-2994-F36C03C9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762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3B9321B7-C2F4-8C27-944A-77D67B785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0"/>
          <a:ext cx="51847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1244520" progId="Equation.DSMT4">
                  <p:embed/>
                </p:oleObj>
              </mc:Choice>
              <mc:Fallback>
                <p:oleObj name="Equation" r:id="rId2" imgW="2997000" imgH="1244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0"/>
                        <a:ext cx="51847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Text Box 5">
            <a:extLst>
              <a:ext uri="{FF2B5EF4-FFF2-40B4-BE49-F238E27FC236}">
                <a16:creationId xmlns:a16="http://schemas.microsoft.com/office/drawing/2014/main" id="{2B8195DB-7CD5-FAD5-4BC2-DBF7293EC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1336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8932" name="Text Box 6">
            <a:extLst>
              <a:ext uri="{FF2B5EF4-FFF2-40B4-BE49-F238E27FC236}">
                <a16:creationId xmlns:a16="http://schemas.microsoft.com/office/drawing/2014/main" id="{7E4E60CB-737A-5B25-3A18-B7E3C8D0D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266950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59" name="Object 7">
            <a:extLst>
              <a:ext uri="{FF2B5EF4-FFF2-40B4-BE49-F238E27FC236}">
                <a16:creationId xmlns:a16="http://schemas.microsoft.com/office/drawing/2014/main" id="{6DEFCBCD-5AC8-1775-CF44-F80C3D656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133600"/>
          <a:ext cx="45354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228600" progId="Equation.DSMT4">
                  <p:embed/>
                </p:oleObj>
              </mc:Choice>
              <mc:Fallback>
                <p:oleObj name="Equation" r:id="rId4" imgW="22604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3600"/>
                        <a:ext cx="45354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Text Box 8">
            <a:extLst>
              <a:ext uri="{FF2B5EF4-FFF2-40B4-BE49-F238E27FC236}">
                <a16:creationId xmlns:a16="http://schemas.microsoft.com/office/drawing/2014/main" id="{076BB285-4F42-03E0-1466-116011A5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276475"/>
            <a:ext cx="865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61" name="Object 9">
            <a:extLst>
              <a:ext uri="{FF2B5EF4-FFF2-40B4-BE49-F238E27FC236}">
                <a16:creationId xmlns:a16="http://schemas.microsoft.com/office/drawing/2014/main" id="{E8C8A0EF-F947-C01B-E20A-6EE183655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133600"/>
          <a:ext cx="2087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03040" progId="Equation.DSMT4">
                  <p:embed/>
                </p:oleObj>
              </mc:Choice>
              <mc:Fallback>
                <p:oleObj name="Equation" r:id="rId6" imgW="10411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133600"/>
                        <a:ext cx="2087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Text Box 10">
            <a:extLst>
              <a:ext uri="{FF2B5EF4-FFF2-40B4-BE49-F238E27FC236}">
                <a16:creationId xmlns:a16="http://schemas.microsoft.com/office/drawing/2014/main" id="{8A628CD5-831A-4BE7-2B65-6099D0C3A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52738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63" name="Object 11">
            <a:extLst>
              <a:ext uri="{FF2B5EF4-FFF2-40B4-BE49-F238E27FC236}">
                <a16:creationId xmlns:a16="http://schemas.microsoft.com/office/drawing/2014/main" id="{F6BAD70B-EABF-F5A4-ECC2-63DFB2966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1439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14398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12">
            <a:extLst>
              <a:ext uri="{FF2B5EF4-FFF2-40B4-BE49-F238E27FC236}">
                <a16:creationId xmlns:a16="http://schemas.microsoft.com/office/drawing/2014/main" id="{FBECC3C2-D9F3-3529-E577-18AB383E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9241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65" name="Object 13">
            <a:extLst>
              <a:ext uri="{FF2B5EF4-FFF2-40B4-BE49-F238E27FC236}">
                <a16:creationId xmlns:a16="http://schemas.microsoft.com/office/drawing/2014/main" id="{B1B99335-A854-4BAF-A3CB-51552B390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781300"/>
          <a:ext cx="2663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680" imgH="241200" progId="Equation.DSMT4">
                  <p:embed/>
                </p:oleObj>
              </mc:Choice>
              <mc:Fallback>
                <p:oleObj name="Equation" r:id="rId10" imgW="12826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26638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Text Box 14">
            <a:extLst>
              <a:ext uri="{FF2B5EF4-FFF2-40B4-BE49-F238E27FC236}">
                <a16:creationId xmlns:a16="http://schemas.microsoft.com/office/drawing/2014/main" id="{199603A7-16AB-50C1-BF29-5939BA9B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4175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67" name="Object 15">
            <a:extLst>
              <a:ext uri="{FF2B5EF4-FFF2-40B4-BE49-F238E27FC236}">
                <a16:creationId xmlns:a16="http://schemas.microsoft.com/office/drawing/2014/main" id="{BB9F836D-C69A-D65D-B66C-2D9764E32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565400"/>
          <a:ext cx="43926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1840" imgH="393480" progId="Equation.DSMT4">
                  <p:embed/>
                </p:oleObj>
              </mc:Choice>
              <mc:Fallback>
                <p:oleObj name="Equation" r:id="rId12" imgW="203184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565400"/>
                        <a:ext cx="439261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Text Box 16">
            <a:extLst>
              <a:ext uri="{FF2B5EF4-FFF2-40B4-BE49-F238E27FC236}">
                <a16:creationId xmlns:a16="http://schemas.microsoft.com/office/drawing/2014/main" id="{67D9A163-C8E2-DF1C-5272-2884CBB9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46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69" name="Object 17">
            <a:extLst>
              <a:ext uri="{FF2B5EF4-FFF2-40B4-BE49-F238E27FC236}">
                <a16:creationId xmlns:a16="http://schemas.microsoft.com/office/drawing/2014/main" id="{EF22DA5A-FA1D-67D0-06B4-7E9DF2680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29000"/>
          <a:ext cx="30591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160" imgH="215640" progId="Equation.DSMT4">
                  <p:embed/>
                </p:oleObj>
              </mc:Choice>
              <mc:Fallback>
                <p:oleObj name="Equation" r:id="rId14" imgW="1460160" imgH="215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30591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Text Box 18">
            <a:extLst>
              <a:ext uri="{FF2B5EF4-FFF2-40B4-BE49-F238E27FC236}">
                <a16:creationId xmlns:a16="http://schemas.microsoft.com/office/drawing/2014/main" id="{1E0C9D05-6947-7E52-36EA-40F71B0CF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6449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71" name="Object 19">
            <a:extLst>
              <a:ext uri="{FF2B5EF4-FFF2-40B4-BE49-F238E27FC236}">
                <a16:creationId xmlns:a16="http://schemas.microsoft.com/office/drawing/2014/main" id="{D4C8B105-F8CC-8039-5E29-B071C0E4B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3429000"/>
          <a:ext cx="4824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23800" imgH="241200" progId="Equation.DSMT4">
                  <p:embed/>
                </p:oleObj>
              </mc:Choice>
              <mc:Fallback>
                <p:oleObj name="Equation" r:id="rId16" imgW="232380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29000"/>
                        <a:ext cx="48244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0">
            <a:extLst>
              <a:ext uri="{FF2B5EF4-FFF2-40B4-BE49-F238E27FC236}">
                <a16:creationId xmlns:a16="http://schemas.microsoft.com/office/drawing/2014/main" id="{7F124F43-444A-7C54-8F5F-DE935F3C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644900"/>
            <a:ext cx="503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73" name="Object 21">
            <a:extLst>
              <a:ext uri="{FF2B5EF4-FFF2-40B4-BE49-F238E27FC236}">
                <a16:creationId xmlns:a16="http://schemas.microsoft.com/office/drawing/2014/main" id="{4ECDC644-4B85-8432-EFD7-A405564BC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429000"/>
          <a:ext cx="12239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215640" progId="Equation.DSMT4">
                  <p:embed/>
                </p:oleObj>
              </mc:Choice>
              <mc:Fallback>
                <p:oleObj name="Equation" r:id="rId18" imgW="58392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429000"/>
                        <a:ext cx="12239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Text Box 22">
            <a:extLst>
              <a:ext uri="{FF2B5EF4-FFF2-40B4-BE49-F238E27FC236}">
                <a16:creationId xmlns:a16="http://schemas.microsoft.com/office/drawing/2014/main" id="{CB0D1EF1-58BD-DE74-7081-6E626066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21005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75" name="Object 23">
            <a:extLst>
              <a:ext uri="{FF2B5EF4-FFF2-40B4-BE49-F238E27FC236}">
                <a16:creationId xmlns:a16="http://schemas.microsoft.com/office/drawing/2014/main" id="{374DD9FB-92AD-20B4-D83D-3408A53F0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05263"/>
          <a:ext cx="827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80880" imgH="203040" progId="Equation.DSMT4">
                  <p:embed/>
                </p:oleObj>
              </mc:Choice>
              <mc:Fallback>
                <p:oleObj name="Equation" r:id="rId20" imgW="38088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5263"/>
                        <a:ext cx="8270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1" name="Text Box 24">
            <a:extLst>
              <a:ext uri="{FF2B5EF4-FFF2-40B4-BE49-F238E27FC236}">
                <a16:creationId xmlns:a16="http://schemas.microsoft.com/office/drawing/2014/main" id="{CAECBCF2-93CC-2D36-7FB2-AAA17A68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581525"/>
            <a:ext cx="865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8942" name="Text Box 25">
            <a:extLst>
              <a:ext uri="{FF2B5EF4-FFF2-40B4-BE49-F238E27FC236}">
                <a16:creationId xmlns:a16="http://schemas.microsoft.com/office/drawing/2014/main" id="{0BA9EC2E-B7DF-8B90-9618-D0827B16D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291138"/>
            <a:ext cx="504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8943" name="Text Box 26">
            <a:extLst>
              <a:ext uri="{FF2B5EF4-FFF2-40B4-BE49-F238E27FC236}">
                <a16:creationId xmlns:a16="http://schemas.microsoft.com/office/drawing/2014/main" id="{3289AF9A-D056-877C-4919-1E9617B8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876925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79" name="Object 27">
            <a:extLst>
              <a:ext uri="{FF2B5EF4-FFF2-40B4-BE49-F238E27FC236}">
                <a16:creationId xmlns:a16="http://schemas.microsoft.com/office/drawing/2014/main" id="{D96FA6F8-D43B-25CA-2285-A9CDBFE62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734050"/>
          <a:ext cx="7740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95400" imgH="228600" progId="Equation.DSMT4">
                  <p:embed/>
                </p:oleObj>
              </mc:Choice>
              <mc:Fallback>
                <p:oleObj name="Equation" r:id="rId22" imgW="36954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34050"/>
                        <a:ext cx="7740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Text Box 28">
            <a:extLst>
              <a:ext uri="{FF2B5EF4-FFF2-40B4-BE49-F238E27FC236}">
                <a16:creationId xmlns:a16="http://schemas.microsoft.com/office/drawing/2014/main" id="{377F436C-026E-7781-BC24-2B906A05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949950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81" name="Object 29">
            <a:extLst>
              <a:ext uri="{FF2B5EF4-FFF2-40B4-BE49-F238E27FC236}">
                <a16:creationId xmlns:a16="http://schemas.microsoft.com/office/drawing/2014/main" id="{58CC8E33-0B22-090D-78AB-35B3C1C5E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5734050"/>
          <a:ext cx="7207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42720" imgH="203040" progId="Equation.DSMT4">
                  <p:embed/>
                </p:oleObj>
              </mc:Choice>
              <mc:Fallback>
                <p:oleObj name="Equation" r:id="rId24" imgW="34272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734050"/>
                        <a:ext cx="7207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Text Box 30">
            <a:extLst>
              <a:ext uri="{FF2B5EF4-FFF2-40B4-BE49-F238E27FC236}">
                <a16:creationId xmlns:a16="http://schemas.microsoft.com/office/drawing/2014/main" id="{A5BE5E0F-EFE6-019D-B643-16F2574A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442075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5983" name="Object 31">
            <a:extLst>
              <a:ext uri="{FF2B5EF4-FFF2-40B4-BE49-F238E27FC236}">
                <a16:creationId xmlns:a16="http://schemas.microsoft.com/office/drawing/2014/main" id="{B5895F77-C37C-E7FB-B2D7-9E3EE25AE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237288"/>
          <a:ext cx="414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31840" imgH="228600" progId="Equation.DSMT4">
                  <p:embed/>
                </p:oleObj>
              </mc:Choice>
              <mc:Fallback>
                <p:oleObj name="Equation" r:id="rId26" imgW="203184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37288"/>
                        <a:ext cx="4140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4" name="Object 32">
            <a:extLst>
              <a:ext uri="{FF2B5EF4-FFF2-40B4-BE49-F238E27FC236}">
                <a16:creationId xmlns:a16="http://schemas.microsoft.com/office/drawing/2014/main" id="{C4E294F0-A391-314F-98F4-94704B440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157788"/>
          <a:ext cx="8604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152600" imgH="203040" progId="Equation.DSMT4">
                  <p:embed/>
                </p:oleObj>
              </mc:Choice>
              <mc:Fallback>
                <p:oleObj name="Equation" r:id="rId28" imgW="415260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7788"/>
                        <a:ext cx="86042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5" name="Object 33">
            <a:extLst>
              <a:ext uri="{FF2B5EF4-FFF2-40B4-BE49-F238E27FC236}">
                <a16:creationId xmlns:a16="http://schemas.microsoft.com/office/drawing/2014/main" id="{157BE3F3-6F76-E5B9-ED88-93011D80D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936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93480" imgH="190440" progId="Equation.DSMT4">
                  <p:embed/>
                </p:oleObj>
              </mc:Choice>
              <mc:Fallback>
                <p:oleObj name="Equation" r:id="rId30" imgW="393480" imgH="1904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9366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Text Box 35">
            <a:extLst>
              <a:ext uri="{FF2B5EF4-FFF2-40B4-BE49-F238E27FC236}">
                <a16:creationId xmlns:a16="http://schemas.microsoft.com/office/drawing/2014/main" id="{D27CD931-989C-A44A-1D47-0851BDDFD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4516438"/>
            <a:ext cx="4003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2.</a:t>
            </a:r>
            <a:r>
              <a:rPr lang="zh-CN" altLang="en-US">
                <a:solidFill>
                  <a:schemeClr val="tx2"/>
                </a:solidFill>
              </a:rPr>
              <a:t>矩阵相合的定义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1" name="Text Box 2">
            <a:extLst>
              <a:ext uri="{FF2B5EF4-FFF2-40B4-BE49-F238E27FC236}">
                <a16:creationId xmlns:a16="http://schemas.microsoft.com/office/drawing/2014/main" id="{607CEFDE-2853-4F9D-F709-D615204BF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773238"/>
            <a:ext cx="1871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9952" name="Text Box 3">
            <a:extLst>
              <a:ext uri="{FF2B5EF4-FFF2-40B4-BE49-F238E27FC236}">
                <a16:creationId xmlns:a16="http://schemas.microsoft.com/office/drawing/2014/main" id="{EE4C9CBF-3D4C-F2F5-2F44-A69084F1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50825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939882CD-7A13-2449-49B7-D8E5C21DB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88913"/>
          <a:ext cx="43211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241200" progId="Equation.DSMT4">
                  <p:embed/>
                </p:oleObj>
              </mc:Choice>
              <mc:Fallback>
                <p:oleObj name="Equation" r:id="rId2" imgW="22096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8913"/>
                        <a:ext cx="43211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Text Box 5">
            <a:extLst>
              <a:ext uri="{FF2B5EF4-FFF2-40B4-BE49-F238E27FC236}">
                <a16:creationId xmlns:a16="http://schemas.microsoft.com/office/drawing/2014/main" id="{9306F005-7ED3-D0C9-A1CA-9072FBF70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08050"/>
            <a:ext cx="649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FFF9A6C5-3524-7869-FF00-0E9D33383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36613"/>
          <a:ext cx="3635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215640" progId="Equation.DSMT4">
                  <p:embed/>
                </p:oleObj>
              </mc:Choice>
              <mc:Fallback>
                <p:oleObj name="Equation" r:id="rId4" imgW="17524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6613"/>
                        <a:ext cx="36353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Text Box 7">
            <a:extLst>
              <a:ext uri="{FF2B5EF4-FFF2-40B4-BE49-F238E27FC236}">
                <a16:creationId xmlns:a16="http://schemas.microsoft.com/office/drawing/2014/main" id="{C278B86F-055B-C288-431A-C9FD57EE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546225"/>
            <a:ext cx="649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84" name="Object 8">
            <a:extLst>
              <a:ext uri="{FF2B5EF4-FFF2-40B4-BE49-F238E27FC236}">
                <a16:creationId xmlns:a16="http://schemas.microsoft.com/office/drawing/2014/main" id="{D8B8C97C-E486-CF16-DF54-964FF3572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412875"/>
          <a:ext cx="34559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228600" progId="Equation.DSMT4">
                  <p:embed/>
                </p:oleObj>
              </mc:Choice>
              <mc:Fallback>
                <p:oleObj name="Equation" r:id="rId6" imgW="16509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34559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Text Box 9">
            <a:extLst>
              <a:ext uri="{FF2B5EF4-FFF2-40B4-BE49-F238E27FC236}">
                <a16:creationId xmlns:a16="http://schemas.microsoft.com/office/drawing/2014/main" id="{967776F8-EAFE-0C2D-28FE-38B6D3ED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60575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86" name="Object 10">
            <a:extLst>
              <a:ext uri="{FF2B5EF4-FFF2-40B4-BE49-F238E27FC236}">
                <a16:creationId xmlns:a16="http://schemas.microsoft.com/office/drawing/2014/main" id="{40701C29-527E-1D31-8BB9-C138C5BF3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514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90560" imgH="241200" progId="Equation.DSMT4">
                  <p:embed/>
                </p:oleObj>
              </mc:Choice>
              <mc:Fallback>
                <p:oleObj name="Equation" r:id="rId8" imgW="25905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51482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Text Box 11">
            <a:extLst>
              <a:ext uri="{FF2B5EF4-FFF2-40B4-BE49-F238E27FC236}">
                <a16:creationId xmlns:a16="http://schemas.microsoft.com/office/drawing/2014/main" id="{048EF575-41FA-538A-D26E-4BC32AC6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36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9957" name="Text Box 12">
            <a:extLst>
              <a:ext uri="{FF2B5EF4-FFF2-40B4-BE49-F238E27FC236}">
                <a16:creationId xmlns:a16="http://schemas.microsoft.com/office/drawing/2014/main" id="{61DD2F5D-A6AC-0814-2AD7-7A76F4EE6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781300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89" name="Object 13">
            <a:extLst>
              <a:ext uri="{FF2B5EF4-FFF2-40B4-BE49-F238E27FC236}">
                <a16:creationId xmlns:a16="http://schemas.microsoft.com/office/drawing/2014/main" id="{37F85734-6AFB-8DA1-60AC-7772E8C01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565400"/>
          <a:ext cx="64817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22560" imgH="215640" progId="Equation.DSMT4">
                  <p:embed/>
                </p:oleObj>
              </mc:Choice>
              <mc:Fallback>
                <p:oleObj name="Equation" r:id="rId10" imgW="302256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565400"/>
                        <a:ext cx="64817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Text Box 14">
            <a:extLst>
              <a:ext uri="{FF2B5EF4-FFF2-40B4-BE49-F238E27FC236}">
                <a16:creationId xmlns:a16="http://schemas.microsoft.com/office/drawing/2014/main" id="{8088FB1D-4E73-F47D-9501-FC374769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91" name="Object 15">
            <a:extLst>
              <a:ext uri="{FF2B5EF4-FFF2-40B4-BE49-F238E27FC236}">
                <a16:creationId xmlns:a16="http://schemas.microsoft.com/office/drawing/2014/main" id="{1E81994B-AF28-FC84-C41D-2FADAF8B3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52413" y="3284538"/>
          <a:ext cx="1835151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680" imgH="203040" progId="Equation.DSMT4">
                  <p:embed/>
                </p:oleObj>
              </mc:Choice>
              <mc:Fallback>
                <p:oleObj name="Equation" r:id="rId12" imgW="8506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413" y="3284538"/>
                        <a:ext cx="1835151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16">
            <a:extLst>
              <a:ext uri="{FF2B5EF4-FFF2-40B4-BE49-F238E27FC236}">
                <a16:creationId xmlns:a16="http://schemas.microsoft.com/office/drawing/2014/main" id="{4345BCB3-8216-4006-DECB-274F3B745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933825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93" name="Object 17">
            <a:extLst>
              <a:ext uri="{FF2B5EF4-FFF2-40B4-BE49-F238E27FC236}">
                <a16:creationId xmlns:a16="http://schemas.microsoft.com/office/drawing/2014/main" id="{BE206371-E4E8-4FE7-7157-B82FB8BF1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789363"/>
          <a:ext cx="13684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2840" imgH="190440" progId="Equation.DSMT4">
                  <p:embed/>
                </p:oleObj>
              </mc:Choice>
              <mc:Fallback>
                <p:oleObj name="Equation" r:id="rId14" imgW="67284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13684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Text Box 18">
            <a:extLst>
              <a:ext uri="{FF2B5EF4-FFF2-40B4-BE49-F238E27FC236}">
                <a16:creationId xmlns:a16="http://schemas.microsoft.com/office/drawing/2014/main" id="{5B7B4D83-5CC3-8E2A-8B6D-D5704E34B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39961" name="Text Box 19">
            <a:extLst>
              <a:ext uri="{FF2B5EF4-FFF2-40B4-BE49-F238E27FC236}">
                <a16:creationId xmlns:a16="http://schemas.microsoft.com/office/drawing/2014/main" id="{90318D38-9A8D-A751-34FE-619B0DD0B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002213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96" name="Object 20">
            <a:extLst>
              <a:ext uri="{FF2B5EF4-FFF2-40B4-BE49-F238E27FC236}">
                <a16:creationId xmlns:a16="http://schemas.microsoft.com/office/drawing/2014/main" id="{57B5B879-78B0-A6C8-6EC6-16C17535A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951413"/>
          <a:ext cx="69850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63760" imgH="203040" progId="Equation.DSMT4">
                  <p:embed/>
                </p:oleObj>
              </mc:Choice>
              <mc:Fallback>
                <p:oleObj name="Equation" r:id="rId16" imgW="326376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51413"/>
                        <a:ext cx="69850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Text Box 21">
            <a:extLst>
              <a:ext uri="{FF2B5EF4-FFF2-40B4-BE49-F238E27FC236}">
                <a16:creationId xmlns:a16="http://schemas.microsoft.com/office/drawing/2014/main" id="{16A7CD38-7D45-AFF3-9BF3-5E14B132F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73405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6998" name="Object 22">
            <a:extLst>
              <a:ext uri="{FF2B5EF4-FFF2-40B4-BE49-F238E27FC236}">
                <a16:creationId xmlns:a16="http://schemas.microsoft.com/office/drawing/2014/main" id="{3815CB78-DCB5-EA2C-93F7-AC76ECD04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4941888"/>
          <a:ext cx="7207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203040" progId="Equation.DSMT4">
                  <p:embed/>
                </p:oleObj>
              </mc:Choice>
              <mc:Fallback>
                <p:oleObj name="Equation" r:id="rId18" imgW="34272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941888"/>
                        <a:ext cx="7207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Text Box 23">
            <a:extLst>
              <a:ext uri="{FF2B5EF4-FFF2-40B4-BE49-F238E27FC236}">
                <a16:creationId xmlns:a16="http://schemas.microsoft.com/office/drawing/2014/main" id="{81BC4F00-20DC-BB7F-322B-EAB6E9CD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6102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7000" name="Object 24">
            <a:extLst>
              <a:ext uri="{FF2B5EF4-FFF2-40B4-BE49-F238E27FC236}">
                <a16:creationId xmlns:a16="http://schemas.microsoft.com/office/drawing/2014/main" id="{B2AEFA0F-C809-BC38-E397-03D375685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" y="5516563"/>
          <a:ext cx="25701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30040" imgH="177480" progId="Equation.DSMT4">
                  <p:embed/>
                </p:oleObj>
              </mc:Choice>
              <mc:Fallback>
                <p:oleObj name="Equation" r:id="rId20" imgW="1130040" imgH="177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5516563"/>
                        <a:ext cx="25701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25">
            <a:extLst>
              <a:ext uri="{FF2B5EF4-FFF2-40B4-BE49-F238E27FC236}">
                <a16:creationId xmlns:a16="http://schemas.microsoft.com/office/drawing/2014/main" id="{E80A5BAE-0822-67F8-5E12-CF771BDF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38175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7002" name="Object 26">
            <a:extLst>
              <a:ext uri="{FF2B5EF4-FFF2-40B4-BE49-F238E27FC236}">
                <a16:creationId xmlns:a16="http://schemas.microsoft.com/office/drawing/2014/main" id="{0E8243A4-890D-BE9C-0825-F30162C19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6165850"/>
          <a:ext cx="52562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27200" imgH="203040" progId="Equation.DSMT4">
                  <p:embed/>
                </p:oleObj>
              </mc:Choice>
              <mc:Fallback>
                <p:oleObj name="Equation" r:id="rId22" imgW="252720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165850"/>
                        <a:ext cx="525621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4" name="Object 28">
            <a:extLst>
              <a:ext uri="{FF2B5EF4-FFF2-40B4-BE49-F238E27FC236}">
                <a16:creationId xmlns:a16="http://schemas.microsoft.com/office/drawing/2014/main" id="{CE574241-D87A-F5C5-5E21-6DE79285E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92600"/>
          <a:ext cx="15478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40" imgH="203040" progId="Equation.DSMT4">
                  <p:embed/>
                </p:oleObj>
              </mc:Choice>
              <mc:Fallback>
                <p:oleObj name="Equation" r:id="rId24" imgW="67284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0"/>
                        <a:ext cx="15478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5" name="Object 29">
            <a:extLst>
              <a:ext uri="{FF2B5EF4-FFF2-40B4-BE49-F238E27FC236}">
                <a16:creationId xmlns:a16="http://schemas.microsoft.com/office/drawing/2014/main" id="{EA120771-7BDA-516D-5A4D-688E6066B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292600"/>
          <a:ext cx="936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0880" imgH="203040" progId="Equation.DSMT4">
                  <p:embed/>
                </p:oleObj>
              </mc:Choice>
              <mc:Fallback>
                <p:oleObj name="Equation" r:id="rId26" imgW="38088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9366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Text Box 30">
            <a:extLst>
              <a:ext uri="{FF2B5EF4-FFF2-40B4-BE49-F238E27FC236}">
                <a16:creationId xmlns:a16="http://schemas.microsoft.com/office/drawing/2014/main" id="{CBBE6A38-DC8B-E75C-D9A7-C1A05FEF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2490788"/>
            <a:ext cx="2005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5.2.4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8" name="Text Box 2">
            <a:extLst>
              <a:ext uri="{FF2B5EF4-FFF2-40B4-BE49-F238E27FC236}">
                <a16:creationId xmlns:a16="http://schemas.microsoft.com/office/drawing/2014/main" id="{D4415378-9871-CDE4-EB16-7464E7EB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636838"/>
            <a:ext cx="1081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40979" name="Text Box 3">
            <a:extLst>
              <a:ext uri="{FF2B5EF4-FFF2-40B4-BE49-F238E27FC236}">
                <a16:creationId xmlns:a16="http://schemas.microsoft.com/office/drawing/2014/main" id="{819D012E-4B39-902D-3CBE-4474471FF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8913"/>
            <a:ext cx="503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40980" name="Text Box 4">
            <a:extLst>
              <a:ext uri="{FF2B5EF4-FFF2-40B4-BE49-F238E27FC236}">
                <a16:creationId xmlns:a16="http://schemas.microsoft.com/office/drawing/2014/main" id="{4B3438E7-7F89-5F55-F80C-A91D2005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6250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45C7C257-BB51-37B4-08E3-33FF4D198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88913"/>
          <a:ext cx="4824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03040" progId="Equation.DSMT4">
                  <p:embed/>
                </p:oleObj>
              </mc:Choice>
              <mc:Fallback>
                <p:oleObj name="Equation" r:id="rId2" imgW="21589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8913"/>
                        <a:ext cx="48244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1" name="Text Box 6">
            <a:extLst>
              <a:ext uri="{FF2B5EF4-FFF2-40B4-BE49-F238E27FC236}">
                <a16:creationId xmlns:a16="http://schemas.microsoft.com/office/drawing/2014/main" id="{F0EBDE5E-E531-84EB-0522-57E8CF22B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052513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F1B0445F-D0D7-0135-5D97-6FAE13F75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836613"/>
          <a:ext cx="5257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203040" progId="Equation.DSMT4">
                  <p:embed/>
                </p:oleObj>
              </mc:Choice>
              <mc:Fallback>
                <p:oleObj name="Equation" r:id="rId4" imgW="2349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6613"/>
                        <a:ext cx="52578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8">
            <a:extLst>
              <a:ext uri="{FF2B5EF4-FFF2-40B4-BE49-F238E27FC236}">
                <a16:creationId xmlns:a16="http://schemas.microsoft.com/office/drawing/2014/main" id="{4020709C-685C-2732-DE99-F1B0FD660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74788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09" name="Object 9">
            <a:extLst>
              <a:ext uri="{FF2B5EF4-FFF2-40B4-BE49-F238E27FC236}">
                <a16:creationId xmlns:a16="http://schemas.microsoft.com/office/drawing/2014/main" id="{F74BD7F1-9FC2-D041-A48A-3EFE13EB4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484313"/>
          <a:ext cx="6337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203040" progId="Equation.DSMT4">
                  <p:embed/>
                </p:oleObj>
              </mc:Choice>
              <mc:Fallback>
                <p:oleObj name="Equation" r:id="rId6" imgW="27684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63373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10">
            <a:extLst>
              <a:ext uri="{FF2B5EF4-FFF2-40B4-BE49-F238E27FC236}">
                <a16:creationId xmlns:a16="http://schemas.microsoft.com/office/drawing/2014/main" id="{D6C6EA89-F192-861D-8903-EC4761837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133600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11" name="Object 11">
            <a:extLst>
              <a:ext uri="{FF2B5EF4-FFF2-40B4-BE49-F238E27FC236}">
                <a16:creationId xmlns:a16="http://schemas.microsoft.com/office/drawing/2014/main" id="{B3D38FC0-95B8-3197-DA7F-67C0B3570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33600"/>
          <a:ext cx="83169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20960" imgH="203040" progId="Equation.DSMT4">
                  <p:embed/>
                </p:oleObj>
              </mc:Choice>
              <mc:Fallback>
                <p:oleObj name="Equation" r:id="rId8" imgW="37209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83169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Text Box 12">
            <a:extLst>
              <a:ext uri="{FF2B5EF4-FFF2-40B4-BE49-F238E27FC236}">
                <a16:creationId xmlns:a16="http://schemas.microsoft.com/office/drawing/2014/main" id="{38230DE8-F69F-AC09-D054-A4117F1C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41625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13" name="Object 13">
            <a:extLst>
              <a:ext uri="{FF2B5EF4-FFF2-40B4-BE49-F238E27FC236}">
                <a16:creationId xmlns:a16="http://schemas.microsoft.com/office/drawing/2014/main" id="{0B27F500-3E70-3F25-A7C5-A0DF4B043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08275"/>
          <a:ext cx="7343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7880" imgH="203040" progId="Equation.DSMT4">
                  <p:embed/>
                </p:oleObj>
              </mc:Choice>
              <mc:Fallback>
                <p:oleObj name="Equation" r:id="rId10" imgW="337788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73437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Text Box 14">
            <a:extLst>
              <a:ext uri="{FF2B5EF4-FFF2-40B4-BE49-F238E27FC236}">
                <a16:creationId xmlns:a16="http://schemas.microsoft.com/office/drawing/2014/main" id="{6B0CB9A6-853B-674D-2B56-4B7C09A2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291465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15" name="Object 15">
            <a:extLst>
              <a:ext uri="{FF2B5EF4-FFF2-40B4-BE49-F238E27FC236}">
                <a16:creationId xmlns:a16="http://schemas.microsoft.com/office/drawing/2014/main" id="{DFD5D56F-1173-D591-3534-7FEAD4797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2450" y="2708275"/>
          <a:ext cx="7207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203040" progId="Equation.DSMT4">
                  <p:embed/>
                </p:oleObj>
              </mc:Choice>
              <mc:Fallback>
                <p:oleObj name="Equation" r:id="rId12" imgW="3427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2708275"/>
                        <a:ext cx="7207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6" name="Text Box 16">
            <a:extLst>
              <a:ext uri="{FF2B5EF4-FFF2-40B4-BE49-F238E27FC236}">
                <a16:creationId xmlns:a16="http://schemas.microsoft.com/office/drawing/2014/main" id="{50D8CC42-493C-60A0-0EB4-806EE7306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464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17" name="Object 17">
            <a:extLst>
              <a:ext uri="{FF2B5EF4-FFF2-40B4-BE49-F238E27FC236}">
                <a16:creationId xmlns:a16="http://schemas.microsoft.com/office/drawing/2014/main" id="{BA354AEA-1BA2-259C-2100-4871707D3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13100"/>
          <a:ext cx="7019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25600" imgH="203040" progId="Equation.DSMT4">
                  <p:embed/>
                </p:oleObj>
              </mc:Choice>
              <mc:Fallback>
                <p:oleObj name="Equation" r:id="rId14" imgW="322560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70199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Text Box 18">
            <a:extLst>
              <a:ext uri="{FF2B5EF4-FFF2-40B4-BE49-F238E27FC236}">
                <a16:creationId xmlns:a16="http://schemas.microsoft.com/office/drawing/2014/main" id="{2C3E7865-6C64-D758-DED2-966DC5654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3429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19" name="Object 19">
            <a:extLst>
              <a:ext uri="{FF2B5EF4-FFF2-40B4-BE49-F238E27FC236}">
                <a16:creationId xmlns:a16="http://schemas.microsoft.com/office/drawing/2014/main" id="{AA1FD4CF-86E1-793E-FAC8-CFD859203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3213100"/>
          <a:ext cx="19446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52200" imgH="203040" progId="Equation.DSMT4">
                  <p:embed/>
                </p:oleObj>
              </mc:Choice>
              <mc:Fallback>
                <p:oleObj name="Equation" r:id="rId16" imgW="9522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213100"/>
                        <a:ext cx="19446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Text Box 20">
            <a:extLst>
              <a:ext uri="{FF2B5EF4-FFF2-40B4-BE49-F238E27FC236}">
                <a16:creationId xmlns:a16="http://schemas.microsoft.com/office/drawing/2014/main" id="{5BC7F52D-9C02-93C9-3418-C321B8D0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51275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21" name="Object 21">
            <a:extLst>
              <a:ext uri="{FF2B5EF4-FFF2-40B4-BE49-F238E27FC236}">
                <a16:creationId xmlns:a16="http://schemas.microsoft.com/office/drawing/2014/main" id="{BDB3E462-8AFF-629B-DE34-36763A883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89363"/>
          <a:ext cx="14033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40" imgH="203040" progId="Equation.DSMT4">
                  <p:embed/>
                </p:oleObj>
              </mc:Choice>
              <mc:Fallback>
                <p:oleObj name="Equation" r:id="rId18" imgW="67284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9363"/>
                        <a:ext cx="14033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Text Box 22">
            <a:extLst>
              <a:ext uri="{FF2B5EF4-FFF2-40B4-BE49-F238E27FC236}">
                <a16:creationId xmlns:a16="http://schemas.microsoft.com/office/drawing/2014/main" id="{B605E1C4-DB61-F009-E09B-97AC18A4F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08500"/>
            <a:ext cx="1439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40990" name="Text Box 23">
            <a:extLst>
              <a:ext uri="{FF2B5EF4-FFF2-40B4-BE49-F238E27FC236}">
                <a16:creationId xmlns:a16="http://schemas.microsoft.com/office/drawing/2014/main" id="{4CEE7CD2-9723-A213-FD33-52F10168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36257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24" name="Object 24">
            <a:extLst>
              <a:ext uri="{FF2B5EF4-FFF2-40B4-BE49-F238E27FC236}">
                <a16:creationId xmlns:a16="http://schemas.microsoft.com/office/drawing/2014/main" id="{F2E4C57B-849C-0FA1-031C-62E6451FA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188" y="5087938"/>
          <a:ext cx="6048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819160" imgH="241200" progId="Equation.DSMT4">
                  <p:embed/>
                </p:oleObj>
              </mc:Choice>
              <mc:Fallback>
                <p:oleObj name="Equation" r:id="rId20" imgW="281916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5087938"/>
                        <a:ext cx="60483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1" name="Text Box 25">
            <a:extLst>
              <a:ext uri="{FF2B5EF4-FFF2-40B4-BE49-F238E27FC236}">
                <a16:creationId xmlns:a16="http://schemas.microsoft.com/office/drawing/2014/main" id="{31F6C1D0-BE34-08B9-D787-B59E7DEB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503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26" name="Object 26">
            <a:extLst>
              <a:ext uri="{FF2B5EF4-FFF2-40B4-BE49-F238E27FC236}">
                <a16:creationId xmlns:a16="http://schemas.microsoft.com/office/drawing/2014/main" id="{75E5FC47-BA67-4D7A-D123-16FB0ADB2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084763"/>
          <a:ext cx="17637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87320" imgH="203040" progId="Equation.DSMT4">
                  <p:embed/>
                </p:oleObj>
              </mc:Choice>
              <mc:Fallback>
                <p:oleObj name="Equation" r:id="rId22" imgW="78732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84763"/>
                        <a:ext cx="17637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2" name="Text Box 27">
            <a:extLst>
              <a:ext uri="{FF2B5EF4-FFF2-40B4-BE49-F238E27FC236}">
                <a16:creationId xmlns:a16="http://schemas.microsoft.com/office/drawing/2014/main" id="{051BDCA5-F0BB-1CF7-E341-962F769D5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218113"/>
            <a:ext cx="431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28" name="Object 28">
            <a:extLst>
              <a:ext uri="{FF2B5EF4-FFF2-40B4-BE49-F238E27FC236}">
                <a16:creationId xmlns:a16="http://schemas.microsoft.com/office/drawing/2014/main" id="{8C9D6AE2-888F-C320-7C01-250EA9C38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5126038"/>
          <a:ext cx="7905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8280" imgH="203040" progId="Equation.DSMT4">
                  <p:embed/>
                </p:oleObj>
              </mc:Choice>
              <mc:Fallback>
                <p:oleObj name="Equation" r:id="rId24" imgW="36828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126038"/>
                        <a:ext cx="7905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3" name="Text Box 29">
            <a:extLst>
              <a:ext uri="{FF2B5EF4-FFF2-40B4-BE49-F238E27FC236}">
                <a16:creationId xmlns:a16="http://schemas.microsoft.com/office/drawing/2014/main" id="{D3DE9701-65A6-C3CE-209C-F0C13A1A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794375"/>
            <a:ext cx="1728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30" name="Object 30">
            <a:extLst>
              <a:ext uri="{FF2B5EF4-FFF2-40B4-BE49-F238E27FC236}">
                <a16:creationId xmlns:a16="http://schemas.microsoft.com/office/drawing/2014/main" id="{BFFF5210-C1ED-3CDB-25BF-BD5FA3AF3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661025"/>
          <a:ext cx="69484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213000" imgH="203040" progId="Equation.DSMT4">
                  <p:embed/>
                </p:oleObj>
              </mc:Choice>
              <mc:Fallback>
                <p:oleObj name="Equation" r:id="rId26" imgW="321300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61025"/>
                        <a:ext cx="69484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4" name="Text Box 31">
            <a:extLst>
              <a:ext uri="{FF2B5EF4-FFF2-40B4-BE49-F238E27FC236}">
                <a16:creationId xmlns:a16="http://schemas.microsoft.com/office/drawing/2014/main" id="{255B88B3-5A54-8F56-5642-1F2CEDAF6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734050"/>
            <a:ext cx="574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32" name="Object 32">
            <a:extLst>
              <a:ext uri="{FF2B5EF4-FFF2-40B4-BE49-F238E27FC236}">
                <a16:creationId xmlns:a16="http://schemas.microsoft.com/office/drawing/2014/main" id="{203A0A6E-A19F-293C-25D6-297630EE6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5661025"/>
          <a:ext cx="19446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52200" imgH="203040" progId="Equation.DSMT4">
                  <p:embed/>
                </p:oleObj>
              </mc:Choice>
              <mc:Fallback>
                <p:oleObj name="Equation" r:id="rId28" imgW="95220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661025"/>
                        <a:ext cx="19446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5" name="Text Box 33">
            <a:extLst>
              <a:ext uri="{FF2B5EF4-FFF2-40B4-BE49-F238E27FC236}">
                <a16:creationId xmlns:a16="http://schemas.microsoft.com/office/drawing/2014/main" id="{0B6F33BD-5731-DA6C-A063-F35E5F332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308725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8034" name="Object 34">
            <a:extLst>
              <a:ext uri="{FF2B5EF4-FFF2-40B4-BE49-F238E27FC236}">
                <a16:creationId xmlns:a16="http://schemas.microsoft.com/office/drawing/2014/main" id="{5820D745-B74B-4BA3-C118-BCBAC9563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308725"/>
          <a:ext cx="24844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43000" imgH="203040" progId="Equation.DSMT4">
                  <p:embed/>
                </p:oleObj>
              </mc:Choice>
              <mc:Fallback>
                <p:oleObj name="Equation" r:id="rId30" imgW="1143000" imgH="203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08725"/>
                        <a:ext cx="24844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5" name="Object 35">
            <a:extLst>
              <a:ext uri="{FF2B5EF4-FFF2-40B4-BE49-F238E27FC236}">
                <a16:creationId xmlns:a16="http://schemas.microsoft.com/office/drawing/2014/main" id="{10652A8B-E8E3-DB22-2285-B37CDA9E2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365625"/>
          <a:ext cx="86042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809880" imgH="228600" progId="Equation.DSMT4">
                  <p:embed/>
                </p:oleObj>
              </mc:Choice>
              <mc:Fallback>
                <p:oleObj name="Equation" r:id="rId32" imgW="380988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65625"/>
                        <a:ext cx="86042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6" name="Text Box 37">
            <a:extLst>
              <a:ext uri="{FF2B5EF4-FFF2-40B4-BE49-F238E27FC236}">
                <a16:creationId xmlns:a16="http://schemas.microsoft.com/office/drawing/2014/main" id="{5F1F2E93-0F5D-D35C-AE4F-05FA73DF5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20650"/>
            <a:ext cx="1912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5.2.3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9" name="Text Box 2">
            <a:extLst>
              <a:ext uri="{FF2B5EF4-FFF2-40B4-BE49-F238E27FC236}">
                <a16:creationId xmlns:a16="http://schemas.microsoft.com/office/drawing/2014/main" id="{A20F3F4D-0EB1-9428-DD50-828270AF8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997200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03A2DA49-0268-283C-666B-6A660184B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88913"/>
          <a:ext cx="68754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203040" progId="Equation.DSMT4">
                  <p:embed/>
                </p:oleObj>
              </mc:Choice>
              <mc:Fallback>
                <p:oleObj name="Equation" r:id="rId2" imgW="2984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8913"/>
                        <a:ext cx="68754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F1537E6A-7BB1-9A82-CD3D-08A9C6DD2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36613"/>
          <a:ext cx="6227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360" imgH="203040" progId="Equation.DSMT4">
                  <p:embed/>
                </p:oleObj>
              </mc:Choice>
              <mc:Fallback>
                <p:oleObj name="Equation" r:id="rId4" imgW="2565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6613"/>
                        <a:ext cx="62277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4B2E9F0A-F89A-3963-BE41-7B1670481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484313"/>
          <a:ext cx="7308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560" imgH="228600" progId="Equation.DSMT4">
                  <p:embed/>
                </p:oleObj>
              </mc:Choice>
              <mc:Fallback>
                <p:oleObj name="Equation" r:id="rId6" imgW="30225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4313"/>
                        <a:ext cx="73088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F8ACCF6A-C1A5-C9B5-BC46-79AB0FB77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05038"/>
          <a:ext cx="14763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190440" progId="Equation.DSMT4">
                  <p:embed/>
                </p:oleObj>
              </mc:Choice>
              <mc:Fallback>
                <p:oleObj name="Equation" r:id="rId8" imgW="55872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5038"/>
                        <a:ext cx="14763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>
            <a:extLst>
              <a:ext uri="{FF2B5EF4-FFF2-40B4-BE49-F238E27FC236}">
                <a16:creationId xmlns:a16="http://schemas.microsoft.com/office/drawing/2014/main" id="{0FCC03BB-B884-3100-9D98-40A16588A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276475"/>
          <a:ext cx="2374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203040" progId="Equation.DSMT4">
                  <p:embed/>
                </p:oleObj>
              </mc:Choice>
              <mc:Fallback>
                <p:oleObj name="Equation" r:id="rId10" imgW="10159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76475"/>
                        <a:ext cx="2374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8">
            <a:extLst>
              <a:ext uri="{FF2B5EF4-FFF2-40B4-BE49-F238E27FC236}">
                <a16:creationId xmlns:a16="http://schemas.microsoft.com/office/drawing/2014/main" id="{50EDC14B-F95B-4BD3-A3EA-CEEF2A2E5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52738"/>
          <a:ext cx="77771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92360" imgH="228600" progId="Equation.DSMT4">
                  <p:embed/>
                </p:oleObj>
              </mc:Choice>
              <mc:Fallback>
                <p:oleObj name="Equation" r:id="rId12" imgW="34923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77771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>
            <a:extLst>
              <a:ext uri="{FF2B5EF4-FFF2-40B4-BE49-F238E27FC236}">
                <a16:creationId xmlns:a16="http://schemas.microsoft.com/office/drawing/2014/main" id="{64AD5086-AF12-FF53-147D-C15345F05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00438"/>
          <a:ext cx="77406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11480" imgH="228600" progId="Equation.DSMT4">
                  <p:embed/>
                </p:oleObj>
              </mc:Choice>
              <mc:Fallback>
                <p:oleObj name="Equation" r:id="rId14" imgW="31114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77406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>
            <a:extLst>
              <a:ext uri="{FF2B5EF4-FFF2-40B4-BE49-F238E27FC236}">
                <a16:creationId xmlns:a16="http://schemas.microsoft.com/office/drawing/2014/main" id="{6850FC3C-2503-7430-85EE-59562A102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221163"/>
          <a:ext cx="8316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93880" imgH="203040" progId="Equation.DSMT4">
                  <p:embed/>
                </p:oleObj>
              </mc:Choice>
              <mc:Fallback>
                <p:oleObj name="Equation" r:id="rId16" imgW="35938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83169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>
            <a:extLst>
              <a:ext uri="{FF2B5EF4-FFF2-40B4-BE49-F238E27FC236}">
                <a16:creationId xmlns:a16="http://schemas.microsoft.com/office/drawing/2014/main" id="{B58EE01E-49D9-8A33-D20F-30E191424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868863"/>
          <a:ext cx="65881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85920" imgH="203040" progId="Equation.DSMT4">
                  <p:embed/>
                </p:oleObj>
              </mc:Choice>
              <mc:Fallback>
                <p:oleObj name="Equation" r:id="rId18" imgW="30859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68863"/>
                        <a:ext cx="65881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>
            <a:extLst>
              <a:ext uri="{FF2B5EF4-FFF2-40B4-BE49-F238E27FC236}">
                <a16:creationId xmlns:a16="http://schemas.microsoft.com/office/drawing/2014/main" id="{B9011D76-D198-0969-F8EB-E82B9189B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868863"/>
          <a:ext cx="2447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04840" imgH="203040" progId="Equation.DSMT4">
                  <p:embed/>
                </p:oleObj>
              </mc:Choice>
              <mc:Fallback>
                <p:oleObj name="Equation" r:id="rId20" imgW="11048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868863"/>
                        <a:ext cx="2447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>
            <a:extLst>
              <a:ext uri="{FF2B5EF4-FFF2-40B4-BE49-F238E27FC236}">
                <a16:creationId xmlns:a16="http://schemas.microsoft.com/office/drawing/2014/main" id="{A0A1AF9B-A325-F670-AE25-5FF663749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16563"/>
          <a:ext cx="44275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92160" imgH="203040" progId="Equation.DSMT4">
                  <p:embed/>
                </p:oleObj>
              </mc:Choice>
              <mc:Fallback>
                <p:oleObj name="Equation" r:id="rId22" imgW="18921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44275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4">
            <a:extLst>
              <a:ext uri="{FF2B5EF4-FFF2-40B4-BE49-F238E27FC236}">
                <a16:creationId xmlns:a16="http://schemas.microsoft.com/office/drawing/2014/main" id="{811FE24E-5D82-F363-929D-A46AE221D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6237288"/>
          <a:ext cx="4895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22280" imgH="215640" progId="Equation.DSMT4">
                  <p:embed/>
                </p:oleObj>
              </mc:Choice>
              <mc:Fallback>
                <p:oleObj name="Equation" r:id="rId24" imgW="222228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37288"/>
                        <a:ext cx="48958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0" name="Object 16">
            <a:extLst>
              <a:ext uri="{FF2B5EF4-FFF2-40B4-BE49-F238E27FC236}">
                <a16:creationId xmlns:a16="http://schemas.microsoft.com/office/drawing/2014/main" id="{0956BFA4-0D73-5AE9-F2C2-2CA8D0510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557338"/>
          <a:ext cx="865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42720" imgH="203040" progId="Equation.DSMT4">
                  <p:embed/>
                </p:oleObj>
              </mc:Choice>
              <mc:Fallback>
                <p:oleObj name="Equation" r:id="rId26" imgW="34272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865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Text Box 17">
            <a:extLst>
              <a:ext uri="{FF2B5EF4-FFF2-40B4-BE49-F238E27FC236}">
                <a16:creationId xmlns:a16="http://schemas.microsoft.com/office/drawing/2014/main" id="{B325FA59-1F32-1BD4-2D41-C7B035AA1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20650"/>
            <a:ext cx="2081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5.2.4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Text Box 2">
            <a:extLst>
              <a:ext uri="{FF2B5EF4-FFF2-40B4-BE49-F238E27FC236}">
                <a16:creationId xmlns:a16="http://schemas.microsoft.com/office/drawing/2014/main" id="{E2508B28-C3DA-95B9-C4C4-8400DBE96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57563"/>
            <a:ext cx="172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D5533FA7-B3A7-6E18-88EA-E89320B49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88913"/>
          <a:ext cx="38893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241200" progId="Equation.DSMT4">
                  <p:embed/>
                </p:oleObj>
              </mc:Choice>
              <mc:Fallback>
                <p:oleObj name="Equation" r:id="rId2" imgW="14601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8913"/>
                        <a:ext cx="38893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3FE8F3C2-BA59-9936-3C11-C6356F19B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24844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28600" progId="Equation.DSMT4">
                  <p:embed/>
                </p:oleObj>
              </mc:Choice>
              <mc:Fallback>
                <p:oleObj name="Equation" r:id="rId4" imgW="9903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24844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>
            <a:extLst>
              <a:ext uri="{FF2B5EF4-FFF2-40B4-BE49-F238E27FC236}">
                <a16:creationId xmlns:a16="http://schemas.microsoft.com/office/drawing/2014/main" id="{C6E2AA2D-7178-4C66-B580-9CC353935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628775"/>
          <a:ext cx="30956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711000" progId="Equation.DSMT4">
                  <p:embed/>
                </p:oleObj>
              </mc:Choice>
              <mc:Fallback>
                <p:oleObj name="Equation" r:id="rId6" imgW="113004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628775"/>
                        <a:ext cx="3095625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8538A973-93E2-53C3-2232-ED9856DB2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16338"/>
          <a:ext cx="19796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203040" progId="Equation.DSMT4">
                  <p:embed/>
                </p:oleObj>
              </mc:Choice>
              <mc:Fallback>
                <p:oleObj name="Equation" r:id="rId8" imgW="8254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16338"/>
                        <a:ext cx="19796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210E5A3B-233E-EA88-6CBC-BD24D3F82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716338"/>
          <a:ext cx="59039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6880" imgH="215640" progId="Equation.DSMT4">
                  <p:embed/>
                </p:oleObj>
              </mc:Choice>
              <mc:Fallback>
                <p:oleObj name="Equation" r:id="rId10" imgW="26668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6338"/>
                        <a:ext cx="59039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0BFED701-1962-AA08-E82C-6DCD7725F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3716338"/>
          <a:ext cx="1152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03040" progId="Equation.DSMT4">
                  <p:embed/>
                </p:oleObj>
              </mc:Choice>
              <mc:Fallback>
                <p:oleObj name="Equation" r:id="rId12" imgW="4950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716338"/>
                        <a:ext cx="1152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>
            <a:extLst>
              <a:ext uri="{FF2B5EF4-FFF2-40B4-BE49-F238E27FC236}">
                <a16:creationId xmlns:a16="http://schemas.microsoft.com/office/drawing/2014/main" id="{7FE6F438-CAC2-F2A9-61E8-D83643B6B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941888"/>
          <a:ext cx="8604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48040" imgH="228600" progId="Equation.DSMT4">
                  <p:embed/>
                </p:oleObj>
              </mc:Choice>
              <mc:Fallback>
                <p:oleObj name="Equation" r:id="rId14" imgW="38480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41888"/>
                        <a:ext cx="8604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>
            <a:extLst>
              <a:ext uri="{FF2B5EF4-FFF2-40B4-BE49-F238E27FC236}">
                <a16:creationId xmlns:a16="http://schemas.microsoft.com/office/drawing/2014/main" id="{D262D600-9347-985D-EE4E-A0288B3F1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16563"/>
          <a:ext cx="2124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7760" imgH="203040" progId="Equation.DSMT4">
                  <p:embed/>
                </p:oleObj>
              </mc:Choice>
              <mc:Fallback>
                <p:oleObj name="Equation" r:id="rId16" imgW="9777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2124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>
            <a:extLst>
              <a:ext uri="{FF2B5EF4-FFF2-40B4-BE49-F238E27FC236}">
                <a16:creationId xmlns:a16="http://schemas.microsoft.com/office/drawing/2014/main" id="{D103C976-BC7B-394C-6D05-D272C9D92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516563"/>
          <a:ext cx="61198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81000" imgH="215640" progId="Equation.DSMT4">
                  <p:embed/>
                </p:oleObj>
              </mc:Choice>
              <mc:Fallback>
                <p:oleObj name="Equation" r:id="rId18" imgW="278100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16563"/>
                        <a:ext cx="61198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0" name="Object 12">
            <a:extLst>
              <a:ext uri="{FF2B5EF4-FFF2-40B4-BE49-F238E27FC236}">
                <a16:creationId xmlns:a16="http://schemas.microsoft.com/office/drawing/2014/main" id="{5A07A4DF-5262-DEC2-0885-CDCF2D285C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2450" y="5516563"/>
          <a:ext cx="790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2720" imgH="203040" progId="Equation.DSMT4">
                  <p:embed/>
                </p:oleObj>
              </mc:Choice>
              <mc:Fallback>
                <p:oleObj name="Equation" r:id="rId20" imgW="3427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516563"/>
                        <a:ext cx="790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1" name="Object 13">
            <a:extLst>
              <a:ext uri="{FF2B5EF4-FFF2-40B4-BE49-F238E27FC236}">
                <a16:creationId xmlns:a16="http://schemas.microsoft.com/office/drawing/2014/main" id="{B1387758-8AB2-91E7-5AD0-C6F0D861A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165850"/>
          <a:ext cx="1692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99920" imgH="203040" progId="Equation.DSMT4">
                  <p:embed/>
                </p:oleObj>
              </mc:Choice>
              <mc:Fallback>
                <p:oleObj name="Equation" r:id="rId22" imgW="7999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65850"/>
                        <a:ext cx="1692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2" name="Object 14">
            <a:extLst>
              <a:ext uri="{FF2B5EF4-FFF2-40B4-BE49-F238E27FC236}">
                <a16:creationId xmlns:a16="http://schemas.microsoft.com/office/drawing/2014/main" id="{5F2844F0-2505-BEBD-CB30-36DF982BE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65625"/>
          <a:ext cx="8675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886200" imgH="215640" progId="Equation.DSMT4">
                  <p:embed/>
                </p:oleObj>
              </mc:Choice>
              <mc:Fallback>
                <p:oleObj name="Equation" r:id="rId24" imgW="388620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5625"/>
                        <a:ext cx="8675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8" name="Text Box 2">
            <a:extLst>
              <a:ext uri="{FF2B5EF4-FFF2-40B4-BE49-F238E27FC236}">
                <a16:creationId xmlns:a16="http://schemas.microsoft.com/office/drawing/2014/main" id="{4659D5E5-8DC4-C95D-917F-40BDF3FCE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68638"/>
            <a:ext cx="122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1075" name="Object 3">
            <a:extLst>
              <a:ext uri="{FF2B5EF4-FFF2-40B4-BE49-F238E27FC236}">
                <a16:creationId xmlns:a16="http://schemas.microsoft.com/office/drawing/2014/main" id="{62DF8235-0950-A746-3662-379E20B8A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88913"/>
          <a:ext cx="15843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164880" progId="Equation.DSMT4">
                  <p:embed/>
                </p:oleObj>
              </mc:Choice>
              <mc:Fallback>
                <p:oleObj name="Equation" r:id="rId2" imgW="53316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8913"/>
                        <a:ext cx="15843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EC207531-3856-9068-B3A2-B24817145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188913"/>
          <a:ext cx="11509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203040" progId="Equation.DSMT4">
                  <p:embed/>
                </p:oleObj>
              </mc:Choice>
              <mc:Fallback>
                <p:oleObj name="Equation" r:id="rId4" imgW="4442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88913"/>
                        <a:ext cx="11509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049DF7C3-F70E-B5EE-8771-0520A255C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08050"/>
          <a:ext cx="60118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120" imgH="228600" progId="Equation.DSMT4">
                  <p:embed/>
                </p:oleObj>
              </mc:Choice>
              <mc:Fallback>
                <p:oleObj name="Equation" r:id="rId6" imgW="26161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8050"/>
                        <a:ext cx="60118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541FFA2D-C63C-7003-AE58-28DDD1A88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628775"/>
          <a:ext cx="43926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400" imgH="228600" progId="Equation.DSMT4">
                  <p:embed/>
                </p:oleObj>
              </mc:Choice>
              <mc:Fallback>
                <p:oleObj name="Equation" r:id="rId8" imgW="1625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628775"/>
                        <a:ext cx="439261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>
            <a:extLst>
              <a:ext uri="{FF2B5EF4-FFF2-40B4-BE49-F238E27FC236}">
                <a16:creationId xmlns:a16="http://schemas.microsoft.com/office/drawing/2014/main" id="{2FD0FA9C-83B1-29D9-364D-09DC9F138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1628775"/>
          <a:ext cx="1152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203040" progId="Equation.DSMT4">
                  <p:embed/>
                </p:oleObj>
              </mc:Choice>
              <mc:Fallback>
                <p:oleObj name="Equation" r:id="rId10" imgW="4442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628775"/>
                        <a:ext cx="1152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>
            <a:extLst>
              <a:ext uri="{FF2B5EF4-FFF2-40B4-BE49-F238E27FC236}">
                <a16:creationId xmlns:a16="http://schemas.microsoft.com/office/drawing/2014/main" id="{48299415-B1E2-9B2B-3209-D4E109692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7956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81280" imgH="228600" progId="Equation.DSMT4">
                  <p:embed/>
                </p:oleObj>
              </mc:Choice>
              <mc:Fallback>
                <p:oleObj name="Equation" r:id="rId12" imgW="35812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79565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>
            <a:extLst>
              <a:ext uri="{FF2B5EF4-FFF2-40B4-BE49-F238E27FC236}">
                <a16:creationId xmlns:a16="http://schemas.microsoft.com/office/drawing/2014/main" id="{A9C2B8E5-B49F-F617-10B1-BAF57121C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2420938"/>
          <a:ext cx="13319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228600" progId="Equation.DSMT4">
                  <p:embed/>
                </p:oleObj>
              </mc:Choice>
              <mc:Fallback>
                <p:oleObj name="Equation" r:id="rId14" imgW="5079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2420938"/>
                        <a:ext cx="13319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>
            <a:extLst>
              <a:ext uri="{FF2B5EF4-FFF2-40B4-BE49-F238E27FC236}">
                <a16:creationId xmlns:a16="http://schemas.microsoft.com/office/drawing/2014/main" id="{9A3F6FFB-71BE-8E0F-217C-6F9366577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141663"/>
          <a:ext cx="36734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47560" imgH="241200" progId="Equation.DSMT4">
                  <p:embed/>
                </p:oleObj>
              </mc:Choice>
              <mc:Fallback>
                <p:oleObj name="Equation" r:id="rId16" imgW="144756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36734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>
            <a:extLst>
              <a:ext uri="{FF2B5EF4-FFF2-40B4-BE49-F238E27FC236}">
                <a16:creationId xmlns:a16="http://schemas.microsoft.com/office/drawing/2014/main" id="{0CA76138-C369-DB5A-6FEE-314EB7838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3213100"/>
          <a:ext cx="11525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" imgH="203040" progId="Equation.DSMT4">
                  <p:embed/>
                </p:oleObj>
              </mc:Choice>
              <mc:Fallback>
                <p:oleObj name="Equation" r:id="rId18" imgW="4572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213100"/>
                        <a:ext cx="11525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>
            <a:extLst>
              <a:ext uri="{FF2B5EF4-FFF2-40B4-BE49-F238E27FC236}">
                <a16:creationId xmlns:a16="http://schemas.microsoft.com/office/drawing/2014/main" id="{F3F93399-3FA6-1043-3C82-DCE91D016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33825"/>
          <a:ext cx="65881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81000" imgH="203040" progId="Equation.DSMT4">
                  <p:embed/>
                </p:oleObj>
              </mc:Choice>
              <mc:Fallback>
                <p:oleObj name="Equation" r:id="rId20" imgW="27810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825"/>
                        <a:ext cx="65881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3">
            <a:extLst>
              <a:ext uri="{FF2B5EF4-FFF2-40B4-BE49-F238E27FC236}">
                <a16:creationId xmlns:a16="http://schemas.microsoft.com/office/drawing/2014/main" id="{0960CD02-4FDF-78AA-4AE6-1258D8357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581525"/>
          <a:ext cx="36004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6800" imgH="241200" progId="Equation.DSMT4">
                  <p:embed/>
                </p:oleObj>
              </mc:Choice>
              <mc:Fallback>
                <p:oleObj name="Equation" r:id="rId22" imgW="13968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1525"/>
                        <a:ext cx="36004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14">
            <a:extLst>
              <a:ext uri="{FF2B5EF4-FFF2-40B4-BE49-F238E27FC236}">
                <a16:creationId xmlns:a16="http://schemas.microsoft.com/office/drawing/2014/main" id="{56D94F88-375E-F648-9B2E-330ECD616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73688"/>
          <a:ext cx="5064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480" imgH="203040" progId="Equation.DSMT4">
                  <p:embed/>
                </p:oleObj>
              </mc:Choice>
              <mc:Fallback>
                <p:oleObj name="Equation" r:id="rId24" imgW="1774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73688"/>
                        <a:ext cx="5064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>
            <a:extLst>
              <a:ext uri="{FF2B5EF4-FFF2-40B4-BE49-F238E27FC236}">
                <a16:creationId xmlns:a16="http://schemas.microsoft.com/office/drawing/2014/main" id="{E3721FBF-AB06-5538-2CF3-F94372CF6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805488"/>
          <a:ext cx="3095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95280" imgH="241200" progId="Equation.DSMT4">
                  <p:embed/>
                </p:oleObj>
              </mc:Choice>
              <mc:Fallback>
                <p:oleObj name="Equation" r:id="rId26" imgW="129528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05488"/>
                        <a:ext cx="30956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>
            <a:extLst>
              <a:ext uri="{FF2B5EF4-FFF2-40B4-BE49-F238E27FC236}">
                <a16:creationId xmlns:a16="http://schemas.microsoft.com/office/drawing/2014/main" id="{9E5B4C13-7060-4321-71CB-B7E12DB5B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5876925"/>
          <a:ext cx="11525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203040" progId="Equation.DSMT4">
                  <p:embed/>
                </p:oleObj>
              </mc:Choice>
              <mc:Fallback>
                <p:oleObj name="Equation" r:id="rId28" imgW="44424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876925"/>
                        <a:ext cx="11525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6" name="Text Box 2">
            <a:extLst>
              <a:ext uri="{FF2B5EF4-FFF2-40B4-BE49-F238E27FC236}">
                <a16:creationId xmlns:a16="http://schemas.microsoft.com/office/drawing/2014/main" id="{42F386FC-BD3C-79EF-B879-49025BA7B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492375"/>
            <a:ext cx="1439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411DD0D3-850D-9BD9-24CF-D0ECFFE55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241200" progId="Equation.DSMT4">
                  <p:embed/>
                </p:oleObj>
              </mc:Choice>
              <mc:Fallback>
                <p:oleObj name="Equation" r:id="rId2" imgW="3822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70276572-5A2B-6B98-DF0F-F51E6723C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20713"/>
          <a:ext cx="161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203040" progId="Equation.DSMT4">
                  <p:embed/>
                </p:oleObj>
              </mc:Choice>
              <mc:Fallback>
                <p:oleObj name="Equation" r:id="rId4" imgW="6476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713"/>
                        <a:ext cx="161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499CD8C3-8A58-F8AD-D3F1-673E2A1A0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052513"/>
          <a:ext cx="1800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41200" progId="Equation.DSMT4">
                  <p:embed/>
                </p:oleObj>
              </mc:Choice>
              <mc:Fallback>
                <p:oleObj name="Equation" r:id="rId6" imgW="6728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052513"/>
                        <a:ext cx="18002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B26FC494-65C0-3980-1E8F-75026B898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17637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203040" progId="Equation.DSMT4">
                  <p:embed/>
                </p:oleObj>
              </mc:Choice>
              <mc:Fallback>
                <p:oleObj name="Equation" r:id="rId8" imgW="6984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17637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>
            <a:extLst>
              <a:ext uri="{FF2B5EF4-FFF2-40B4-BE49-F238E27FC236}">
                <a16:creationId xmlns:a16="http://schemas.microsoft.com/office/drawing/2014/main" id="{60B02027-C5D1-2656-8A53-4E6EC44B1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276475"/>
          <a:ext cx="6804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44720" imgH="203040" progId="Equation.DSMT4">
                  <p:embed/>
                </p:oleObj>
              </mc:Choice>
              <mc:Fallback>
                <p:oleObj name="Equation" r:id="rId10" imgW="28447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76475"/>
                        <a:ext cx="6804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>
            <a:extLst>
              <a:ext uri="{FF2B5EF4-FFF2-40B4-BE49-F238E27FC236}">
                <a16:creationId xmlns:a16="http://schemas.microsoft.com/office/drawing/2014/main" id="{46ABF57D-6926-FB55-8B6D-D9E472423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97200"/>
          <a:ext cx="62277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65360" imgH="228600" progId="Equation.DSMT4">
                  <p:embed/>
                </p:oleObj>
              </mc:Choice>
              <mc:Fallback>
                <p:oleObj name="Equation" r:id="rId12" imgW="25653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97200"/>
                        <a:ext cx="62277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>
            <a:extLst>
              <a:ext uri="{FF2B5EF4-FFF2-40B4-BE49-F238E27FC236}">
                <a16:creationId xmlns:a16="http://schemas.microsoft.com/office/drawing/2014/main" id="{00D600DF-8CE8-79A0-F580-F385A3297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644900"/>
          <a:ext cx="18716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241200" progId="Equation.DSMT4">
                  <p:embed/>
                </p:oleObj>
              </mc:Choice>
              <mc:Fallback>
                <p:oleObj name="Equation" r:id="rId14" imgW="7110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44900"/>
                        <a:ext cx="18716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>
            <a:extLst>
              <a:ext uri="{FF2B5EF4-FFF2-40B4-BE49-F238E27FC236}">
                <a16:creationId xmlns:a16="http://schemas.microsoft.com/office/drawing/2014/main" id="{B3547DC2-95D7-369B-4595-D889A33D3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92600"/>
          <a:ext cx="4572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28800" imgH="228600" progId="Equation.DSMT4">
                  <p:embed/>
                </p:oleObj>
              </mc:Choice>
              <mc:Fallback>
                <p:oleObj name="Equation" r:id="rId16" imgW="1828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0"/>
                        <a:ext cx="4572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14">
            <a:extLst>
              <a:ext uri="{FF2B5EF4-FFF2-40B4-BE49-F238E27FC236}">
                <a16:creationId xmlns:a16="http://schemas.microsoft.com/office/drawing/2014/main" id="{5CB82316-4268-2FD8-3A1A-B900E506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2219325"/>
            <a:ext cx="1912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07DC92D2-2B18-14C3-0828-83A00E18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79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A659A53-82BC-DA13-DE33-AB97D915B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0C56069D-0271-585A-48E3-858BC69904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tx1"/>
                </a:solidFill>
              </a:rPr>
              <a:t>§5.4 </a:t>
            </a:r>
            <a:r>
              <a:rPr lang="zh-CN" altLang="en-US" b="1">
                <a:solidFill>
                  <a:schemeClr val="tx1"/>
                </a:solidFill>
              </a:rPr>
              <a:t>实对称方阵相合标准形</a:t>
            </a:r>
          </a:p>
        </p:txBody>
      </p:sp>
      <p:pic>
        <p:nvPicPr>
          <p:cNvPr id="126981" name="Picture 5" descr="机动">
            <a:extLst>
              <a:ext uri="{FF2B5EF4-FFF2-40B4-BE49-F238E27FC236}">
                <a16:creationId xmlns:a16="http://schemas.microsoft.com/office/drawing/2014/main" id="{3B734339-CEEA-1861-D02C-EA4BCD7F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Text Box 6">
            <a:extLst>
              <a:ext uri="{FF2B5EF4-FFF2-40B4-BE49-F238E27FC236}">
                <a16:creationId xmlns:a16="http://schemas.microsoft.com/office/drawing/2014/main" id="{E96DDB33-A19C-42C6-ECA4-7AB3A1FC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26983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CAA59E9-918E-1396-36C7-974330AC1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4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C80ACF87-2AB3-1E62-4BEC-F52F52547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5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A6B3F6-6120-3D1A-424F-9D7B823E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6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71EEAA0-B9C0-E11D-BF25-2371C442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7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083D90-9F08-A9A0-A6AC-06FD3689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8" name="Picture 12" descr="tq1">
            <a:extLst>
              <a:ext uri="{FF2B5EF4-FFF2-40B4-BE49-F238E27FC236}">
                <a16:creationId xmlns:a16="http://schemas.microsoft.com/office/drawing/2014/main" id="{A2CE567A-8ECB-0E05-A70E-34588BA7744E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26989" name="Text Box 13">
            <a:extLst>
              <a:ext uri="{FF2B5EF4-FFF2-40B4-BE49-F238E27FC236}">
                <a16:creationId xmlns:a16="http://schemas.microsoft.com/office/drawing/2014/main" id="{42478E47-CB80-A633-210E-0DD19792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7" name="Text Box 2">
            <a:extLst>
              <a:ext uri="{FF2B5EF4-FFF2-40B4-BE49-F238E27FC236}">
                <a16:creationId xmlns:a16="http://schemas.microsoft.com/office/drawing/2014/main" id="{4981972B-3019-6CCD-1E3A-F88EFA9C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632325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3123" name="Object 3">
            <a:extLst>
              <a:ext uri="{FF2B5EF4-FFF2-40B4-BE49-F238E27FC236}">
                <a16:creationId xmlns:a16="http://schemas.microsoft.com/office/drawing/2014/main" id="{66750695-FCDE-6F6C-D0F5-A8AEB51D9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71513"/>
          <a:ext cx="7019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03040" progId="Equation.DSMT4">
                  <p:embed/>
                </p:oleObj>
              </mc:Choice>
              <mc:Fallback>
                <p:oleObj name="Equation" r:id="rId2" imgW="30096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1513"/>
                        <a:ext cx="70199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20F4EE48-7C55-E968-5C23-E60FFBCF9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671513"/>
          <a:ext cx="15113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671513"/>
                        <a:ext cx="15113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9267EFAE-1721-F06C-B112-1B1DD9AF9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95388"/>
          <a:ext cx="51482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203040" progId="Equation.DSMT4">
                  <p:embed/>
                </p:oleObj>
              </mc:Choice>
              <mc:Fallback>
                <p:oleObj name="Equation" r:id="rId6" imgW="22096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5388"/>
                        <a:ext cx="51482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id="{BE9BA79E-F19E-CC67-7A5A-F6217FFEF4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30375"/>
          <a:ext cx="7740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77880" imgH="228600" progId="Equation.DSMT4">
                  <p:embed/>
                </p:oleObj>
              </mc:Choice>
              <mc:Fallback>
                <p:oleObj name="Equation" r:id="rId8" imgW="3377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30375"/>
                        <a:ext cx="7740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>
            <a:extLst>
              <a:ext uri="{FF2B5EF4-FFF2-40B4-BE49-F238E27FC236}">
                <a16:creationId xmlns:a16="http://schemas.microsoft.com/office/drawing/2014/main" id="{BC899EF2-921C-6E1F-71B7-8B24596EC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4863" y="1768475"/>
          <a:ext cx="7191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203040" progId="Equation.DSMT4">
                  <p:embed/>
                </p:oleObj>
              </mc:Choice>
              <mc:Fallback>
                <p:oleObj name="Equation" r:id="rId10" imgW="330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863" y="1768475"/>
                        <a:ext cx="7191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>
            <a:extLst>
              <a:ext uri="{FF2B5EF4-FFF2-40B4-BE49-F238E27FC236}">
                <a16:creationId xmlns:a16="http://schemas.microsoft.com/office/drawing/2014/main" id="{15BA59BB-9BFF-4B0A-3FC8-94ECC6488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" y="2244725"/>
          <a:ext cx="76676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77880" imgH="228600" progId="Equation.DSMT4">
                  <p:embed/>
                </p:oleObj>
              </mc:Choice>
              <mc:Fallback>
                <p:oleObj name="Equation" r:id="rId12" imgW="33778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2244725"/>
                        <a:ext cx="76676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>
            <a:extLst>
              <a:ext uri="{FF2B5EF4-FFF2-40B4-BE49-F238E27FC236}">
                <a16:creationId xmlns:a16="http://schemas.microsoft.com/office/drawing/2014/main" id="{B46667EB-F144-A6A6-81E0-A9780C066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2850" y="2244725"/>
          <a:ext cx="14398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203040" progId="Equation.DSMT4">
                  <p:embed/>
                </p:oleObj>
              </mc:Choice>
              <mc:Fallback>
                <p:oleObj name="Equation" r:id="rId14" imgW="6476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2244725"/>
                        <a:ext cx="14398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>
            <a:extLst>
              <a:ext uri="{FF2B5EF4-FFF2-40B4-BE49-F238E27FC236}">
                <a16:creationId xmlns:a16="http://schemas.microsoft.com/office/drawing/2014/main" id="{EC82A301-A2E5-ABB7-1933-609097DB5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25750"/>
          <a:ext cx="7524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03440" imgH="241200" progId="Equation.DSMT4">
                  <p:embed/>
                </p:oleObj>
              </mc:Choice>
              <mc:Fallback>
                <p:oleObj name="Equation" r:id="rId16" imgW="34034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25750"/>
                        <a:ext cx="7524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>
            <a:extLst>
              <a:ext uri="{FF2B5EF4-FFF2-40B4-BE49-F238E27FC236}">
                <a16:creationId xmlns:a16="http://schemas.microsoft.com/office/drawing/2014/main" id="{5649AFA2-DD98-7C15-9E7A-83B41FB6E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2825750"/>
          <a:ext cx="15128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85800" imgH="228600" progId="Equation.DSMT4">
                  <p:embed/>
                </p:oleObj>
              </mc:Choice>
              <mc:Fallback>
                <p:oleObj name="Equation" r:id="rId18" imgW="685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825750"/>
                        <a:ext cx="15128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12">
            <a:extLst>
              <a:ext uri="{FF2B5EF4-FFF2-40B4-BE49-F238E27FC236}">
                <a16:creationId xmlns:a16="http://schemas.microsoft.com/office/drawing/2014/main" id="{FAD07499-ACBA-5365-F1EB-644FB5716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13125"/>
          <a:ext cx="7451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27120" imgH="241200" progId="Equation.DSMT4">
                  <p:embed/>
                </p:oleObj>
              </mc:Choice>
              <mc:Fallback>
                <p:oleObj name="Equation" r:id="rId20" imgW="33271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13125"/>
                        <a:ext cx="74517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13">
            <a:extLst>
              <a:ext uri="{FF2B5EF4-FFF2-40B4-BE49-F238E27FC236}">
                <a16:creationId xmlns:a16="http://schemas.microsoft.com/office/drawing/2014/main" id="{67CB6822-AAE4-B4D7-0FE9-9B2DE1A88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375025"/>
          <a:ext cx="15128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09480" imgH="241200" progId="Equation.DSMT4">
                  <p:embed/>
                </p:oleObj>
              </mc:Choice>
              <mc:Fallback>
                <p:oleObj name="Equation" r:id="rId22" imgW="6094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375025"/>
                        <a:ext cx="1512887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>
            <a:extLst>
              <a:ext uri="{FF2B5EF4-FFF2-40B4-BE49-F238E27FC236}">
                <a16:creationId xmlns:a16="http://schemas.microsoft.com/office/drawing/2014/main" id="{757AEB1A-CD9D-0D81-0EF4-DC36216A3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79863"/>
          <a:ext cx="2268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02960" imgH="241200" progId="Equation.DSMT4">
                  <p:embed/>
                </p:oleObj>
              </mc:Choice>
              <mc:Fallback>
                <p:oleObj name="Equation" r:id="rId24" imgW="10029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79863"/>
                        <a:ext cx="2268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>
            <a:extLst>
              <a:ext uri="{FF2B5EF4-FFF2-40B4-BE49-F238E27FC236}">
                <a16:creationId xmlns:a16="http://schemas.microsoft.com/office/drawing/2014/main" id="{852331AA-EEE6-300D-C69D-7825C49B2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757738"/>
          <a:ext cx="66976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69920" imgH="203040" progId="Equation.DSMT4">
                  <p:embed/>
                </p:oleObj>
              </mc:Choice>
              <mc:Fallback>
                <p:oleObj name="Equation" r:id="rId26" imgW="28699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57738"/>
                        <a:ext cx="66976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6" name="Object 16">
            <a:extLst>
              <a:ext uri="{FF2B5EF4-FFF2-40B4-BE49-F238E27FC236}">
                <a16:creationId xmlns:a16="http://schemas.microsoft.com/office/drawing/2014/main" id="{27C7B3A0-8CBA-FC3E-A10E-56A665E94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272088"/>
          <a:ext cx="65516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39800" imgH="228600" progId="Equation.DSMT4">
                  <p:embed/>
                </p:oleObj>
              </mc:Choice>
              <mc:Fallback>
                <p:oleObj name="Equation" r:id="rId28" imgW="25398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72088"/>
                        <a:ext cx="65516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9" name="Object 19">
            <a:extLst>
              <a:ext uri="{FF2B5EF4-FFF2-40B4-BE49-F238E27FC236}">
                <a16:creationId xmlns:a16="http://schemas.microsoft.com/office/drawing/2014/main" id="{9A2FFA9A-F29C-4107-74D0-F10548389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" y="112713"/>
          <a:ext cx="8532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543120" imgH="203040" progId="Equation.DSMT4">
                  <p:embed/>
                </p:oleObj>
              </mc:Choice>
              <mc:Fallback>
                <p:oleObj name="Equation" r:id="rId30" imgW="354312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12713"/>
                        <a:ext cx="8532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20">
            <a:extLst>
              <a:ext uri="{FF2B5EF4-FFF2-40B4-BE49-F238E27FC236}">
                <a16:creationId xmlns:a16="http://schemas.microsoft.com/office/drawing/2014/main" id="{B59521A2-A724-1AF9-1AFD-509B0CB34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691063"/>
            <a:ext cx="1576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>
            <a:extLst>
              <a:ext uri="{FF2B5EF4-FFF2-40B4-BE49-F238E27FC236}">
                <a16:creationId xmlns:a16="http://schemas.microsoft.com/office/drawing/2014/main" id="{20271C7A-075D-6886-3043-01DCB9D0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458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b="1" dirty="0">
                <a:solidFill>
                  <a:schemeClr val="tx2"/>
                </a:solidFill>
                <a:latin typeface="+mn-lt"/>
              </a:rPr>
              <a:t>例</a:t>
            </a:r>
            <a:r>
              <a:rPr kumimoji="0" lang="en-US" altLang="zh-CN" b="1" dirty="0">
                <a:solidFill>
                  <a:schemeClr val="tx2"/>
                </a:solidFill>
                <a:latin typeface="+mn-lt"/>
              </a:rPr>
              <a:t>2</a:t>
            </a:r>
            <a:r>
              <a:rPr kumimoji="0" lang="zh-CN" altLang="en-US" dirty="0">
                <a:latin typeface="+mn-lt"/>
              </a:rPr>
              <a:t>（最小二乘法） 已知某种材料在生产过程中的废品率</a:t>
            </a:r>
            <a:r>
              <a:rPr kumimoji="0" lang="en-US" altLang="zh-CN" dirty="0">
                <a:latin typeface="+mn-lt"/>
              </a:rPr>
              <a:t>y</a:t>
            </a:r>
            <a:r>
              <a:rPr kumimoji="0" lang="zh-CN" altLang="en-US" dirty="0">
                <a:latin typeface="+mn-lt"/>
              </a:rPr>
              <a:t>与某种化学成分的含量百分比</a:t>
            </a:r>
            <a:r>
              <a:rPr kumimoji="0" lang="en-US" altLang="zh-CN" dirty="0">
                <a:latin typeface="+mn-lt"/>
              </a:rPr>
              <a:t>x</a:t>
            </a:r>
            <a:r>
              <a:rPr kumimoji="0" lang="zh-CN" altLang="en-US" dirty="0">
                <a:latin typeface="+mn-lt"/>
              </a:rPr>
              <a:t>有关</a:t>
            </a:r>
            <a:r>
              <a:rPr kumimoji="0" lang="en-US" altLang="zh-CN" dirty="0">
                <a:latin typeface="+mn-lt"/>
              </a:rPr>
              <a:t>.</a:t>
            </a:r>
            <a:r>
              <a:rPr kumimoji="0" lang="zh-CN" altLang="en-US" dirty="0">
                <a:latin typeface="+mn-lt"/>
              </a:rPr>
              <a:t>以下是某工厂在生产过程中实测到的</a:t>
            </a:r>
            <a:r>
              <a:rPr kumimoji="0" lang="en-US" altLang="zh-CN" i="1" dirty="0">
                <a:latin typeface="+mn-lt"/>
              </a:rPr>
              <a:t>x, y</a:t>
            </a:r>
            <a:r>
              <a:rPr kumimoji="0" lang="zh-CN" altLang="en-US" dirty="0">
                <a:latin typeface="+mn-lt"/>
              </a:rPr>
              <a:t>的一些对应数据</a:t>
            </a:r>
            <a:r>
              <a:rPr kumimoji="0" lang="en-US" altLang="zh-CN" dirty="0">
                <a:latin typeface="+mn-lt"/>
              </a:rPr>
              <a:t>.</a:t>
            </a:r>
            <a:r>
              <a:rPr kumimoji="0" lang="zh-CN" altLang="en-US" dirty="0">
                <a:latin typeface="+mn-lt"/>
              </a:rPr>
              <a:t> </a:t>
            </a:r>
          </a:p>
        </p:txBody>
      </p:sp>
      <p:graphicFrame>
        <p:nvGraphicFramePr>
          <p:cNvPr id="53288" name="Group 40">
            <a:extLst>
              <a:ext uri="{FF2B5EF4-FFF2-40B4-BE49-F238E27FC236}">
                <a16:creationId xmlns:a16="http://schemas.microsoft.com/office/drawing/2014/main" id="{C9AFA02D-0D3F-4F45-1416-A8ECB9CDFD1C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368300" y="2470150"/>
          <a:ext cx="8382000" cy="137001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2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X(%)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3.6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3.7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3.8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3.9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4.0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4.1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4.2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Y(%)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1.00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0.9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0.81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0.60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0.56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Times New Roman" pitchFamily="18" charset="0"/>
                        </a:rPr>
                        <a:t>0.35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187" name="Text Box 35">
            <a:extLst>
              <a:ext uri="{FF2B5EF4-FFF2-40B4-BE49-F238E27FC236}">
                <a16:creationId xmlns:a16="http://schemas.microsoft.com/office/drawing/2014/main" id="{B4E0540D-5589-0CF0-46A0-354B2354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3925888"/>
            <a:ext cx="792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latin typeface="+mj-lt"/>
              </a:rPr>
              <a:t>试给出</a:t>
            </a:r>
            <a:r>
              <a:rPr kumimoji="0" lang="en-US" altLang="zh-CN" i="1" dirty="0">
                <a:latin typeface="+mj-lt"/>
              </a:rPr>
              <a:t>x, y</a:t>
            </a:r>
            <a:r>
              <a:rPr kumimoji="0" lang="zh-CN" altLang="en-US" dirty="0">
                <a:latin typeface="+mj-lt"/>
              </a:rPr>
              <a:t>之间函数关系的一个近似公式</a:t>
            </a:r>
          </a:p>
        </p:txBody>
      </p:sp>
      <p:pic>
        <p:nvPicPr>
          <p:cNvPr id="116769" name="Picture 38" descr="机动">
            <a:extLst>
              <a:ext uri="{FF2B5EF4-FFF2-40B4-BE49-F238E27FC236}">
                <a16:creationId xmlns:a16="http://schemas.microsoft.com/office/drawing/2014/main" id="{DC838BEB-43B8-F6B8-95F0-FD27D5A8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0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69AEB41-4E1C-8B00-8473-9141198B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1" name="Picture 40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27833ECB-6098-5C68-7364-2C199AB2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2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41DF09-D6E1-048B-4258-D40BBC56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3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7D505E2-DC45-9DD0-392E-5EC2B1F5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4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252FE6-3E00-2B40-E35E-C1341E86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Text Box 2">
            <a:extLst>
              <a:ext uri="{FF2B5EF4-FFF2-40B4-BE49-F238E27FC236}">
                <a16:creationId xmlns:a16="http://schemas.microsoft.com/office/drawing/2014/main" id="{FE44976B-4FBE-36BD-5E60-E1CC4C74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924175"/>
            <a:ext cx="165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5F7FC1AF-ED2D-3784-6B63-CB1F53AFD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88913"/>
          <a:ext cx="60483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228600" progId="Equation.DSMT4">
                  <p:embed/>
                </p:oleObj>
              </mc:Choice>
              <mc:Fallback>
                <p:oleObj name="Equation" r:id="rId2" imgW="2527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8913"/>
                        <a:ext cx="60483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DA62F23C-B992-7284-35A3-B71772BC3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692150"/>
          <a:ext cx="295275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711000" progId="Equation.DSMT4">
                  <p:embed/>
                </p:oleObj>
              </mc:Choice>
              <mc:Fallback>
                <p:oleObj name="Equation" r:id="rId4" imgW="12063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692150"/>
                        <a:ext cx="295275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AE63138F-E2E1-6E58-B862-0223C60E6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565400"/>
          <a:ext cx="6480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0680" imgH="203040" progId="Equation.DSMT4">
                  <p:embed/>
                </p:oleObj>
              </mc:Choice>
              <mc:Fallback>
                <p:oleObj name="Equation" r:id="rId6" imgW="29206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64801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>
            <a:extLst>
              <a:ext uri="{FF2B5EF4-FFF2-40B4-BE49-F238E27FC236}">
                <a16:creationId xmlns:a16="http://schemas.microsoft.com/office/drawing/2014/main" id="{3490A695-C0EB-C2CB-8A9C-F8CBC98F7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0038" y="2492375"/>
          <a:ext cx="12239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038" y="2492375"/>
                        <a:ext cx="12239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>
            <a:extLst>
              <a:ext uri="{FF2B5EF4-FFF2-40B4-BE49-F238E27FC236}">
                <a16:creationId xmlns:a16="http://schemas.microsoft.com/office/drawing/2014/main" id="{48765349-D6FA-82F8-D878-DD3393C97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97200"/>
          <a:ext cx="91440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35080" imgH="711000" progId="Equation.DSMT4">
                  <p:embed/>
                </p:oleObj>
              </mc:Choice>
              <mc:Fallback>
                <p:oleObj name="Equation" r:id="rId10" imgW="383508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97200"/>
                        <a:ext cx="91440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>
            <a:extLst>
              <a:ext uri="{FF2B5EF4-FFF2-40B4-BE49-F238E27FC236}">
                <a16:creationId xmlns:a16="http://schemas.microsoft.com/office/drawing/2014/main" id="{0DC4C26B-20D2-3542-2D11-5B4DEE772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92600"/>
          <a:ext cx="4140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26920" imgH="241200" progId="Equation.DSMT4">
                  <p:embed/>
                </p:oleObj>
              </mc:Choice>
              <mc:Fallback>
                <p:oleObj name="Equation" r:id="rId12" imgW="172692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0"/>
                        <a:ext cx="41402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>
            <a:extLst>
              <a:ext uri="{FF2B5EF4-FFF2-40B4-BE49-F238E27FC236}">
                <a16:creationId xmlns:a16="http://schemas.microsoft.com/office/drawing/2014/main" id="{523955B1-0983-777B-E43E-C39D6C76A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868863"/>
          <a:ext cx="633730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98520" imgH="711000" progId="Equation.DSMT4">
                  <p:embed/>
                </p:oleObj>
              </mc:Choice>
              <mc:Fallback>
                <p:oleObj name="Equation" r:id="rId14" imgW="309852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68863"/>
                        <a:ext cx="633730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>
            <a:extLst>
              <a:ext uri="{FF2B5EF4-FFF2-40B4-BE49-F238E27FC236}">
                <a16:creationId xmlns:a16="http://schemas.microsoft.com/office/drawing/2014/main" id="{4768374C-B894-D2C1-C51E-9969BCD59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8913"/>
          <a:ext cx="471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4714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>
            <a:extLst>
              <a:ext uri="{FF2B5EF4-FFF2-40B4-BE49-F238E27FC236}">
                <a16:creationId xmlns:a16="http://schemas.microsoft.com/office/drawing/2014/main" id="{208BBBC9-DEB1-D8D1-6B47-879F171C0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565400"/>
          <a:ext cx="1368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203040" progId="Equation.DSMT4">
                  <p:embed/>
                </p:oleObj>
              </mc:Choice>
              <mc:Fallback>
                <p:oleObj name="Equation" r:id="rId18" imgW="5457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5400"/>
                        <a:ext cx="13684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Text Box 2">
            <a:extLst>
              <a:ext uri="{FF2B5EF4-FFF2-40B4-BE49-F238E27FC236}">
                <a16:creationId xmlns:a16="http://schemas.microsoft.com/office/drawing/2014/main" id="{2598C6E1-2601-0374-7AF6-22968DA86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692150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48140" name="Text Box 3">
            <a:extLst>
              <a:ext uri="{FF2B5EF4-FFF2-40B4-BE49-F238E27FC236}">
                <a16:creationId xmlns:a16="http://schemas.microsoft.com/office/drawing/2014/main" id="{60364149-2B68-D0DB-18D3-0C0641F4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49275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95C70F2B-DE4D-0B84-E674-2E551F746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04813"/>
          <a:ext cx="53292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228600" progId="Equation.DSMT4">
                  <p:embed/>
                </p:oleObj>
              </mc:Choice>
              <mc:Fallback>
                <p:oleObj name="Equation" r:id="rId2" imgW="19173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4813"/>
                        <a:ext cx="53292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 Box 5">
            <a:extLst>
              <a:ext uri="{FF2B5EF4-FFF2-40B4-BE49-F238E27FC236}">
                <a16:creationId xmlns:a16="http://schemas.microsoft.com/office/drawing/2014/main" id="{97581C64-DA2E-42F2-E31C-52D44899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35756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5174" name="Object 6">
            <a:extLst>
              <a:ext uri="{FF2B5EF4-FFF2-40B4-BE49-F238E27FC236}">
                <a16:creationId xmlns:a16="http://schemas.microsoft.com/office/drawing/2014/main" id="{97D72D8A-04E4-C843-2A0D-9FF380134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404813"/>
          <a:ext cx="971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203040" progId="Equation.DSMT4">
                  <p:embed/>
                </p:oleObj>
              </mc:Choice>
              <mc:Fallback>
                <p:oleObj name="Equation" r:id="rId4" imgW="3427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404813"/>
                        <a:ext cx="971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7">
            <a:extLst>
              <a:ext uri="{FF2B5EF4-FFF2-40B4-BE49-F238E27FC236}">
                <a16:creationId xmlns:a16="http://schemas.microsoft.com/office/drawing/2014/main" id="{8F9C6761-D08A-A794-080C-D6CAB1F96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503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5176" name="Object 8">
            <a:extLst>
              <a:ext uri="{FF2B5EF4-FFF2-40B4-BE49-F238E27FC236}">
                <a16:creationId xmlns:a16="http://schemas.microsoft.com/office/drawing/2014/main" id="{656550F3-E335-0AF4-37F5-DC73C7D25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96975"/>
          <a:ext cx="5867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228600" progId="Equation.DSMT4">
                  <p:embed/>
                </p:oleObj>
              </mc:Choice>
              <mc:Fallback>
                <p:oleObj name="Equation" r:id="rId6" imgW="2082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6975"/>
                        <a:ext cx="5867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Text Box 9">
            <a:extLst>
              <a:ext uri="{FF2B5EF4-FFF2-40B4-BE49-F238E27FC236}">
                <a16:creationId xmlns:a16="http://schemas.microsoft.com/office/drawing/2014/main" id="{1ACEA5AF-7148-D707-A649-9D2C6FCF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500438"/>
            <a:ext cx="122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5178" name="Object 10">
            <a:extLst>
              <a:ext uri="{FF2B5EF4-FFF2-40B4-BE49-F238E27FC236}">
                <a16:creationId xmlns:a16="http://schemas.microsoft.com/office/drawing/2014/main" id="{91CF8B92-DD4F-1D78-EA28-1A74E4D5D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196975"/>
          <a:ext cx="28813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196975"/>
                        <a:ext cx="28813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1">
            <a:extLst>
              <a:ext uri="{FF2B5EF4-FFF2-40B4-BE49-F238E27FC236}">
                <a16:creationId xmlns:a16="http://schemas.microsoft.com/office/drawing/2014/main" id="{3AECDE10-0B06-5D6B-5E2D-A005ED35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349500"/>
            <a:ext cx="1150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5180" name="Object 12">
            <a:extLst>
              <a:ext uri="{FF2B5EF4-FFF2-40B4-BE49-F238E27FC236}">
                <a16:creationId xmlns:a16="http://schemas.microsoft.com/office/drawing/2014/main" id="{39AEE8E6-E150-32E8-0345-AD3F2C20A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3238"/>
          <a:ext cx="9144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68680" imgH="711000" progId="Equation.DSMT4">
                  <p:embed/>
                </p:oleObj>
              </mc:Choice>
              <mc:Fallback>
                <p:oleObj name="Equation" r:id="rId10" imgW="356868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91440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Text Box 13">
            <a:extLst>
              <a:ext uri="{FF2B5EF4-FFF2-40B4-BE49-F238E27FC236}">
                <a16:creationId xmlns:a16="http://schemas.microsoft.com/office/drawing/2014/main" id="{21A9CA06-4F0E-D515-8B4B-76E5A7DF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941888"/>
            <a:ext cx="1512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5182" name="Object 14">
            <a:extLst>
              <a:ext uri="{FF2B5EF4-FFF2-40B4-BE49-F238E27FC236}">
                <a16:creationId xmlns:a16="http://schemas.microsoft.com/office/drawing/2014/main" id="{C44D492B-8280-FFE4-3279-225240FDB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644900"/>
          <a:ext cx="76327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7000" imgH="711000" progId="Equation.DSMT4">
                  <p:embed/>
                </p:oleObj>
              </mc:Choice>
              <mc:Fallback>
                <p:oleObj name="Equation" r:id="rId12" imgW="2997000" imgH="71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76327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Text Box 15">
            <a:extLst>
              <a:ext uri="{FF2B5EF4-FFF2-40B4-BE49-F238E27FC236}">
                <a16:creationId xmlns:a16="http://schemas.microsoft.com/office/drawing/2014/main" id="{1056CFEF-88F4-7B6E-F55A-9F553DB11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9499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48147" name="Text Box 16">
            <a:extLst>
              <a:ext uri="{FF2B5EF4-FFF2-40B4-BE49-F238E27FC236}">
                <a16:creationId xmlns:a16="http://schemas.microsoft.com/office/drawing/2014/main" id="{0C8D8618-E330-9BDB-C612-283852FF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51656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5185" name="Object 17">
            <a:extLst>
              <a:ext uri="{FF2B5EF4-FFF2-40B4-BE49-F238E27FC236}">
                <a16:creationId xmlns:a16="http://schemas.microsoft.com/office/drawing/2014/main" id="{5CF40602-AB27-D34D-3F22-F5DF41F89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300663"/>
          <a:ext cx="56880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6280" imgH="393480" progId="Equation.DSMT4">
                  <p:embed/>
                </p:oleObj>
              </mc:Choice>
              <mc:Fallback>
                <p:oleObj name="Equation" r:id="rId14" imgW="200628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5688012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18">
            <a:extLst>
              <a:ext uri="{FF2B5EF4-FFF2-40B4-BE49-F238E27FC236}">
                <a16:creationId xmlns:a16="http://schemas.microsoft.com/office/drawing/2014/main" id="{DD70DAB4-0AEA-3E4D-2A55-7096185C1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4813"/>
          <a:ext cx="15843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203040" progId="Equation.DSMT4">
                  <p:embed/>
                </p:oleObj>
              </mc:Choice>
              <mc:Fallback>
                <p:oleObj name="Equation" r:id="rId16" imgW="54576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15843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7" name="Object 19">
            <a:extLst>
              <a:ext uri="{FF2B5EF4-FFF2-40B4-BE49-F238E27FC236}">
                <a16:creationId xmlns:a16="http://schemas.microsoft.com/office/drawing/2014/main" id="{A8771432-E1E5-705F-E3DD-0A4DE5281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589588"/>
          <a:ext cx="1511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203040" progId="Equation.DSMT4">
                  <p:embed/>
                </p:oleObj>
              </mc:Choice>
              <mc:Fallback>
                <p:oleObj name="Equation" r:id="rId18" imgW="5457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15113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Text Box 2">
            <a:extLst>
              <a:ext uri="{FF2B5EF4-FFF2-40B4-BE49-F238E27FC236}">
                <a16:creationId xmlns:a16="http://schemas.microsoft.com/office/drawing/2014/main" id="{F67D3556-1C84-5349-6964-953D25638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6195" name="Object 3">
            <a:extLst>
              <a:ext uri="{FF2B5EF4-FFF2-40B4-BE49-F238E27FC236}">
                <a16:creationId xmlns:a16="http://schemas.microsoft.com/office/drawing/2014/main" id="{A3A41869-E7E0-CE13-44B0-EA3B2EE13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8040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393480" progId="Equation.DSMT4">
                  <p:embed/>
                </p:oleObj>
              </mc:Choice>
              <mc:Fallback>
                <p:oleObj name="Equation" r:id="rId2" imgW="24508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80402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4">
            <a:extLst>
              <a:ext uri="{FF2B5EF4-FFF2-40B4-BE49-F238E27FC236}">
                <a16:creationId xmlns:a16="http://schemas.microsoft.com/office/drawing/2014/main" id="{19CC5157-6D6D-6E87-48F3-24D2E1FA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989138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6197" name="Object 5">
            <a:extLst>
              <a:ext uri="{FF2B5EF4-FFF2-40B4-BE49-F238E27FC236}">
                <a16:creationId xmlns:a16="http://schemas.microsoft.com/office/drawing/2014/main" id="{BE928365-CE24-B923-4A2F-F558085A7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3063" y="246063"/>
          <a:ext cx="2089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0" imgH="228600" progId="Equation.DSMT4">
                  <p:embed/>
                </p:oleObj>
              </mc:Choice>
              <mc:Fallback>
                <p:oleObj name="Equation" r:id="rId4" imgW="774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063" y="246063"/>
                        <a:ext cx="2089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6">
            <a:extLst>
              <a:ext uri="{FF2B5EF4-FFF2-40B4-BE49-F238E27FC236}">
                <a16:creationId xmlns:a16="http://schemas.microsoft.com/office/drawing/2014/main" id="{68C68A83-65E7-C385-4DDB-EF7DD901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6199" name="Object 7">
            <a:extLst>
              <a:ext uri="{FF2B5EF4-FFF2-40B4-BE49-F238E27FC236}">
                <a16:creationId xmlns:a16="http://schemas.microsoft.com/office/drawing/2014/main" id="{36B28079-8D49-D768-5B5A-A0F4A6EF9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98525"/>
          <a:ext cx="82438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1066680" progId="Equation.DSMT4">
                  <p:embed/>
                </p:oleObj>
              </mc:Choice>
              <mc:Fallback>
                <p:oleObj name="Equation" r:id="rId6" imgW="2958840" imgH="1066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98525"/>
                        <a:ext cx="824388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8">
            <a:extLst>
              <a:ext uri="{FF2B5EF4-FFF2-40B4-BE49-F238E27FC236}">
                <a16:creationId xmlns:a16="http://schemas.microsoft.com/office/drawing/2014/main" id="{58A028A4-23BC-B4AC-0786-59FA164D6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6201" name="Object 9">
            <a:extLst>
              <a:ext uri="{FF2B5EF4-FFF2-40B4-BE49-F238E27FC236}">
                <a16:creationId xmlns:a16="http://schemas.microsoft.com/office/drawing/2014/main" id="{F6B3FD32-3DBC-090F-8F41-ACB2E6A15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00438"/>
          <a:ext cx="24844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241200" progId="Equation.DSMT4">
                  <p:embed/>
                </p:oleObj>
              </mc:Choice>
              <mc:Fallback>
                <p:oleObj name="Equation" r:id="rId8" imgW="8125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24844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0">
            <a:extLst>
              <a:ext uri="{FF2B5EF4-FFF2-40B4-BE49-F238E27FC236}">
                <a16:creationId xmlns:a16="http://schemas.microsoft.com/office/drawing/2014/main" id="{3FBBFD29-A31E-FBC6-C47F-631242DCA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44512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6203" name="Object 11">
            <a:extLst>
              <a:ext uri="{FF2B5EF4-FFF2-40B4-BE49-F238E27FC236}">
                <a16:creationId xmlns:a16="http://schemas.microsoft.com/office/drawing/2014/main" id="{59D4FDCB-6031-3EA9-FAB9-D6217129F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860800"/>
          <a:ext cx="7058025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600" imgH="1066680" progId="Equation.DSMT4">
                  <p:embed/>
                </p:oleObj>
              </mc:Choice>
              <mc:Fallback>
                <p:oleObj name="Equation" r:id="rId10" imgW="3009600" imgH="1066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0800"/>
                        <a:ext cx="7058025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ext Box 2">
            <a:extLst>
              <a:ext uri="{FF2B5EF4-FFF2-40B4-BE49-F238E27FC236}">
                <a16:creationId xmlns:a16="http://schemas.microsoft.com/office/drawing/2014/main" id="{DD894D88-BCAA-A98E-D992-5712F81F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7813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id="{D9816234-9EAA-CE61-96F5-CD3A1C474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88913"/>
          <a:ext cx="41767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203040" progId="Equation.DSMT4">
                  <p:embed/>
                </p:oleObj>
              </mc:Choice>
              <mc:Fallback>
                <p:oleObj name="Equation" r:id="rId2" imgW="15620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8913"/>
                        <a:ext cx="41767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4">
            <a:extLst>
              <a:ext uri="{FF2B5EF4-FFF2-40B4-BE49-F238E27FC236}">
                <a16:creationId xmlns:a16="http://schemas.microsoft.com/office/drawing/2014/main" id="{B9A5566B-BFA2-7E5D-FEA6-62E4AEFA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268413"/>
            <a:ext cx="215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7221" name="Object 5">
            <a:extLst>
              <a:ext uri="{FF2B5EF4-FFF2-40B4-BE49-F238E27FC236}">
                <a16:creationId xmlns:a16="http://schemas.microsoft.com/office/drawing/2014/main" id="{A74D6F4B-7FFF-A018-D2DA-F4291097B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052513"/>
          <a:ext cx="47529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41200" progId="Equation.DSMT4">
                  <p:embed/>
                </p:oleObj>
              </mc:Choice>
              <mc:Fallback>
                <p:oleObj name="Equation" r:id="rId4" imgW="18158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47529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6">
            <a:extLst>
              <a:ext uri="{FF2B5EF4-FFF2-40B4-BE49-F238E27FC236}">
                <a16:creationId xmlns:a16="http://schemas.microsoft.com/office/drawing/2014/main" id="{E5DD99ED-1FBF-D91E-C227-03D4AC3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7223" name="Object 7">
            <a:extLst>
              <a:ext uri="{FF2B5EF4-FFF2-40B4-BE49-F238E27FC236}">
                <a16:creationId xmlns:a16="http://schemas.microsoft.com/office/drawing/2014/main" id="{97BF555E-7C97-255C-0286-0471DB25E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44675"/>
          <a:ext cx="9001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03040" progId="Equation.DSMT4">
                  <p:embed/>
                </p:oleObj>
              </mc:Choice>
              <mc:Fallback>
                <p:oleObj name="Equation" r:id="rId6" imgW="330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4675"/>
                        <a:ext cx="9001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>
            <a:extLst>
              <a:ext uri="{FF2B5EF4-FFF2-40B4-BE49-F238E27FC236}">
                <a16:creationId xmlns:a16="http://schemas.microsoft.com/office/drawing/2014/main" id="{AA1FFC01-B8F2-B3DA-9D05-2020C4184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76475"/>
          <a:ext cx="91440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00320" imgH="1244520" progId="Equation.DSMT4">
                  <p:embed/>
                </p:oleObj>
              </mc:Choice>
              <mc:Fallback>
                <p:oleObj name="Equation" r:id="rId8" imgW="4000320" imgH="1244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9144000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9">
            <a:extLst>
              <a:ext uri="{FF2B5EF4-FFF2-40B4-BE49-F238E27FC236}">
                <a16:creationId xmlns:a16="http://schemas.microsoft.com/office/drawing/2014/main" id="{DF4FA94B-7469-6245-6496-7D06B0C6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08500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0187" name="Text Box 10">
            <a:extLst>
              <a:ext uri="{FF2B5EF4-FFF2-40B4-BE49-F238E27FC236}">
                <a16:creationId xmlns:a16="http://schemas.microsoft.com/office/drawing/2014/main" id="{B5B63314-5B41-DFCD-41BC-536C0E81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16563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7227" name="Object 11">
            <a:extLst>
              <a:ext uri="{FF2B5EF4-FFF2-40B4-BE49-F238E27FC236}">
                <a16:creationId xmlns:a16="http://schemas.microsoft.com/office/drawing/2014/main" id="{0C7F7218-BA3F-B8EF-79F9-18BF3A7F3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013325"/>
          <a:ext cx="33480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120" imgH="203040" progId="Equation.DSMT4">
                  <p:embed/>
                </p:oleObj>
              </mc:Choice>
              <mc:Fallback>
                <p:oleObj name="Equation" r:id="rId10" imgW="12571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13325"/>
                        <a:ext cx="33480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Text Box 2">
            <a:extLst>
              <a:ext uri="{FF2B5EF4-FFF2-40B4-BE49-F238E27FC236}">
                <a16:creationId xmlns:a16="http://schemas.microsoft.com/office/drawing/2014/main" id="{F3B1F8E6-6144-48FC-4BC1-0A2AC2FD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908050"/>
            <a:ext cx="165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8243" name="Object 3">
            <a:extLst>
              <a:ext uri="{FF2B5EF4-FFF2-40B4-BE49-F238E27FC236}">
                <a16:creationId xmlns:a16="http://schemas.microsoft.com/office/drawing/2014/main" id="{1D5D5F13-0840-6A35-22FC-435331540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0"/>
          <a:ext cx="46085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1244520" progId="Equation.DSMT4">
                  <p:embed/>
                </p:oleObj>
              </mc:Choice>
              <mc:Fallback>
                <p:oleObj name="Equation" r:id="rId2" imgW="1930320" imgH="1244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0"/>
                        <a:ext cx="4608512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4">
            <a:extLst>
              <a:ext uri="{FF2B5EF4-FFF2-40B4-BE49-F238E27FC236}">
                <a16:creationId xmlns:a16="http://schemas.microsoft.com/office/drawing/2014/main" id="{8D2CCC04-2F8E-544C-10AF-37622DF09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16338"/>
            <a:ext cx="144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8245" name="Object 5">
            <a:extLst>
              <a:ext uri="{FF2B5EF4-FFF2-40B4-BE49-F238E27FC236}">
                <a16:creationId xmlns:a16="http://schemas.microsoft.com/office/drawing/2014/main" id="{A03BD385-BE52-5A5E-E37D-41C593B00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213100"/>
          <a:ext cx="73453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215640" progId="Equation.DSMT4">
                  <p:embed/>
                </p:oleObj>
              </mc:Choice>
              <mc:Fallback>
                <p:oleObj name="Equation" r:id="rId4" imgW="27432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213100"/>
                        <a:ext cx="73453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6">
            <a:extLst>
              <a:ext uri="{FF2B5EF4-FFF2-40B4-BE49-F238E27FC236}">
                <a16:creationId xmlns:a16="http://schemas.microsoft.com/office/drawing/2014/main" id="{227490EA-421A-CE57-F64A-D2A56FEC4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365625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8247" name="Object 7">
            <a:extLst>
              <a:ext uri="{FF2B5EF4-FFF2-40B4-BE49-F238E27FC236}">
                <a16:creationId xmlns:a16="http://schemas.microsoft.com/office/drawing/2014/main" id="{F26559EF-2BA0-D4A4-639C-44698BAF5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716338"/>
          <a:ext cx="49672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393480" progId="Equation.DSMT4">
                  <p:embed/>
                </p:oleObj>
              </mc:Choice>
              <mc:Fallback>
                <p:oleObj name="Equation" r:id="rId6" imgW="18666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16338"/>
                        <a:ext cx="49672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8">
            <a:extLst>
              <a:ext uri="{FF2B5EF4-FFF2-40B4-BE49-F238E27FC236}">
                <a16:creationId xmlns:a16="http://schemas.microsoft.com/office/drawing/2014/main" id="{1044172D-DD54-39C8-20A3-24CFB9512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86886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8249" name="Object 9">
            <a:extLst>
              <a:ext uri="{FF2B5EF4-FFF2-40B4-BE49-F238E27FC236}">
                <a16:creationId xmlns:a16="http://schemas.microsoft.com/office/drawing/2014/main" id="{82E3E3EA-EB32-C8B3-7197-5168E5EC4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4941888"/>
          <a:ext cx="72723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6560" imgH="203040" progId="Equation.DSMT4">
                  <p:embed/>
                </p:oleObj>
              </mc:Choice>
              <mc:Fallback>
                <p:oleObj name="Equation" r:id="rId8" imgW="28065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4941888"/>
                        <a:ext cx="72723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0">
            <a:extLst>
              <a:ext uri="{FF2B5EF4-FFF2-40B4-BE49-F238E27FC236}">
                <a16:creationId xmlns:a16="http://schemas.microsoft.com/office/drawing/2014/main" id="{66C86B06-9923-F732-FE45-AB0E7B3B1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5229225"/>
            <a:ext cx="287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1213" name="Text Box 12">
            <a:extLst>
              <a:ext uri="{FF2B5EF4-FFF2-40B4-BE49-F238E27FC236}">
                <a16:creationId xmlns:a16="http://schemas.microsoft.com/office/drawing/2014/main" id="{A82F8736-BEB1-36C8-436D-D2F2B855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94995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8253" name="Object 13">
            <a:extLst>
              <a:ext uri="{FF2B5EF4-FFF2-40B4-BE49-F238E27FC236}">
                <a16:creationId xmlns:a16="http://schemas.microsoft.com/office/drawing/2014/main" id="{F8F710C4-332E-E505-9A39-CB794C96D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805488"/>
          <a:ext cx="36353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0160" imgH="203040" progId="Equation.DSMT4">
                  <p:embed/>
                </p:oleObj>
              </mc:Choice>
              <mc:Fallback>
                <p:oleObj name="Equation" r:id="rId10" imgW="14601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05488"/>
                        <a:ext cx="36353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>
            <a:extLst>
              <a:ext uri="{FF2B5EF4-FFF2-40B4-BE49-F238E27FC236}">
                <a16:creationId xmlns:a16="http://schemas.microsoft.com/office/drawing/2014/main" id="{AD1C0C70-6F17-598A-08C5-760043053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949950"/>
            <a:ext cx="122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1215" name="Text Box 15">
            <a:extLst>
              <a:ext uri="{FF2B5EF4-FFF2-40B4-BE49-F238E27FC236}">
                <a16:creationId xmlns:a16="http://schemas.microsoft.com/office/drawing/2014/main" id="{4DE62FCA-7242-DEF3-907C-DB43698EA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092825"/>
            <a:ext cx="360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8256" name="Object 16">
            <a:extLst>
              <a:ext uri="{FF2B5EF4-FFF2-40B4-BE49-F238E27FC236}">
                <a16:creationId xmlns:a16="http://schemas.microsoft.com/office/drawing/2014/main" id="{DC8FD0CA-7F0A-0E20-D803-43540F8E6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805488"/>
          <a:ext cx="55086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71520" imgH="203040" progId="Equation.DSMT4">
                  <p:embed/>
                </p:oleObj>
              </mc:Choice>
              <mc:Fallback>
                <p:oleObj name="Equation" r:id="rId12" imgW="217152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05488"/>
                        <a:ext cx="55086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7">
            <a:extLst>
              <a:ext uri="{FF2B5EF4-FFF2-40B4-BE49-F238E27FC236}">
                <a16:creationId xmlns:a16="http://schemas.microsoft.com/office/drawing/2014/main" id="{11FDA54E-81E4-5DC0-8B46-9C2717505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4887913"/>
            <a:ext cx="46291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1(1)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的二次型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8" name="Text Box 2">
            <a:extLst>
              <a:ext uri="{FF2B5EF4-FFF2-40B4-BE49-F238E27FC236}">
                <a16:creationId xmlns:a16="http://schemas.microsoft.com/office/drawing/2014/main" id="{4E75EE73-81A3-3D2B-2886-A1D6BDD4F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1081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67" name="Object 3">
            <a:extLst>
              <a:ext uri="{FF2B5EF4-FFF2-40B4-BE49-F238E27FC236}">
                <a16:creationId xmlns:a16="http://schemas.microsoft.com/office/drawing/2014/main" id="{C198E7A6-1E34-CC7E-A23A-B4A058183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14033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03040" progId="Equation.DSMT4">
                  <p:embed/>
                </p:oleObj>
              </mc:Choice>
              <mc:Fallback>
                <p:oleObj name="Equation" r:id="rId2" imgW="507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4033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Text Box 4">
            <a:extLst>
              <a:ext uri="{FF2B5EF4-FFF2-40B4-BE49-F238E27FC236}">
                <a16:creationId xmlns:a16="http://schemas.microsoft.com/office/drawing/2014/main" id="{7ABB8212-3F95-CFBB-2534-AF5EE465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2089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69" name="Object 5">
            <a:extLst>
              <a:ext uri="{FF2B5EF4-FFF2-40B4-BE49-F238E27FC236}">
                <a16:creationId xmlns:a16="http://schemas.microsoft.com/office/drawing/2014/main" id="{231F104D-1AD0-BB6A-851E-9CFB66F4C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08050"/>
          <a:ext cx="76676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203040" progId="Equation.DSMT4">
                  <p:embed/>
                </p:oleObj>
              </mc:Choice>
              <mc:Fallback>
                <p:oleObj name="Equation" r:id="rId4" imgW="2844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8050"/>
                        <a:ext cx="76676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6">
            <a:extLst>
              <a:ext uri="{FF2B5EF4-FFF2-40B4-BE49-F238E27FC236}">
                <a16:creationId xmlns:a16="http://schemas.microsoft.com/office/drawing/2014/main" id="{66A90CE8-5FE5-572B-2A63-807AFA22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1196975"/>
            <a:ext cx="287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2241" name="Text Box 7">
            <a:extLst>
              <a:ext uri="{FF2B5EF4-FFF2-40B4-BE49-F238E27FC236}">
                <a16:creationId xmlns:a16="http://schemas.microsoft.com/office/drawing/2014/main" id="{A4CBB6CE-EFDF-AE03-9E13-F506F71F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852738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C5CBC509-77D6-35DD-7967-6827F3763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836613"/>
          <a:ext cx="15478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560" imgH="228600" progId="Equation.DSMT4">
                  <p:embed/>
                </p:oleObj>
              </mc:Choice>
              <mc:Fallback>
                <p:oleObj name="Equation" r:id="rId6" imgW="5205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836613"/>
                        <a:ext cx="15478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Text Box 9">
            <a:extLst>
              <a:ext uri="{FF2B5EF4-FFF2-40B4-BE49-F238E27FC236}">
                <a16:creationId xmlns:a16="http://schemas.microsoft.com/office/drawing/2014/main" id="{50A036C4-A2BB-A492-28DB-98827467D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4675"/>
            <a:ext cx="1187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74" name="Object 10">
            <a:extLst>
              <a:ext uri="{FF2B5EF4-FFF2-40B4-BE49-F238E27FC236}">
                <a16:creationId xmlns:a16="http://schemas.microsoft.com/office/drawing/2014/main" id="{A6591081-1D11-9506-AB1E-821155FC2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55800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4440" imgH="215640" progId="Equation.DSMT4">
                  <p:embed/>
                </p:oleObj>
              </mc:Choice>
              <mc:Fallback>
                <p:oleObj name="Equation" r:id="rId8" imgW="20444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55800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>
            <a:extLst>
              <a:ext uri="{FF2B5EF4-FFF2-40B4-BE49-F238E27FC236}">
                <a16:creationId xmlns:a16="http://schemas.microsoft.com/office/drawing/2014/main" id="{81427832-28A2-54B0-C6E8-540B89EDC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628775"/>
          <a:ext cx="3384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680" imgH="203040" progId="Equation.DSMT4">
                  <p:embed/>
                </p:oleObj>
              </mc:Choice>
              <mc:Fallback>
                <p:oleObj name="Equation" r:id="rId10" imgW="12826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628775"/>
                        <a:ext cx="33845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2">
            <a:extLst>
              <a:ext uri="{FF2B5EF4-FFF2-40B4-BE49-F238E27FC236}">
                <a16:creationId xmlns:a16="http://schemas.microsoft.com/office/drawing/2014/main" id="{783E55D6-260A-35A8-9850-8621355B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6540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77" name="Object 13">
            <a:extLst>
              <a:ext uri="{FF2B5EF4-FFF2-40B4-BE49-F238E27FC236}">
                <a16:creationId xmlns:a16="http://schemas.microsoft.com/office/drawing/2014/main" id="{8B3985B1-322B-6647-25B7-1F4C1A020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20938"/>
          <a:ext cx="79565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22560" imgH="203040" progId="Equation.DSMT4">
                  <p:embed/>
                </p:oleObj>
              </mc:Choice>
              <mc:Fallback>
                <p:oleObj name="Equation" r:id="rId12" imgW="30225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0938"/>
                        <a:ext cx="79565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4" name="Text Box 14">
            <a:extLst>
              <a:ext uri="{FF2B5EF4-FFF2-40B4-BE49-F238E27FC236}">
                <a16:creationId xmlns:a16="http://schemas.microsoft.com/office/drawing/2014/main" id="{CA55FE03-5CFF-CA16-8E83-F6D2D297C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463"/>
            <a:ext cx="1944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79" name="Object 15">
            <a:extLst>
              <a:ext uri="{FF2B5EF4-FFF2-40B4-BE49-F238E27FC236}">
                <a16:creationId xmlns:a16="http://schemas.microsoft.com/office/drawing/2014/main" id="{B4B9D3E5-DFAD-8DCB-43C2-6198001EF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13100"/>
          <a:ext cx="7308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57320" imgH="241200" progId="Equation.DSMT4">
                  <p:embed/>
                </p:oleObj>
              </mc:Choice>
              <mc:Fallback>
                <p:oleObj name="Equation" r:id="rId14" imgW="285732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73088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Text Box 16">
            <a:extLst>
              <a:ext uri="{FF2B5EF4-FFF2-40B4-BE49-F238E27FC236}">
                <a16:creationId xmlns:a16="http://schemas.microsoft.com/office/drawing/2014/main" id="{5DAFA6EE-3D5D-EAA2-CD77-5DED25F81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6449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81" name="Object 17">
            <a:extLst>
              <a:ext uri="{FF2B5EF4-FFF2-40B4-BE49-F238E27FC236}">
                <a16:creationId xmlns:a16="http://schemas.microsoft.com/office/drawing/2014/main" id="{BD32AA03-090A-056F-8621-DA2B7DC69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3213100"/>
          <a:ext cx="19081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600" imgH="203040" progId="Equation.DSMT4">
                  <p:embed/>
                </p:oleObj>
              </mc:Choice>
              <mc:Fallback>
                <p:oleObj name="Equation" r:id="rId16" imgW="72360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213100"/>
                        <a:ext cx="19081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Text Box 18">
            <a:extLst>
              <a:ext uri="{FF2B5EF4-FFF2-40B4-BE49-F238E27FC236}">
                <a16:creationId xmlns:a16="http://schemas.microsoft.com/office/drawing/2014/main" id="{7105F11D-906F-C3EF-9A11-534A8E11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084763"/>
            <a:ext cx="2376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83" name="Object 19">
            <a:extLst>
              <a:ext uri="{FF2B5EF4-FFF2-40B4-BE49-F238E27FC236}">
                <a16:creationId xmlns:a16="http://schemas.microsoft.com/office/drawing/2014/main" id="{6183E02D-EDAE-B203-991D-3CB1BB1A2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933825"/>
          <a:ext cx="27717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680" imgH="241200" progId="Equation.DSMT4">
                  <p:embed/>
                </p:oleObj>
              </mc:Choice>
              <mc:Fallback>
                <p:oleObj name="Equation" r:id="rId18" imgW="106668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825"/>
                        <a:ext cx="27717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Text Box 20">
            <a:extLst>
              <a:ext uri="{FF2B5EF4-FFF2-40B4-BE49-F238E27FC236}">
                <a16:creationId xmlns:a16="http://schemas.microsoft.com/office/drawing/2014/main" id="{C0C6BF94-AFCA-E52B-4E2F-F3CB47560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581525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85" name="Object 21">
            <a:extLst>
              <a:ext uri="{FF2B5EF4-FFF2-40B4-BE49-F238E27FC236}">
                <a16:creationId xmlns:a16="http://schemas.microsoft.com/office/drawing/2014/main" id="{9211E69B-FD87-234E-C4C8-3D76CC39F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933825"/>
          <a:ext cx="50419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4760" imgH="203040" progId="Equation.DSMT4">
                  <p:embed/>
                </p:oleObj>
              </mc:Choice>
              <mc:Fallback>
                <p:oleObj name="Equation" r:id="rId20" imgW="190476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33825"/>
                        <a:ext cx="50419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Text Box 22">
            <a:extLst>
              <a:ext uri="{FF2B5EF4-FFF2-40B4-BE49-F238E27FC236}">
                <a16:creationId xmlns:a16="http://schemas.microsoft.com/office/drawing/2014/main" id="{F3E6D3FB-B10F-7D3C-D811-B55A92AC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29225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2249" name="Text Box 23">
            <a:extLst>
              <a:ext uri="{FF2B5EF4-FFF2-40B4-BE49-F238E27FC236}">
                <a16:creationId xmlns:a16="http://schemas.microsoft.com/office/drawing/2014/main" id="{2393BBC9-13B2-DA6D-F98E-249BDA0D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00663"/>
            <a:ext cx="143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88" name="Object 24">
            <a:extLst>
              <a:ext uri="{FF2B5EF4-FFF2-40B4-BE49-F238E27FC236}">
                <a16:creationId xmlns:a16="http://schemas.microsoft.com/office/drawing/2014/main" id="{57EBD298-1D90-5611-F4F0-1D2A37402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652963"/>
          <a:ext cx="56880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71520" imgH="203040" progId="Equation.DSMT4">
                  <p:embed/>
                </p:oleObj>
              </mc:Choice>
              <mc:Fallback>
                <p:oleObj name="Equation" r:id="rId22" imgW="217152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652963"/>
                        <a:ext cx="56880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0" name="Text Box 25">
            <a:extLst>
              <a:ext uri="{FF2B5EF4-FFF2-40B4-BE49-F238E27FC236}">
                <a16:creationId xmlns:a16="http://schemas.microsoft.com/office/drawing/2014/main" id="{34C02740-1140-164E-622C-3C424389C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021388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39290" name="Object 26">
            <a:extLst>
              <a:ext uri="{FF2B5EF4-FFF2-40B4-BE49-F238E27FC236}">
                <a16:creationId xmlns:a16="http://schemas.microsoft.com/office/drawing/2014/main" id="{8ADF0F4B-F47C-11D5-AC72-82A7288CC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73688"/>
          <a:ext cx="36353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47560" imgH="241200" progId="Equation.DSMT4">
                  <p:embed/>
                </p:oleObj>
              </mc:Choice>
              <mc:Fallback>
                <p:oleObj name="Equation" r:id="rId24" imgW="1447560" imgH="241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73688"/>
                        <a:ext cx="36353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2" name="Text Box 28">
            <a:extLst>
              <a:ext uri="{FF2B5EF4-FFF2-40B4-BE49-F238E27FC236}">
                <a16:creationId xmlns:a16="http://schemas.microsoft.com/office/drawing/2014/main" id="{D6AA1DD4-51C1-0294-38B0-72D541449D37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361950" y="4594225"/>
            <a:ext cx="2466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算法：</a:t>
            </a:r>
            <a:endParaRPr kumimoji="0" lang="en-US" altLang="zh-CN">
              <a:solidFill>
                <a:schemeClr val="tx2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" name="Text Box 2">
            <a:extLst>
              <a:ext uri="{FF2B5EF4-FFF2-40B4-BE49-F238E27FC236}">
                <a16:creationId xmlns:a16="http://schemas.microsoft.com/office/drawing/2014/main" id="{4C321358-6325-5B48-868E-7EF11CF2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98107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0291" name="Object 3">
            <a:extLst>
              <a:ext uri="{FF2B5EF4-FFF2-40B4-BE49-F238E27FC236}">
                <a16:creationId xmlns:a16="http://schemas.microsoft.com/office/drawing/2014/main" id="{4FBCD59C-6760-4BDC-6CA1-430EDF528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9275"/>
          <a:ext cx="7920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360" imgH="215640" progId="Equation.DSMT4">
                  <p:embed/>
                </p:oleObj>
              </mc:Choice>
              <mc:Fallback>
                <p:oleObj name="Equation" r:id="rId2" imgW="30603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9200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4">
            <a:extLst>
              <a:ext uri="{FF2B5EF4-FFF2-40B4-BE49-F238E27FC236}">
                <a16:creationId xmlns:a16="http://schemas.microsoft.com/office/drawing/2014/main" id="{195ED169-BDDC-5F13-4D3F-6C2B9DEB1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44675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0293" name="Object 5">
            <a:extLst>
              <a:ext uri="{FF2B5EF4-FFF2-40B4-BE49-F238E27FC236}">
                <a16:creationId xmlns:a16="http://schemas.microsoft.com/office/drawing/2014/main" id="{390960A3-8D9D-AE3D-5ABA-16F89133B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268413"/>
          <a:ext cx="83883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13000" imgH="228600" progId="Equation.DSMT4">
                  <p:embed/>
                </p:oleObj>
              </mc:Choice>
              <mc:Fallback>
                <p:oleObj name="Equation" r:id="rId4" imgW="3213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83883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Text Box 6">
            <a:extLst>
              <a:ext uri="{FF2B5EF4-FFF2-40B4-BE49-F238E27FC236}">
                <a16:creationId xmlns:a16="http://schemas.microsoft.com/office/drawing/2014/main" id="{BBA3C0F8-6DDA-0C95-B75F-7619F91C6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7647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3262" name="Text Box 7">
            <a:extLst>
              <a:ext uri="{FF2B5EF4-FFF2-40B4-BE49-F238E27FC236}">
                <a16:creationId xmlns:a16="http://schemas.microsoft.com/office/drawing/2014/main" id="{61A160A0-F2E6-5BAE-01B9-76B3A517F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3263" name="Text Box 8">
            <a:extLst>
              <a:ext uri="{FF2B5EF4-FFF2-40B4-BE49-F238E27FC236}">
                <a16:creationId xmlns:a16="http://schemas.microsoft.com/office/drawing/2014/main" id="{31350AEF-19B8-86D3-B586-E7E0597F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789363"/>
            <a:ext cx="122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3264" name="Text Box 9">
            <a:extLst>
              <a:ext uri="{FF2B5EF4-FFF2-40B4-BE49-F238E27FC236}">
                <a16:creationId xmlns:a16="http://schemas.microsoft.com/office/drawing/2014/main" id="{36433DCA-3593-852D-7F91-DEB7F42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89363"/>
            <a:ext cx="1081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0298" name="Object 10">
            <a:extLst>
              <a:ext uri="{FF2B5EF4-FFF2-40B4-BE49-F238E27FC236}">
                <a16:creationId xmlns:a16="http://schemas.microsoft.com/office/drawing/2014/main" id="{3F8869F3-BCAC-EBAB-3379-764B02138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52738"/>
          <a:ext cx="47164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47164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Text Box 11">
            <a:extLst>
              <a:ext uri="{FF2B5EF4-FFF2-40B4-BE49-F238E27FC236}">
                <a16:creationId xmlns:a16="http://schemas.microsoft.com/office/drawing/2014/main" id="{214450B4-DFAA-DD22-D75C-6FF4BE289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9725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0300" name="Object 12">
            <a:extLst>
              <a:ext uri="{FF2B5EF4-FFF2-40B4-BE49-F238E27FC236}">
                <a16:creationId xmlns:a16="http://schemas.microsoft.com/office/drawing/2014/main" id="{E8FF6590-1A75-70A1-20D8-7C3D3310F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573463"/>
          <a:ext cx="70580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30240" imgH="203040" progId="Equation.DSMT4">
                  <p:embed/>
                </p:oleObj>
              </mc:Choice>
              <mc:Fallback>
                <p:oleObj name="Equation" r:id="rId8" imgW="27302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3463"/>
                        <a:ext cx="70580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Text Box 13">
            <a:extLst>
              <a:ext uri="{FF2B5EF4-FFF2-40B4-BE49-F238E27FC236}">
                <a16:creationId xmlns:a16="http://schemas.microsoft.com/office/drawing/2014/main" id="{B6E830F6-C7C1-AD81-4ED5-0C798B70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5296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0302" name="Object 14">
            <a:extLst>
              <a:ext uri="{FF2B5EF4-FFF2-40B4-BE49-F238E27FC236}">
                <a16:creationId xmlns:a16="http://schemas.microsoft.com/office/drawing/2014/main" id="{DF0C80C9-35C2-18DF-BCD3-056713DDF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21163"/>
          <a:ext cx="79930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24080" imgH="215640" progId="Equation.DSMT4">
                  <p:embed/>
                </p:oleObj>
              </mc:Choice>
              <mc:Fallback>
                <p:oleObj name="Equation" r:id="rId10" imgW="312408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79930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5">
            <a:extLst>
              <a:ext uri="{FF2B5EF4-FFF2-40B4-BE49-F238E27FC236}">
                <a16:creationId xmlns:a16="http://schemas.microsoft.com/office/drawing/2014/main" id="{76D6FDF9-A3C2-1A4F-B200-A15FD2B2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0304" name="Object 16">
            <a:extLst>
              <a:ext uri="{FF2B5EF4-FFF2-40B4-BE49-F238E27FC236}">
                <a16:creationId xmlns:a16="http://schemas.microsoft.com/office/drawing/2014/main" id="{D2FC04E6-F774-E988-DF53-99ACBD846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941888"/>
          <a:ext cx="76327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400" imgH="203040" progId="Equation.DSMT4">
                  <p:embed/>
                </p:oleObj>
              </mc:Choice>
              <mc:Fallback>
                <p:oleObj name="Equation" r:id="rId12" imgW="298440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76327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Text Box 17">
            <a:extLst>
              <a:ext uri="{FF2B5EF4-FFF2-40B4-BE49-F238E27FC236}">
                <a16:creationId xmlns:a16="http://schemas.microsoft.com/office/drawing/2014/main" id="{61001D8E-4B45-77E4-04C3-4350F91C1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6278563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3269" name="Text Box 18">
            <a:extLst>
              <a:ext uri="{FF2B5EF4-FFF2-40B4-BE49-F238E27FC236}">
                <a16:creationId xmlns:a16="http://schemas.microsoft.com/office/drawing/2014/main" id="{DFD4BEF3-97FD-5C22-346F-CCCF6191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9499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0307" name="Object 19">
            <a:extLst>
              <a:ext uri="{FF2B5EF4-FFF2-40B4-BE49-F238E27FC236}">
                <a16:creationId xmlns:a16="http://schemas.microsoft.com/office/drawing/2014/main" id="{5DA08161-F8EF-9C61-C02F-035FF0228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77041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73320" imgH="215640" progId="Equation.DSMT4">
                  <p:embed/>
                </p:oleObj>
              </mc:Choice>
              <mc:Fallback>
                <p:oleObj name="Equation" r:id="rId14" imgW="3073320" imgH="215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77041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8" name="Object 20">
            <a:extLst>
              <a:ext uri="{FF2B5EF4-FFF2-40B4-BE49-F238E27FC236}">
                <a16:creationId xmlns:a16="http://schemas.microsoft.com/office/drawing/2014/main" id="{90ECEEC4-C57A-959F-8FF8-73C57DD53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60575"/>
          <a:ext cx="61563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25680" imgH="228600" progId="Equation.DSMT4">
                  <p:embed/>
                </p:oleObj>
              </mc:Choice>
              <mc:Fallback>
                <p:oleObj name="Equation" r:id="rId16" imgW="242568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575"/>
                        <a:ext cx="61563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9" name="Object 21">
            <a:extLst>
              <a:ext uri="{FF2B5EF4-FFF2-40B4-BE49-F238E27FC236}">
                <a16:creationId xmlns:a16="http://schemas.microsoft.com/office/drawing/2014/main" id="{43D787A9-148E-071E-A564-32E38B397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0" y="2060575"/>
          <a:ext cx="2952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8200" imgH="203040" progId="Equation.DSMT4">
                  <p:embed/>
                </p:oleObj>
              </mc:Choice>
              <mc:Fallback>
                <p:oleObj name="Equation" r:id="rId18" imgW="116820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2060575"/>
                        <a:ext cx="29527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6" name="Text Box 2">
            <a:extLst>
              <a:ext uri="{FF2B5EF4-FFF2-40B4-BE49-F238E27FC236}">
                <a16:creationId xmlns:a16="http://schemas.microsoft.com/office/drawing/2014/main" id="{35CAE937-3A9A-CD8A-350F-1BA23A7F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15" name="Object 3">
            <a:extLst>
              <a:ext uri="{FF2B5EF4-FFF2-40B4-BE49-F238E27FC236}">
                <a16:creationId xmlns:a16="http://schemas.microsoft.com/office/drawing/2014/main" id="{313A2682-DA11-A087-4F7B-5BC6F1CB5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24844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203040" progId="Equation.DSMT4">
                  <p:embed/>
                </p:oleObj>
              </mc:Choice>
              <mc:Fallback>
                <p:oleObj name="Equation" r:id="rId2" imgW="9396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24844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Text Box 4">
            <a:extLst>
              <a:ext uri="{FF2B5EF4-FFF2-40B4-BE49-F238E27FC236}">
                <a16:creationId xmlns:a16="http://schemas.microsoft.com/office/drawing/2014/main" id="{07612578-8FA2-7099-66B7-10F709481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17" name="Object 5">
            <a:extLst>
              <a:ext uri="{FF2B5EF4-FFF2-40B4-BE49-F238E27FC236}">
                <a16:creationId xmlns:a16="http://schemas.microsoft.com/office/drawing/2014/main" id="{2634CBCD-4429-28C9-A9ED-9C8364A16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836613"/>
          <a:ext cx="74168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880" imgH="241200" progId="Equation.DSMT4">
                  <p:embed/>
                </p:oleObj>
              </mc:Choice>
              <mc:Fallback>
                <p:oleObj name="Equation" r:id="rId4" imgW="28828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36613"/>
                        <a:ext cx="74168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6">
            <a:extLst>
              <a:ext uri="{FF2B5EF4-FFF2-40B4-BE49-F238E27FC236}">
                <a16:creationId xmlns:a16="http://schemas.microsoft.com/office/drawing/2014/main" id="{80D9FCCC-D430-5D40-E974-80BA0F153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916113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19" name="Object 7">
            <a:extLst>
              <a:ext uri="{FF2B5EF4-FFF2-40B4-BE49-F238E27FC236}">
                <a16:creationId xmlns:a16="http://schemas.microsoft.com/office/drawing/2014/main" id="{81E4C31A-CCC8-E09D-ABD0-1728BB57D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908050"/>
          <a:ext cx="863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03040" progId="Equation.DSMT4">
                  <p:embed/>
                </p:oleObj>
              </mc:Choice>
              <mc:Fallback>
                <p:oleObj name="Equation" r:id="rId6" imgW="330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908050"/>
                        <a:ext cx="863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8">
            <a:extLst>
              <a:ext uri="{FF2B5EF4-FFF2-40B4-BE49-F238E27FC236}">
                <a16:creationId xmlns:a16="http://schemas.microsoft.com/office/drawing/2014/main" id="{4CCF118E-B7E1-F25E-6740-B11951C8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21" name="Object 9">
            <a:extLst>
              <a:ext uri="{FF2B5EF4-FFF2-40B4-BE49-F238E27FC236}">
                <a16:creationId xmlns:a16="http://schemas.microsoft.com/office/drawing/2014/main" id="{E32E8C70-546D-3F49-A20B-B9EDB567E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00213"/>
          <a:ext cx="42116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000" imgH="228600" progId="Equation.DSMT4">
                  <p:embed/>
                </p:oleObj>
              </mc:Choice>
              <mc:Fallback>
                <p:oleObj name="Equation" r:id="rId8" imgW="1638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0213"/>
                        <a:ext cx="42116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0">
            <a:extLst>
              <a:ext uri="{FF2B5EF4-FFF2-40B4-BE49-F238E27FC236}">
                <a16:creationId xmlns:a16="http://schemas.microsoft.com/office/drawing/2014/main" id="{034032D3-7A59-5F77-69E8-4D06DA651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844675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23" name="Object 11">
            <a:extLst>
              <a:ext uri="{FF2B5EF4-FFF2-40B4-BE49-F238E27FC236}">
                <a16:creationId xmlns:a16="http://schemas.microsoft.com/office/drawing/2014/main" id="{38E91866-F7A2-16A1-4A22-8BC0E05F6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628775"/>
          <a:ext cx="49323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215640" progId="Equation.DSMT4">
                  <p:embed/>
                </p:oleObj>
              </mc:Choice>
              <mc:Fallback>
                <p:oleObj name="Equation" r:id="rId10" imgW="194292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28775"/>
                        <a:ext cx="49323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Text Box 12">
            <a:extLst>
              <a:ext uri="{FF2B5EF4-FFF2-40B4-BE49-F238E27FC236}">
                <a16:creationId xmlns:a16="http://schemas.microsoft.com/office/drawing/2014/main" id="{ECF71BE6-ECCF-C50E-F48D-A11FFF11B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52738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25" name="Object 13">
            <a:extLst>
              <a:ext uri="{FF2B5EF4-FFF2-40B4-BE49-F238E27FC236}">
                <a16:creationId xmlns:a16="http://schemas.microsoft.com/office/drawing/2014/main" id="{D4A27598-C70E-83BF-5377-7A8A34F2D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55086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360" imgH="241200" progId="Equation.DSMT4">
                  <p:embed/>
                </p:oleObj>
              </mc:Choice>
              <mc:Fallback>
                <p:oleObj name="Equation" r:id="rId12" imgW="213336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55086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14">
            <a:extLst>
              <a:ext uri="{FF2B5EF4-FFF2-40B4-BE49-F238E27FC236}">
                <a16:creationId xmlns:a16="http://schemas.microsoft.com/office/drawing/2014/main" id="{71F6C355-A0D5-FBE2-F8DA-6091D618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172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27" name="Object 15">
            <a:extLst>
              <a:ext uri="{FF2B5EF4-FFF2-40B4-BE49-F238E27FC236}">
                <a16:creationId xmlns:a16="http://schemas.microsoft.com/office/drawing/2014/main" id="{069C1621-7D52-391B-9A29-80B4826EE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29000"/>
          <a:ext cx="77406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7760" imgH="215640" progId="Equation.DSMT4">
                  <p:embed/>
                </p:oleObj>
              </mc:Choice>
              <mc:Fallback>
                <p:oleObj name="Equation" r:id="rId14" imgW="3047760" imgH="215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77406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Text Box 16">
            <a:extLst>
              <a:ext uri="{FF2B5EF4-FFF2-40B4-BE49-F238E27FC236}">
                <a16:creationId xmlns:a16="http://schemas.microsoft.com/office/drawing/2014/main" id="{B5EA62B2-4E10-718D-0FF7-4D1C2CE5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310832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en-US" b="1"/>
          </a:p>
        </p:txBody>
      </p:sp>
      <p:sp>
        <p:nvSpPr>
          <p:cNvPr id="54294" name="Text Box 17">
            <a:extLst>
              <a:ext uri="{FF2B5EF4-FFF2-40B4-BE49-F238E27FC236}">
                <a16:creationId xmlns:a16="http://schemas.microsoft.com/office/drawing/2014/main" id="{26508BC8-BECF-71F1-5714-B9710FB4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789363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30" name="Object 18">
            <a:extLst>
              <a:ext uri="{FF2B5EF4-FFF2-40B4-BE49-F238E27FC236}">
                <a16:creationId xmlns:a16="http://schemas.microsoft.com/office/drawing/2014/main" id="{BF698A63-D950-7416-1225-6EABC5379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3429000"/>
          <a:ext cx="1223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203040" progId="Equation.DSMT4">
                  <p:embed/>
                </p:oleObj>
              </mc:Choice>
              <mc:Fallback>
                <p:oleObj name="Equation" r:id="rId16" imgW="4824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429000"/>
                        <a:ext cx="12239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Text Box 19">
            <a:extLst>
              <a:ext uri="{FF2B5EF4-FFF2-40B4-BE49-F238E27FC236}">
                <a16:creationId xmlns:a16="http://schemas.microsoft.com/office/drawing/2014/main" id="{43A1EB7E-0BEE-E9DD-762C-065667F7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6562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32" name="Object 20">
            <a:extLst>
              <a:ext uri="{FF2B5EF4-FFF2-40B4-BE49-F238E27FC236}">
                <a16:creationId xmlns:a16="http://schemas.microsoft.com/office/drawing/2014/main" id="{367DFB6F-5C68-AB73-5760-2B17B34180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21163"/>
          <a:ext cx="6443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27200" imgH="203040" progId="Equation.DSMT4">
                  <p:embed/>
                </p:oleObj>
              </mc:Choice>
              <mc:Fallback>
                <p:oleObj name="Equation" r:id="rId18" imgW="252720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21163"/>
                        <a:ext cx="64436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3" name="Text Box 21">
            <a:extLst>
              <a:ext uri="{FF2B5EF4-FFF2-40B4-BE49-F238E27FC236}">
                <a16:creationId xmlns:a16="http://schemas.microsoft.com/office/drawing/2014/main" id="{7FC27FBA-098F-D2F0-6F56-4A47811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508500"/>
            <a:ext cx="935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34" name="Object 22">
            <a:extLst>
              <a:ext uri="{FF2B5EF4-FFF2-40B4-BE49-F238E27FC236}">
                <a16:creationId xmlns:a16="http://schemas.microsoft.com/office/drawing/2014/main" id="{E072898E-9C7F-E2CD-D16B-D9E812A5B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221163"/>
          <a:ext cx="2520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52200" imgH="203040" progId="Equation.DSMT4">
                  <p:embed/>
                </p:oleObj>
              </mc:Choice>
              <mc:Fallback>
                <p:oleObj name="Equation" r:id="rId20" imgW="95220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21163"/>
                        <a:ext cx="25209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Text Box 23">
            <a:extLst>
              <a:ext uri="{FF2B5EF4-FFF2-40B4-BE49-F238E27FC236}">
                <a16:creationId xmlns:a16="http://schemas.microsoft.com/office/drawing/2014/main" id="{B6EFD5AC-0F7F-0208-6429-8F28B47A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00663"/>
            <a:ext cx="935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36" name="Object 24">
            <a:extLst>
              <a:ext uri="{FF2B5EF4-FFF2-40B4-BE49-F238E27FC236}">
                <a16:creationId xmlns:a16="http://schemas.microsoft.com/office/drawing/2014/main" id="{3E3AD431-22A5-805D-63C2-8D4D354BB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941888"/>
          <a:ext cx="4140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38000" imgH="215640" progId="Equation.DSMT4">
                  <p:embed/>
                </p:oleObj>
              </mc:Choice>
              <mc:Fallback>
                <p:oleObj name="Equation" r:id="rId22" imgW="163800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41888"/>
                        <a:ext cx="4140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5">
            <a:extLst>
              <a:ext uri="{FF2B5EF4-FFF2-40B4-BE49-F238E27FC236}">
                <a16:creationId xmlns:a16="http://schemas.microsoft.com/office/drawing/2014/main" id="{8AEBF6A0-4009-736C-605E-335DEEC74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949950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1338" name="Object 26">
            <a:extLst>
              <a:ext uri="{FF2B5EF4-FFF2-40B4-BE49-F238E27FC236}">
                <a16:creationId xmlns:a16="http://schemas.microsoft.com/office/drawing/2014/main" id="{AA23454C-02D7-EE6C-B588-90AA007B5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17287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17287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 Box 2">
            <a:extLst>
              <a:ext uri="{FF2B5EF4-FFF2-40B4-BE49-F238E27FC236}">
                <a16:creationId xmlns:a16="http://schemas.microsoft.com/office/drawing/2014/main" id="{E6E664B4-6CDB-4704-7714-C99308DDC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2339" name="Object 3">
            <a:extLst>
              <a:ext uri="{FF2B5EF4-FFF2-40B4-BE49-F238E27FC236}">
                <a16:creationId xmlns:a16="http://schemas.microsoft.com/office/drawing/2014/main" id="{7995209B-DA0A-C4E2-EA84-CF9775A0B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0"/>
          <a:ext cx="882015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16320" imgH="711000" progId="Equation.DSMT4">
                  <p:embed/>
                </p:oleObj>
              </mc:Choice>
              <mc:Fallback>
                <p:oleObj name="Equation" r:id="rId2" imgW="421632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0"/>
                        <a:ext cx="882015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4">
            <a:extLst>
              <a:ext uri="{FF2B5EF4-FFF2-40B4-BE49-F238E27FC236}">
                <a16:creationId xmlns:a16="http://schemas.microsoft.com/office/drawing/2014/main" id="{6EB3E739-B28F-CEF3-EA3E-1A97B9307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852738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2341" name="Object 5">
            <a:extLst>
              <a:ext uri="{FF2B5EF4-FFF2-40B4-BE49-F238E27FC236}">
                <a16:creationId xmlns:a16="http://schemas.microsoft.com/office/drawing/2014/main" id="{F24F6840-AD05-C15A-8E6F-5362EE6EE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484313"/>
          <a:ext cx="4970463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1066680" progId="Equation.DSMT4">
                  <p:embed/>
                </p:oleObj>
              </mc:Choice>
              <mc:Fallback>
                <p:oleObj name="Equation" r:id="rId4" imgW="2336760" imgH="1066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84313"/>
                        <a:ext cx="4970463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6">
            <a:extLst>
              <a:ext uri="{FF2B5EF4-FFF2-40B4-BE49-F238E27FC236}">
                <a16:creationId xmlns:a16="http://schemas.microsoft.com/office/drawing/2014/main" id="{6BC1A302-96B7-F398-CEC2-AC5AE8DC6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86886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2343" name="Object 7">
            <a:extLst>
              <a:ext uri="{FF2B5EF4-FFF2-40B4-BE49-F238E27FC236}">
                <a16:creationId xmlns:a16="http://schemas.microsoft.com/office/drawing/2014/main" id="{137B5419-DA62-22CE-6A3D-1D3978C6E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644900"/>
          <a:ext cx="565150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0680" imgH="1396800" progId="Equation.DSMT4">
                  <p:embed/>
                </p:oleObj>
              </mc:Choice>
              <mc:Fallback>
                <p:oleObj name="Equation" r:id="rId6" imgW="2920680" imgH="139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644900"/>
                        <a:ext cx="5651500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Text Box 2">
            <a:extLst>
              <a:ext uri="{FF2B5EF4-FFF2-40B4-BE49-F238E27FC236}">
                <a16:creationId xmlns:a16="http://schemas.microsoft.com/office/drawing/2014/main" id="{101A7A38-3F65-76EC-7317-6C307E825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6250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DF767A48-34DF-2CF7-1316-BC8966BD0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0"/>
          <a:ext cx="2951162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1371600" progId="Equation.DSMT4">
                  <p:embed/>
                </p:oleObj>
              </mc:Choice>
              <mc:Fallback>
                <p:oleObj name="Equation" r:id="rId2" imgW="1409400" imgH="137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0"/>
                        <a:ext cx="2951162" cy="287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4">
            <a:extLst>
              <a:ext uri="{FF2B5EF4-FFF2-40B4-BE49-F238E27FC236}">
                <a16:creationId xmlns:a16="http://schemas.microsoft.com/office/drawing/2014/main" id="{C9E70F59-5D48-09BF-57B2-A8FA3E57B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644900"/>
            <a:ext cx="151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3365" name="Object 5">
            <a:extLst>
              <a:ext uri="{FF2B5EF4-FFF2-40B4-BE49-F238E27FC236}">
                <a16:creationId xmlns:a16="http://schemas.microsoft.com/office/drawing/2014/main" id="{565799B6-31B8-4881-5F69-8FF0BF2A0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24175"/>
          <a:ext cx="539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03040" progId="Equation.DSMT4">
                  <p:embed/>
                </p:oleObj>
              </mc:Choice>
              <mc:Fallback>
                <p:oleObj name="Equation" r:id="rId4" imgW="1904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24175"/>
                        <a:ext cx="5397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6">
            <a:extLst>
              <a:ext uri="{FF2B5EF4-FFF2-40B4-BE49-F238E27FC236}">
                <a16:creationId xmlns:a16="http://schemas.microsoft.com/office/drawing/2014/main" id="{E3948ABB-08AE-75F3-8DC4-C5B4AFC31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00526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3367" name="Object 7">
            <a:extLst>
              <a:ext uri="{FF2B5EF4-FFF2-40B4-BE49-F238E27FC236}">
                <a16:creationId xmlns:a16="http://schemas.microsoft.com/office/drawing/2014/main" id="{F4833394-BC2D-C675-D15C-F6645F4EA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644900"/>
          <a:ext cx="36718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711000" progId="Equation.DSMT4">
                  <p:embed/>
                </p:oleObj>
              </mc:Choice>
              <mc:Fallback>
                <p:oleObj name="Equation" r:id="rId6" imgW="162540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44900"/>
                        <a:ext cx="367188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8">
            <a:extLst>
              <a:ext uri="{FF2B5EF4-FFF2-40B4-BE49-F238E27FC236}">
                <a16:creationId xmlns:a16="http://schemas.microsoft.com/office/drawing/2014/main" id="{AEE3C932-A940-235A-1E33-1D9246A9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734050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3369" name="Object 9">
            <a:extLst>
              <a:ext uri="{FF2B5EF4-FFF2-40B4-BE49-F238E27FC236}">
                <a16:creationId xmlns:a16="http://schemas.microsoft.com/office/drawing/2014/main" id="{C4C24E26-36B4-8B8C-AC1F-575DA7EF7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661025"/>
          <a:ext cx="2484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40" imgH="203040" progId="Equation.DSMT4">
                  <p:embed/>
                </p:oleObj>
              </mc:Choice>
              <mc:Fallback>
                <p:oleObj name="Equation" r:id="rId8" imgW="11048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61025"/>
                        <a:ext cx="2484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>
            <a:extLst>
              <a:ext uri="{FF2B5EF4-FFF2-40B4-BE49-F238E27FC236}">
                <a16:creationId xmlns:a16="http://schemas.microsoft.com/office/drawing/2014/main" id="{8CD88D26-B2C7-92CE-0F30-9A4B74999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293688"/>
            <a:ext cx="8588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rgbClr val="FFFF00"/>
                </a:solidFill>
                <a:latin typeface="+mj-lt"/>
              </a:rPr>
              <a:t>解法</a:t>
            </a:r>
            <a:r>
              <a:rPr kumimoji="0" lang="en-US" altLang="zh-CN" dirty="0">
                <a:solidFill>
                  <a:srgbClr val="FFFF00"/>
                </a:solidFill>
                <a:latin typeface="+mj-lt"/>
              </a:rPr>
              <a:t>1:</a:t>
            </a:r>
            <a:r>
              <a:rPr kumimoji="0" lang="en-US" altLang="zh-CN" dirty="0">
                <a:latin typeface="+mj-lt"/>
              </a:rPr>
              <a:t> </a:t>
            </a:r>
            <a:r>
              <a:rPr kumimoji="0" lang="zh-CN" altLang="en-US" dirty="0">
                <a:latin typeface="+mj-lt"/>
              </a:rPr>
              <a:t>可以将</a:t>
            </a:r>
            <a:r>
              <a:rPr kumimoji="0" lang="en-US" altLang="zh-CN" i="1" dirty="0">
                <a:latin typeface="+mj-lt"/>
              </a:rPr>
              <a:t>x , y </a:t>
            </a:r>
            <a:r>
              <a:rPr kumimoji="0" lang="zh-CN" altLang="en-US" dirty="0">
                <a:latin typeface="+mj-lt"/>
              </a:rPr>
              <a:t>的函数关系用一次函数</a:t>
            </a:r>
            <a:r>
              <a:rPr kumimoji="0" lang="en-US" altLang="zh-CN" i="1" dirty="0">
                <a:latin typeface="+mj-lt"/>
              </a:rPr>
              <a:t>y=</a:t>
            </a:r>
            <a:r>
              <a:rPr kumimoji="0" lang="en-US" altLang="zh-CN" i="1" dirty="0" err="1">
                <a:latin typeface="+mj-lt"/>
              </a:rPr>
              <a:t>kx+b</a:t>
            </a:r>
            <a:r>
              <a:rPr kumimoji="0" lang="zh-CN" altLang="en-US" dirty="0"/>
              <a:t>来近似的表示。现在需要确定</a:t>
            </a:r>
            <a:r>
              <a:rPr kumimoji="0" lang="en-US" altLang="zh-CN" i="1" dirty="0" err="1"/>
              <a:t>k,b</a:t>
            </a:r>
            <a:r>
              <a:rPr kumimoji="0" lang="zh-CN" altLang="en-US" dirty="0"/>
              <a:t>使直</a:t>
            </a:r>
            <a:r>
              <a:rPr kumimoji="0" lang="zh-CN" altLang="en-US" dirty="0">
                <a:latin typeface="Arial" charset="0"/>
              </a:rPr>
              <a:t>线与所有点的总的偏差尽可能小，点</a:t>
            </a:r>
            <a:r>
              <a:rPr kumimoji="0" lang="en-US" altLang="zh-CN" dirty="0">
                <a:latin typeface="+mj-lt"/>
              </a:rPr>
              <a:t>(</a:t>
            </a:r>
            <a:r>
              <a:rPr kumimoji="0" lang="en-US" altLang="zh-CN" i="1" dirty="0" err="1">
                <a:latin typeface="+mj-lt"/>
              </a:rPr>
              <a:t>x</a:t>
            </a:r>
            <a:r>
              <a:rPr kumimoji="0" lang="en-US" altLang="zh-CN" i="1" baseline="-25000" dirty="0" err="1">
                <a:latin typeface="+mj-lt"/>
              </a:rPr>
              <a:t>i</a:t>
            </a:r>
            <a:r>
              <a:rPr kumimoji="0" lang="en-US" altLang="zh-CN" dirty="0" err="1">
                <a:latin typeface="+mj-lt"/>
              </a:rPr>
              <a:t>,</a:t>
            </a:r>
            <a:r>
              <a:rPr kumimoji="0" lang="en-US" altLang="zh-CN" i="1" dirty="0" err="1">
                <a:latin typeface="+mj-lt"/>
              </a:rPr>
              <a:t>y</a:t>
            </a:r>
            <a:r>
              <a:rPr kumimoji="0" lang="en-US" altLang="zh-CN" i="1" baseline="-25000" dirty="0" err="1">
                <a:latin typeface="+mj-lt"/>
              </a:rPr>
              <a:t>i</a:t>
            </a:r>
            <a:r>
              <a:rPr kumimoji="0" lang="en-US" altLang="zh-CN" dirty="0">
                <a:latin typeface="+mj-lt"/>
              </a:rPr>
              <a:t>)</a:t>
            </a:r>
            <a:r>
              <a:rPr kumimoji="0" lang="zh-CN" altLang="en-US" dirty="0">
                <a:latin typeface="+mj-lt"/>
              </a:rPr>
              <a:t>的偏差为</a:t>
            </a:r>
            <a:r>
              <a:rPr kumimoji="0" lang="en-US" altLang="zh-CN" i="1" dirty="0" err="1">
                <a:latin typeface="+mj-lt"/>
              </a:rPr>
              <a:t>kx</a:t>
            </a:r>
            <a:r>
              <a:rPr kumimoji="0" lang="en-US" altLang="zh-CN" i="1" baseline="-25000" dirty="0" err="1">
                <a:latin typeface="+mj-lt"/>
              </a:rPr>
              <a:t>i</a:t>
            </a:r>
            <a:r>
              <a:rPr kumimoji="0" lang="en-US" altLang="zh-CN" i="1" dirty="0" err="1">
                <a:latin typeface="+mj-lt"/>
              </a:rPr>
              <a:t>+b-y</a:t>
            </a:r>
            <a:r>
              <a:rPr kumimoji="0" lang="en-US" altLang="zh-CN" i="1" baseline="-25000" dirty="0" err="1">
                <a:latin typeface="+mj-lt"/>
              </a:rPr>
              <a:t>i</a:t>
            </a:r>
            <a:r>
              <a:rPr kumimoji="0" lang="en-US" altLang="zh-CN" dirty="0">
                <a:latin typeface="+mj-lt"/>
              </a:rPr>
              <a:t>,</a:t>
            </a:r>
            <a:r>
              <a:rPr kumimoji="0" lang="zh-CN" altLang="en-US" dirty="0"/>
              <a:t>则</a:t>
            </a:r>
            <a:r>
              <a:rPr kumimoji="0" lang="zh-CN" altLang="en-US" dirty="0">
                <a:latin typeface="+mj-lt"/>
              </a:rPr>
              <a:t>所有偏差的平方和为：</a:t>
            </a: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60D9DC14-10ED-74D4-EA8A-C8A3DF656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325" y="2286000"/>
          <a:ext cx="44561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431640" progId="Equation.DSMT4">
                  <p:embed/>
                </p:oleObj>
              </mc:Choice>
              <mc:Fallback>
                <p:oleObj name="Equation" r:id="rId2" imgW="158724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286000"/>
                        <a:ext cx="44561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7" name="Text Box 13">
            <a:extLst>
              <a:ext uri="{FF2B5EF4-FFF2-40B4-BE49-F238E27FC236}">
                <a16:creationId xmlns:a16="http://schemas.microsoft.com/office/drawing/2014/main" id="{D284A024-9419-3A3E-7799-614693EDA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3157538"/>
            <a:ext cx="782955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latin typeface="Arial" charset="0"/>
              </a:rPr>
              <a:t>用来度量“总的偏差”，选择</a:t>
            </a:r>
            <a:r>
              <a:rPr kumimoji="0" lang="en-US" altLang="zh-CN" i="1" dirty="0">
                <a:latin typeface="+mn-lt"/>
              </a:rPr>
              <a:t>k, b</a:t>
            </a:r>
            <a:r>
              <a:rPr kumimoji="0" lang="zh-CN" altLang="en-US" dirty="0">
                <a:latin typeface="+mn-lt"/>
              </a:rPr>
              <a:t>使</a:t>
            </a:r>
            <a:r>
              <a:rPr kumimoji="0" lang="en-US" altLang="zh-CN" i="1" dirty="0">
                <a:latin typeface="+mn-lt"/>
              </a:rPr>
              <a:t>d</a:t>
            </a:r>
            <a:r>
              <a:rPr kumimoji="0" lang="en-US" altLang="zh-CN" dirty="0">
                <a:latin typeface="+mn-lt"/>
              </a:rPr>
              <a:t>(</a:t>
            </a:r>
            <a:r>
              <a:rPr kumimoji="0" lang="en-US" altLang="zh-CN" i="1" dirty="0" err="1">
                <a:latin typeface="+mn-lt"/>
              </a:rPr>
              <a:t>k,b</a:t>
            </a:r>
            <a:r>
              <a:rPr kumimoji="0" lang="en-US" altLang="zh-CN" dirty="0">
                <a:latin typeface="+mn-lt"/>
              </a:rPr>
              <a:t>)</a:t>
            </a:r>
            <a:r>
              <a:rPr kumimoji="0" lang="zh-CN" altLang="en-US" dirty="0">
                <a:latin typeface="+mn-lt"/>
              </a:rPr>
              <a:t>达到最小值。将</a:t>
            </a:r>
            <a:r>
              <a:rPr kumimoji="0" lang="en-US" altLang="zh-CN" i="1" dirty="0"/>
              <a:t>d</a:t>
            </a:r>
            <a:r>
              <a:rPr kumimoji="0" lang="en-US" altLang="zh-CN" dirty="0"/>
              <a:t>(</a:t>
            </a:r>
            <a:r>
              <a:rPr kumimoji="0" lang="en-US" altLang="zh-CN" i="1" dirty="0" err="1"/>
              <a:t>k,b</a:t>
            </a:r>
            <a:r>
              <a:rPr kumimoji="0" lang="en-US" altLang="zh-CN" dirty="0"/>
              <a:t>)</a:t>
            </a:r>
            <a:r>
              <a:rPr kumimoji="0" lang="zh-CN" altLang="en-US" dirty="0">
                <a:latin typeface="+mn-lt"/>
              </a:rPr>
              <a:t>展开得</a:t>
            </a:r>
          </a:p>
          <a:p>
            <a:pPr>
              <a:defRPr/>
            </a:pPr>
            <a:endParaRPr kumimoji="0" lang="zh-CN" altLang="en-US" dirty="0">
              <a:latin typeface="Arial" charset="0"/>
            </a:endParaRPr>
          </a:p>
          <a:p>
            <a:pPr>
              <a:defRPr/>
            </a:pPr>
            <a:endParaRPr kumimoji="0" lang="zh-CN" altLang="en-US" dirty="0">
              <a:latin typeface="Arial" charset="0"/>
            </a:endParaRPr>
          </a:p>
        </p:txBody>
      </p:sp>
      <p:graphicFrame>
        <p:nvGraphicFramePr>
          <p:cNvPr id="180242" name="Object 3">
            <a:extLst>
              <a:ext uri="{FF2B5EF4-FFF2-40B4-BE49-F238E27FC236}">
                <a16:creationId xmlns:a16="http://schemas.microsoft.com/office/drawing/2014/main" id="{D0098FEA-CC33-8B5F-D45C-58072DD59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4332288"/>
          <a:ext cx="6629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228600" progId="Equation.DSMT4">
                  <p:embed/>
                </p:oleObj>
              </mc:Choice>
              <mc:Fallback>
                <p:oleObj name="Equation" r:id="rId4" imgW="2743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332288"/>
                        <a:ext cx="6629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>
            <a:extLst>
              <a:ext uri="{FF2B5EF4-FFF2-40B4-BE49-F238E27FC236}">
                <a16:creationId xmlns:a16="http://schemas.microsoft.com/office/drawing/2014/main" id="{1B9357E1-A6C0-9219-2810-8D37394FD974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5046663"/>
            <a:ext cx="7165975" cy="928687"/>
            <a:chOff x="958" y="3373"/>
            <a:chExt cx="4514" cy="585"/>
          </a:xfrm>
        </p:grpSpPr>
        <p:sp>
          <p:nvSpPr>
            <p:cNvPr id="3086" name="Text Box 19">
              <a:extLst>
                <a:ext uri="{FF2B5EF4-FFF2-40B4-BE49-F238E27FC236}">
                  <a16:creationId xmlns:a16="http://schemas.microsoft.com/office/drawing/2014/main" id="{24D6CEA3-9860-24EA-C0BE-4A7649066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3459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其中</a:t>
              </a:r>
            </a:p>
          </p:txBody>
        </p:sp>
        <p:graphicFrame>
          <p:nvGraphicFramePr>
            <p:cNvPr id="3076" name="Object 4">
              <a:extLst>
                <a:ext uri="{FF2B5EF4-FFF2-40B4-BE49-F238E27FC236}">
                  <a16:creationId xmlns:a16="http://schemas.microsoft.com/office/drawing/2014/main" id="{16F5BE03-EF66-FAB8-A48B-D7FC47B0F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373"/>
            <a:ext cx="3936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97000" imgH="431640" progId="Equation.DSMT4">
                    <p:embed/>
                  </p:oleObj>
                </mc:Choice>
                <mc:Fallback>
                  <p:oleObj name="Equation" r:id="rId6" imgW="299700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73"/>
                          <a:ext cx="3936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80" name="Picture 29" descr="机动">
            <a:extLst>
              <a:ext uri="{FF2B5EF4-FFF2-40B4-BE49-F238E27FC236}">
                <a16:creationId xmlns:a16="http://schemas.microsoft.com/office/drawing/2014/main" id="{DDAD01D9-7061-4EB7-55C0-2AD1251E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3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8AEFD14-6D29-2D44-77C1-0C614C5BB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31" descr="目录">
            <a:hlinkClick r:id="rId10" action="ppaction://hlinksldjump"/>
            <a:extLst>
              <a:ext uri="{FF2B5EF4-FFF2-40B4-BE49-F238E27FC236}">
                <a16:creationId xmlns:a16="http://schemas.microsoft.com/office/drawing/2014/main" id="{0CB1E258-B864-DC9D-467F-207E90BFC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3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EE5EDA-BDAB-6E05-B74A-58A670A70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3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B877AFF-53AF-19D6-8582-3FE66B33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3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639EF7-EC44-5BF4-6439-F264AD8A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Text Box 2">
            <a:extLst>
              <a:ext uri="{FF2B5EF4-FFF2-40B4-BE49-F238E27FC236}">
                <a16:creationId xmlns:a16="http://schemas.microsoft.com/office/drawing/2014/main" id="{B002688D-E0BB-1782-FA95-36325F41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908050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688DDEEF-9F28-B1DD-542C-F86EC0C1B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0"/>
          <a:ext cx="194468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711000" progId="Equation.DSMT4">
                  <p:embed/>
                </p:oleObj>
              </mc:Choice>
              <mc:Fallback>
                <p:oleObj name="Equation" r:id="rId2" imgW="82548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0"/>
                        <a:ext cx="1944687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4">
            <a:extLst>
              <a:ext uri="{FF2B5EF4-FFF2-40B4-BE49-F238E27FC236}">
                <a16:creationId xmlns:a16="http://schemas.microsoft.com/office/drawing/2014/main" id="{196AFCFD-6578-31F7-339D-057B4EF2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33600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4389" name="Object 5">
            <a:extLst>
              <a:ext uri="{FF2B5EF4-FFF2-40B4-BE49-F238E27FC236}">
                <a16:creationId xmlns:a16="http://schemas.microsoft.com/office/drawing/2014/main" id="{7C40DDBC-AF0C-116A-ED5C-49EEF726C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557338"/>
          <a:ext cx="24114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203040" progId="Equation.DSMT4">
                  <p:embed/>
                </p:oleObj>
              </mc:Choice>
              <mc:Fallback>
                <p:oleObj name="Equation" r:id="rId4" imgW="939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57338"/>
                        <a:ext cx="24114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6">
            <a:extLst>
              <a:ext uri="{FF2B5EF4-FFF2-40B4-BE49-F238E27FC236}">
                <a16:creationId xmlns:a16="http://schemas.microsoft.com/office/drawing/2014/main" id="{0C1BFB40-5E86-43A2-309B-FA14E3A7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068638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4391" name="Object 7">
            <a:extLst>
              <a:ext uri="{FF2B5EF4-FFF2-40B4-BE49-F238E27FC236}">
                <a16:creationId xmlns:a16="http://schemas.microsoft.com/office/drawing/2014/main" id="{76A00804-8BCD-6383-ACE2-0F2AEFB79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133600"/>
          <a:ext cx="4537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241200" progId="Equation.DSMT4">
                  <p:embed/>
                </p:oleObj>
              </mc:Choice>
              <mc:Fallback>
                <p:oleObj name="Equation" r:id="rId6" imgW="16887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45370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8">
            <a:extLst>
              <a:ext uri="{FF2B5EF4-FFF2-40B4-BE49-F238E27FC236}">
                <a16:creationId xmlns:a16="http://schemas.microsoft.com/office/drawing/2014/main" id="{1137695E-488A-763E-9ABB-4EEE7D4F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89363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7356" name="Text Box 9">
            <a:extLst>
              <a:ext uri="{FF2B5EF4-FFF2-40B4-BE49-F238E27FC236}">
                <a16:creationId xmlns:a16="http://schemas.microsoft.com/office/drawing/2014/main" id="{D130E7B3-7383-3E03-AB6B-DFF82BDDB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21163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4394" name="Object 10">
            <a:extLst>
              <a:ext uri="{FF2B5EF4-FFF2-40B4-BE49-F238E27FC236}">
                <a16:creationId xmlns:a16="http://schemas.microsoft.com/office/drawing/2014/main" id="{84A24B56-8C2A-3DF8-8D60-09B20EDD5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141663"/>
          <a:ext cx="64801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280" imgH="203040" progId="Equation.DSMT4">
                  <p:embed/>
                </p:oleObj>
              </mc:Choice>
              <mc:Fallback>
                <p:oleObj name="Equation" r:id="rId8" imgW="24382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41663"/>
                        <a:ext cx="64801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5" name="Object 11">
            <a:extLst>
              <a:ext uri="{FF2B5EF4-FFF2-40B4-BE49-F238E27FC236}">
                <a16:creationId xmlns:a16="http://schemas.microsoft.com/office/drawing/2014/main" id="{CE430F8A-8699-3869-CBC0-3F101F532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933825"/>
          <a:ext cx="192405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1066680" progId="Equation.DSMT4">
                  <p:embed/>
                </p:oleObj>
              </mc:Choice>
              <mc:Fallback>
                <p:oleObj name="Equation" r:id="rId10" imgW="901440" imgH="1066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33825"/>
                        <a:ext cx="192405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6" name="Object 12">
            <a:extLst>
              <a:ext uri="{FF2B5EF4-FFF2-40B4-BE49-F238E27FC236}">
                <a16:creationId xmlns:a16="http://schemas.microsoft.com/office/drawing/2014/main" id="{D1B3A229-F168-70E2-81A7-BD9915F7B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141663"/>
          <a:ext cx="9366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190440" progId="Equation.DSMT4">
                  <p:embed/>
                </p:oleObj>
              </mc:Choice>
              <mc:Fallback>
                <p:oleObj name="Equation" r:id="rId12" imgW="342720" imgH="190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9366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Text Box 2">
            <a:extLst>
              <a:ext uri="{FF2B5EF4-FFF2-40B4-BE49-F238E27FC236}">
                <a16:creationId xmlns:a16="http://schemas.microsoft.com/office/drawing/2014/main" id="{562AE16A-5CCC-B9EF-4590-FA942C9A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9275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8379" name="Text Box 3">
            <a:extLst>
              <a:ext uri="{FF2B5EF4-FFF2-40B4-BE49-F238E27FC236}">
                <a16:creationId xmlns:a16="http://schemas.microsoft.com/office/drawing/2014/main" id="{FFBFCEDB-B489-27B6-FE69-CF1438558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76250"/>
            <a:ext cx="287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58370" name="Object 4">
            <a:extLst>
              <a:ext uri="{FF2B5EF4-FFF2-40B4-BE49-F238E27FC236}">
                <a16:creationId xmlns:a16="http://schemas.microsoft.com/office/drawing/2014/main" id="{06A1354C-8C64-FDF2-EE81-C2873AEC0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60575"/>
          <a:ext cx="6842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03040" progId="Equation.DSMT4">
                  <p:embed/>
                </p:oleObj>
              </mc:Choice>
              <mc:Fallback>
                <p:oleObj name="Equation" r:id="rId2" imgW="2538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575"/>
                        <a:ext cx="6842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5">
            <a:extLst>
              <a:ext uri="{FF2B5EF4-FFF2-40B4-BE49-F238E27FC236}">
                <a16:creationId xmlns:a16="http://schemas.microsoft.com/office/drawing/2014/main" id="{31F02055-C2B8-E686-C0EA-774C3B934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565400"/>
            <a:ext cx="1150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5414" name="Object 6">
            <a:extLst>
              <a:ext uri="{FF2B5EF4-FFF2-40B4-BE49-F238E27FC236}">
                <a16:creationId xmlns:a16="http://schemas.microsoft.com/office/drawing/2014/main" id="{A214F0C1-8FE4-3987-95B8-0FE661A13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1700213"/>
          <a:ext cx="662463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457200" progId="Equation.DSMT4">
                  <p:embed/>
                </p:oleObj>
              </mc:Choice>
              <mc:Fallback>
                <p:oleObj name="Equation" r:id="rId4" imgW="25272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00213"/>
                        <a:ext cx="6624638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7">
            <a:extLst>
              <a:ext uri="{FF2B5EF4-FFF2-40B4-BE49-F238E27FC236}">
                <a16:creationId xmlns:a16="http://schemas.microsoft.com/office/drawing/2014/main" id="{5D4B6E2F-3A8E-B1CD-514B-5624F83EE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213100"/>
            <a:ext cx="1728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5416" name="Object 8">
            <a:extLst>
              <a:ext uri="{FF2B5EF4-FFF2-40B4-BE49-F238E27FC236}">
                <a16:creationId xmlns:a16="http://schemas.microsoft.com/office/drawing/2014/main" id="{7A07DEFA-8160-F12A-08A1-69EECD187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2014538"/>
          <a:ext cx="1584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014538"/>
                        <a:ext cx="15843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>
            <a:extLst>
              <a:ext uri="{FF2B5EF4-FFF2-40B4-BE49-F238E27FC236}">
                <a16:creationId xmlns:a16="http://schemas.microsoft.com/office/drawing/2014/main" id="{8ABEA348-D759-54B7-971C-3BEF64EAD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08275"/>
          <a:ext cx="68040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0880" imgH="393480" progId="Equation.DSMT4">
                  <p:embed/>
                </p:oleObj>
              </mc:Choice>
              <mc:Fallback>
                <p:oleObj name="Equation" r:id="rId8" imgW="24508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680402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0">
            <a:extLst>
              <a:ext uri="{FF2B5EF4-FFF2-40B4-BE49-F238E27FC236}">
                <a16:creationId xmlns:a16="http://schemas.microsoft.com/office/drawing/2014/main" id="{44241228-CAFA-3168-EBA7-78A841C9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8527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5419" name="Object 11">
            <a:extLst>
              <a:ext uri="{FF2B5EF4-FFF2-40B4-BE49-F238E27FC236}">
                <a16:creationId xmlns:a16="http://schemas.microsoft.com/office/drawing/2014/main" id="{95715A08-C5C7-7C8E-F9CC-1F9D0F8BD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995613"/>
          <a:ext cx="20875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203040" progId="Equation.DSMT4">
                  <p:embed/>
                </p:oleObj>
              </mc:Choice>
              <mc:Fallback>
                <p:oleObj name="Equation" r:id="rId10" imgW="7999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995613"/>
                        <a:ext cx="20875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2">
            <a:extLst>
              <a:ext uri="{FF2B5EF4-FFF2-40B4-BE49-F238E27FC236}">
                <a16:creationId xmlns:a16="http://schemas.microsoft.com/office/drawing/2014/main" id="{144232BF-C72F-631B-E1D5-36D0C843B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8936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5421" name="Object 13">
            <a:extLst>
              <a:ext uri="{FF2B5EF4-FFF2-40B4-BE49-F238E27FC236}">
                <a16:creationId xmlns:a16="http://schemas.microsoft.com/office/drawing/2014/main" id="{F37BEDD1-EA8B-786F-26C7-BFDA9D215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89363"/>
          <a:ext cx="2195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203040" progId="Equation.DSMT4">
                  <p:embed/>
                </p:oleObj>
              </mc:Choice>
              <mc:Fallback>
                <p:oleObj name="Equation" r:id="rId12" imgW="7999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9363"/>
                        <a:ext cx="21955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Text Box 14">
            <a:extLst>
              <a:ext uri="{FF2B5EF4-FFF2-40B4-BE49-F238E27FC236}">
                <a16:creationId xmlns:a16="http://schemas.microsoft.com/office/drawing/2014/main" id="{599C208E-FC0C-8FAC-7108-463B88FD0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013325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5423" name="Object 15">
            <a:extLst>
              <a:ext uri="{FF2B5EF4-FFF2-40B4-BE49-F238E27FC236}">
                <a16:creationId xmlns:a16="http://schemas.microsoft.com/office/drawing/2014/main" id="{593BFD55-FA09-74E0-136F-3231FAD57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221163"/>
          <a:ext cx="2232025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711000" progId="Equation.DSMT4">
                  <p:embed/>
                </p:oleObj>
              </mc:Choice>
              <mc:Fallback>
                <p:oleObj name="Equation" r:id="rId14" imgW="850680" imgH="71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21163"/>
                        <a:ext cx="2232025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>
            <a:extLst>
              <a:ext uri="{FF2B5EF4-FFF2-40B4-BE49-F238E27FC236}">
                <a16:creationId xmlns:a16="http://schemas.microsoft.com/office/drawing/2014/main" id="{FFA009E6-D831-295A-349B-FA09E8DF1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4813"/>
          <a:ext cx="91440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5720" imgH="457200" progId="Equation.DSMT4">
                  <p:embed/>
                </p:oleObj>
              </mc:Choice>
              <mc:Fallback>
                <p:oleObj name="Equation" r:id="rId16" imgW="355572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91440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Text Box 2">
            <a:extLst>
              <a:ext uri="{FF2B5EF4-FFF2-40B4-BE49-F238E27FC236}">
                <a16:creationId xmlns:a16="http://schemas.microsoft.com/office/drawing/2014/main" id="{E1E506C3-E4AA-CFC5-427B-1D537431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9402" name="Text Box 3">
            <a:extLst>
              <a:ext uri="{FF2B5EF4-FFF2-40B4-BE49-F238E27FC236}">
                <a16:creationId xmlns:a16="http://schemas.microsoft.com/office/drawing/2014/main" id="{AEA41DE3-1EF8-C562-3B1A-424F4FCA0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26841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9403" name="Text Box 4">
            <a:extLst>
              <a:ext uri="{FF2B5EF4-FFF2-40B4-BE49-F238E27FC236}">
                <a16:creationId xmlns:a16="http://schemas.microsoft.com/office/drawing/2014/main" id="{F2E4E416-295B-5760-4CA6-B8A78D54F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844675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9404" name="Text Box 5">
            <a:extLst>
              <a:ext uri="{FF2B5EF4-FFF2-40B4-BE49-F238E27FC236}">
                <a16:creationId xmlns:a16="http://schemas.microsoft.com/office/drawing/2014/main" id="{2285136E-2D66-056A-B9DD-E4C60F6C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07670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59405" name="Text Box 6">
            <a:extLst>
              <a:ext uri="{FF2B5EF4-FFF2-40B4-BE49-F238E27FC236}">
                <a16:creationId xmlns:a16="http://schemas.microsoft.com/office/drawing/2014/main" id="{02584E94-9DC5-4F53-FE81-046DB362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916113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6439" name="Object 7">
            <a:extLst>
              <a:ext uri="{FF2B5EF4-FFF2-40B4-BE49-F238E27FC236}">
                <a16:creationId xmlns:a16="http://schemas.microsoft.com/office/drawing/2014/main" id="{00FFB4E1-3686-1375-416F-F9A604B96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276475"/>
          <a:ext cx="41036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241200" progId="Equation.DSMT4">
                  <p:embed/>
                </p:oleObj>
              </mc:Choice>
              <mc:Fallback>
                <p:oleObj name="Equation" r:id="rId2" imgW="1612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41036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Text Box 8">
            <a:extLst>
              <a:ext uri="{FF2B5EF4-FFF2-40B4-BE49-F238E27FC236}">
                <a16:creationId xmlns:a16="http://schemas.microsoft.com/office/drawing/2014/main" id="{FC5D8619-AF4B-1EF9-6739-CB7AE6E61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06057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6441" name="Object 9">
            <a:extLst>
              <a:ext uri="{FF2B5EF4-FFF2-40B4-BE49-F238E27FC236}">
                <a16:creationId xmlns:a16="http://schemas.microsoft.com/office/drawing/2014/main" id="{4E8A1D93-D624-06F5-8058-F5E6EE9C8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276475"/>
          <a:ext cx="28082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76475"/>
                        <a:ext cx="28082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10">
            <a:extLst>
              <a:ext uri="{FF2B5EF4-FFF2-40B4-BE49-F238E27FC236}">
                <a16:creationId xmlns:a16="http://schemas.microsoft.com/office/drawing/2014/main" id="{57F59EFD-F897-46B9-F54E-E946F19D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73463"/>
            <a:ext cx="1655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6443" name="Object 11">
            <a:extLst>
              <a:ext uri="{FF2B5EF4-FFF2-40B4-BE49-F238E27FC236}">
                <a16:creationId xmlns:a16="http://schemas.microsoft.com/office/drawing/2014/main" id="{47442A67-088D-C5FA-289A-CE1DC376B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141663"/>
          <a:ext cx="3348037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1244520" progId="Equation.DSMT4">
                  <p:embed/>
                </p:oleObj>
              </mc:Choice>
              <mc:Fallback>
                <p:oleObj name="Equation" r:id="rId6" imgW="1409400" imgH="12445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3348037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>
            <a:extLst>
              <a:ext uri="{FF2B5EF4-FFF2-40B4-BE49-F238E27FC236}">
                <a16:creationId xmlns:a16="http://schemas.microsoft.com/office/drawing/2014/main" id="{6DF24DC3-6E45-833E-B61E-4BD084D7D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49275"/>
          <a:ext cx="72009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000" imgH="203040" progId="Equation.DSMT4">
                  <p:embed/>
                </p:oleObj>
              </mc:Choice>
              <mc:Fallback>
                <p:oleObj name="Equation" r:id="rId8" imgW="27810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9275"/>
                        <a:ext cx="72009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5" name="Object 13">
            <a:extLst>
              <a:ext uri="{FF2B5EF4-FFF2-40B4-BE49-F238E27FC236}">
                <a16:creationId xmlns:a16="http://schemas.microsoft.com/office/drawing/2014/main" id="{DD7F6E72-9F6D-CC34-ECA0-43C541CA3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1268413"/>
          <a:ext cx="58324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760" imgH="228600" progId="Equation.DSMT4">
                  <p:embed/>
                </p:oleObj>
              </mc:Choice>
              <mc:Fallback>
                <p:oleObj name="Equation" r:id="rId10" imgW="19047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268413"/>
                        <a:ext cx="583247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>
            <a:extLst>
              <a:ext uri="{FF2B5EF4-FFF2-40B4-BE49-F238E27FC236}">
                <a16:creationId xmlns:a16="http://schemas.microsoft.com/office/drawing/2014/main" id="{7D7EB5F7-E852-481D-5867-E2F9D290E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9275"/>
          <a:ext cx="86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160" imgH="203040" progId="Equation.DSMT4">
                  <p:embed/>
                </p:oleObj>
              </mc:Choice>
              <mc:Fallback>
                <p:oleObj name="Equation" r:id="rId12" imgW="3171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863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>
            <a:extLst>
              <a:ext uri="{FF2B5EF4-FFF2-40B4-BE49-F238E27FC236}">
                <a16:creationId xmlns:a16="http://schemas.microsoft.com/office/drawing/2014/main" id="{60352087-AA6D-D979-76DF-A8D247735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205038"/>
          <a:ext cx="5381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5381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Text Box 2">
            <a:extLst>
              <a:ext uri="{FF2B5EF4-FFF2-40B4-BE49-F238E27FC236}">
                <a16:creationId xmlns:a16="http://schemas.microsoft.com/office/drawing/2014/main" id="{28556347-9DEF-06F4-4C09-D5B202C7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916113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0422" name="Text Box 3">
            <a:extLst>
              <a:ext uri="{FF2B5EF4-FFF2-40B4-BE49-F238E27FC236}">
                <a16:creationId xmlns:a16="http://schemas.microsoft.com/office/drawing/2014/main" id="{4EE2A4F3-D794-8E2B-7EFA-0B161718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933825"/>
            <a:ext cx="151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7460" name="Object 4">
            <a:extLst>
              <a:ext uri="{FF2B5EF4-FFF2-40B4-BE49-F238E27FC236}">
                <a16:creationId xmlns:a16="http://schemas.microsoft.com/office/drawing/2014/main" id="{C4788F93-A7A6-BFEF-B7DA-5F7BD8CCF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725988"/>
          <a:ext cx="493236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711000" progId="Equation.DSMT4">
                  <p:embed/>
                </p:oleObj>
              </mc:Choice>
              <mc:Fallback>
                <p:oleObj name="Equation" r:id="rId2" imgW="21459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5988"/>
                        <a:ext cx="4932363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5">
            <a:extLst>
              <a:ext uri="{FF2B5EF4-FFF2-40B4-BE49-F238E27FC236}">
                <a16:creationId xmlns:a16="http://schemas.microsoft.com/office/drawing/2014/main" id="{5AF75851-C637-908E-0B9C-DB8FC5CA0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084763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28513D10-09E6-F006-BBFC-1E76B62C0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781300"/>
          <a:ext cx="568801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888840" progId="Equation.DSMT4">
                  <p:embed/>
                </p:oleObj>
              </mc:Choice>
              <mc:Fallback>
                <p:oleObj name="Equation" r:id="rId4" imgW="2819160" imgH="8888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568801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>
            <a:extLst>
              <a:ext uri="{FF2B5EF4-FFF2-40B4-BE49-F238E27FC236}">
                <a16:creationId xmlns:a16="http://schemas.microsoft.com/office/drawing/2014/main" id="{8D1A4A36-3EEF-530E-7992-55678AE76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88913"/>
          <a:ext cx="6840537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66800" imgH="1244520" progId="Equation.DSMT4">
                  <p:embed/>
                </p:oleObj>
              </mc:Choice>
              <mc:Fallback>
                <p:oleObj name="Equation" r:id="rId6" imgW="3466800" imgH="1244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8913"/>
                        <a:ext cx="6840537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Text Box 2">
            <a:extLst>
              <a:ext uri="{FF2B5EF4-FFF2-40B4-BE49-F238E27FC236}">
                <a16:creationId xmlns:a16="http://schemas.microsoft.com/office/drawing/2014/main" id="{1F68A585-406E-C9C8-F41C-A624058E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2D2D5928-2504-3DC3-0F69-0C1F1159B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88913"/>
          <a:ext cx="54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03040" progId="Equation.DSMT4">
                  <p:embed/>
                </p:oleObj>
              </mc:Choice>
              <mc:Fallback>
                <p:oleObj name="Equation" r:id="rId2" imgW="1904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54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4">
            <a:extLst>
              <a:ext uri="{FF2B5EF4-FFF2-40B4-BE49-F238E27FC236}">
                <a16:creationId xmlns:a16="http://schemas.microsoft.com/office/drawing/2014/main" id="{F515FFA3-05D0-DC6B-6826-76044F48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36838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3EAF2F6B-2CD9-EC18-DED5-C9760E725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765175"/>
          <a:ext cx="517207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711000" progId="Equation.DSMT4">
                  <p:embed/>
                </p:oleObj>
              </mc:Choice>
              <mc:Fallback>
                <p:oleObj name="Equation" r:id="rId4" imgW="214596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765175"/>
                        <a:ext cx="5172075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6">
            <a:extLst>
              <a:ext uri="{FF2B5EF4-FFF2-40B4-BE49-F238E27FC236}">
                <a16:creationId xmlns:a16="http://schemas.microsoft.com/office/drawing/2014/main" id="{4E412072-0E20-0FBF-64EF-8D215713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89363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8487" name="Object 7">
            <a:extLst>
              <a:ext uri="{FF2B5EF4-FFF2-40B4-BE49-F238E27FC236}">
                <a16:creationId xmlns:a16="http://schemas.microsoft.com/office/drawing/2014/main" id="{572185DD-E4E7-7A0A-B948-72BBFFFD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708275"/>
          <a:ext cx="5413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03040" progId="Equation.DSMT4">
                  <p:embed/>
                </p:oleObj>
              </mc:Choice>
              <mc:Fallback>
                <p:oleObj name="Equation" r:id="rId6" imgW="1904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08275"/>
                        <a:ext cx="5413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8">
            <a:extLst>
              <a:ext uri="{FF2B5EF4-FFF2-40B4-BE49-F238E27FC236}">
                <a16:creationId xmlns:a16="http://schemas.microsoft.com/office/drawing/2014/main" id="{35939C01-6EC8-8DCC-2463-52455904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716338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8489" name="Object 9">
            <a:extLst>
              <a:ext uri="{FF2B5EF4-FFF2-40B4-BE49-F238E27FC236}">
                <a16:creationId xmlns:a16="http://schemas.microsoft.com/office/drawing/2014/main" id="{84A97C59-6A49-5871-A60F-4B58A28C8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213100"/>
          <a:ext cx="395922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400" imgH="711000" progId="Equation.DSMT4">
                  <p:embed/>
                </p:oleObj>
              </mc:Choice>
              <mc:Fallback>
                <p:oleObj name="Equation" r:id="rId8" imgW="162540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13100"/>
                        <a:ext cx="395922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10">
            <a:extLst>
              <a:ext uri="{FF2B5EF4-FFF2-40B4-BE49-F238E27FC236}">
                <a16:creationId xmlns:a16="http://schemas.microsoft.com/office/drawing/2014/main" id="{8FDDDA61-83B5-C19C-72F7-53A430EF6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16563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8491" name="Object 11">
            <a:extLst>
              <a:ext uri="{FF2B5EF4-FFF2-40B4-BE49-F238E27FC236}">
                <a16:creationId xmlns:a16="http://schemas.microsoft.com/office/drawing/2014/main" id="{E7454EEA-D457-FF05-7AB7-30DCFB15A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445125"/>
          <a:ext cx="6985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41320" imgH="241200" progId="Equation.DSMT4">
                  <p:embed/>
                </p:oleObj>
              </mc:Choice>
              <mc:Fallback>
                <p:oleObj name="Equation" r:id="rId10" imgW="26413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6985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2" name="Text Box 2">
            <a:extLst>
              <a:ext uri="{FF2B5EF4-FFF2-40B4-BE49-F238E27FC236}">
                <a16:creationId xmlns:a16="http://schemas.microsoft.com/office/drawing/2014/main" id="{00AC584E-BFF3-8080-3251-B86D278EE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25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2483" name="Text Box 3">
            <a:extLst>
              <a:ext uri="{FF2B5EF4-FFF2-40B4-BE49-F238E27FC236}">
                <a16:creationId xmlns:a16="http://schemas.microsoft.com/office/drawing/2014/main" id="{0FECA32D-1968-2972-43B7-48099395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91611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08" name="Object 4">
            <a:extLst>
              <a:ext uri="{FF2B5EF4-FFF2-40B4-BE49-F238E27FC236}">
                <a16:creationId xmlns:a16="http://schemas.microsoft.com/office/drawing/2014/main" id="{B7FB1570-00CD-461F-7D18-849D42D85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60350"/>
          <a:ext cx="482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203040" progId="Equation.DSMT4">
                  <p:embed/>
                </p:oleObj>
              </mc:Choice>
              <mc:Fallback>
                <p:oleObj name="Equation" r:id="rId2" imgW="1841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0350"/>
                        <a:ext cx="4826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Text Box 5">
            <a:extLst>
              <a:ext uri="{FF2B5EF4-FFF2-40B4-BE49-F238E27FC236}">
                <a16:creationId xmlns:a16="http://schemas.microsoft.com/office/drawing/2014/main" id="{819E052D-752B-FA1D-6C43-5299F36B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49275"/>
            <a:ext cx="719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10" name="Object 6">
            <a:extLst>
              <a:ext uri="{FF2B5EF4-FFF2-40B4-BE49-F238E27FC236}">
                <a16:creationId xmlns:a16="http://schemas.microsoft.com/office/drawing/2014/main" id="{C37C7D56-0D7A-99E2-5F00-7632D0A79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60350"/>
          <a:ext cx="22336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190440" progId="Equation.DSMT4">
                  <p:embed/>
                </p:oleObj>
              </mc:Choice>
              <mc:Fallback>
                <p:oleObj name="Equation" r:id="rId4" imgW="85068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60350"/>
                        <a:ext cx="22336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Text Box 7">
            <a:extLst>
              <a:ext uri="{FF2B5EF4-FFF2-40B4-BE49-F238E27FC236}">
                <a16:creationId xmlns:a16="http://schemas.microsoft.com/office/drawing/2014/main" id="{1C71603B-A5BD-90A5-F149-22990AB24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12" name="Object 8">
            <a:extLst>
              <a:ext uri="{FF2B5EF4-FFF2-40B4-BE49-F238E27FC236}">
                <a16:creationId xmlns:a16="http://schemas.microsoft.com/office/drawing/2014/main" id="{127B66A1-D762-2B02-DD6B-44D4FD1FC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29162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03040" progId="Equation.DSMT4">
                  <p:embed/>
                </p:oleObj>
              </mc:Choice>
              <mc:Fallback>
                <p:oleObj name="Equation" r:id="rId6" imgW="1054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29162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Text Box 9">
            <a:extLst>
              <a:ext uri="{FF2B5EF4-FFF2-40B4-BE49-F238E27FC236}">
                <a16:creationId xmlns:a16="http://schemas.microsoft.com/office/drawing/2014/main" id="{30AEE8A5-5B17-450B-0D11-96AAA25EE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48431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14" name="Object 10">
            <a:extLst>
              <a:ext uri="{FF2B5EF4-FFF2-40B4-BE49-F238E27FC236}">
                <a16:creationId xmlns:a16="http://schemas.microsoft.com/office/drawing/2014/main" id="{DF7EB16A-AF2B-5F84-16A9-7D52EE1E6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981075"/>
          <a:ext cx="50419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203040" progId="Equation.DSMT4">
                  <p:embed/>
                </p:oleObj>
              </mc:Choice>
              <mc:Fallback>
                <p:oleObj name="Equation" r:id="rId8" imgW="19047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81075"/>
                        <a:ext cx="50419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7" name="Text Box 11">
            <a:extLst>
              <a:ext uri="{FF2B5EF4-FFF2-40B4-BE49-F238E27FC236}">
                <a16:creationId xmlns:a16="http://schemas.microsoft.com/office/drawing/2014/main" id="{48CC7669-1CA7-F7CF-99D8-7B110F14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97425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2488" name="Text Box 12">
            <a:extLst>
              <a:ext uri="{FF2B5EF4-FFF2-40B4-BE49-F238E27FC236}">
                <a16:creationId xmlns:a16="http://schemas.microsoft.com/office/drawing/2014/main" id="{416CDD16-5904-A206-71E8-EE975E7B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789363"/>
            <a:ext cx="719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2489" name="Text Box 13">
            <a:extLst>
              <a:ext uri="{FF2B5EF4-FFF2-40B4-BE49-F238E27FC236}">
                <a16:creationId xmlns:a16="http://schemas.microsoft.com/office/drawing/2014/main" id="{9EFB8D3C-7035-FB82-6EFE-326DD21B4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644900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62470" name="Object 14">
            <a:extLst>
              <a:ext uri="{FF2B5EF4-FFF2-40B4-BE49-F238E27FC236}">
                <a16:creationId xmlns:a16="http://schemas.microsoft.com/office/drawing/2014/main" id="{043FACDF-F348-0313-E3ED-C86371E92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981075"/>
          <a:ext cx="1152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203040" progId="Equation.DSMT4">
                  <p:embed/>
                </p:oleObj>
              </mc:Choice>
              <mc:Fallback>
                <p:oleObj name="Equation" r:id="rId10" imgW="41904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981075"/>
                        <a:ext cx="1152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0" name="Text Box 15">
            <a:extLst>
              <a:ext uri="{FF2B5EF4-FFF2-40B4-BE49-F238E27FC236}">
                <a16:creationId xmlns:a16="http://schemas.microsoft.com/office/drawing/2014/main" id="{116BBF62-B4FD-536B-88E1-71924201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84538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62471" name="Object 16">
            <a:extLst>
              <a:ext uri="{FF2B5EF4-FFF2-40B4-BE49-F238E27FC236}">
                <a16:creationId xmlns:a16="http://schemas.microsoft.com/office/drawing/2014/main" id="{F7694C61-06BD-F1C6-BD71-E4386F3DC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3238"/>
          <a:ext cx="88931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88960" imgH="215640" progId="Equation.DSMT4">
                  <p:embed/>
                </p:oleObj>
              </mc:Choice>
              <mc:Fallback>
                <p:oleObj name="Equation" r:id="rId12" imgW="328896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88931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1" name="Text Box 17">
            <a:extLst>
              <a:ext uri="{FF2B5EF4-FFF2-40B4-BE49-F238E27FC236}">
                <a16:creationId xmlns:a16="http://schemas.microsoft.com/office/drawing/2014/main" id="{27441A08-9BB9-B808-7C41-C10BA3F0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44900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22" name="Object 18">
            <a:extLst>
              <a:ext uri="{FF2B5EF4-FFF2-40B4-BE49-F238E27FC236}">
                <a16:creationId xmlns:a16="http://schemas.microsoft.com/office/drawing/2014/main" id="{5BF679E4-B556-537B-27E1-F956B0E0D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565400"/>
          <a:ext cx="83883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38200" imgH="203040" progId="Equation.DSMT4">
                  <p:embed/>
                </p:oleObj>
              </mc:Choice>
              <mc:Fallback>
                <p:oleObj name="Equation" r:id="rId14" imgW="323820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65400"/>
                        <a:ext cx="83883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2" name="Text Box 19">
            <a:extLst>
              <a:ext uri="{FF2B5EF4-FFF2-40B4-BE49-F238E27FC236}">
                <a16:creationId xmlns:a16="http://schemas.microsoft.com/office/drawing/2014/main" id="{0E7E3827-5A31-8441-C894-DFC2B83D7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868863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24" name="Object 20">
            <a:extLst>
              <a:ext uri="{FF2B5EF4-FFF2-40B4-BE49-F238E27FC236}">
                <a16:creationId xmlns:a16="http://schemas.microsoft.com/office/drawing/2014/main" id="{AA384789-17A9-1221-7A1B-4C997A753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6913" y="2565400"/>
          <a:ext cx="4714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2565400"/>
                        <a:ext cx="4714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3" name="Text Box 21">
            <a:extLst>
              <a:ext uri="{FF2B5EF4-FFF2-40B4-BE49-F238E27FC236}">
                <a16:creationId xmlns:a16="http://schemas.microsoft.com/office/drawing/2014/main" id="{0B91A3EC-9AC3-7B8B-97A1-B7765E78D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08500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26" name="Object 22">
            <a:extLst>
              <a:ext uri="{FF2B5EF4-FFF2-40B4-BE49-F238E27FC236}">
                <a16:creationId xmlns:a16="http://schemas.microsoft.com/office/drawing/2014/main" id="{76EF9F6F-11F4-31BF-28E8-0B5C2AFCC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7563"/>
          <a:ext cx="64436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01640" imgH="203040" progId="Equation.DSMT4">
                  <p:embed/>
                </p:oleObj>
              </mc:Choice>
              <mc:Fallback>
                <p:oleObj name="Equation" r:id="rId18" imgW="250164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64436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Text Box 23">
            <a:extLst>
              <a:ext uri="{FF2B5EF4-FFF2-40B4-BE49-F238E27FC236}">
                <a16:creationId xmlns:a16="http://schemas.microsoft.com/office/drawing/2014/main" id="{B4EC546F-04F1-2265-BA65-5BD1847C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581525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28" name="Object 24">
            <a:extLst>
              <a:ext uri="{FF2B5EF4-FFF2-40B4-BE49-F238E27FC236}">
                <a16:creationId xmlns:a16="http://schemas.microsoft.com/office/drawing/2014/main" id="{AAE12037-1D73-5308-A8A7-C69B9674F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076700"/>
          <a:ext cx="86756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65280" imgH="203040" progId="Equation.DSMT4">
                  <p:embed/>
                </p:oleObj>
              </mc:Choice>
              <mc:Fallback>
                <p:oleObj name="Equation" r:id="rId20" imgW="336528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86756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5" name="Text Box 25">
            <a:extLst>
              <a:ext uri="{FF2B5EF4-FFF2-40B4-BE49-F238E27FC236}">
                <a16:creationId xmlns:a16="http://schemas.microsoft.com/office/drawing/2014/main" id="{0F3CB39C-AA27-8B9D-E07E-65D8C8D4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30" name="Object 26">
            <a:extLst>
              <a:ext uri="{FF2B5EF4-FFF2-40B4-BE49-F238E27FC236}">
                <a16:creationId xmlns:a16="http://schemas.microsoft.com/office/drawing/2014/main" id="{3083BAE5-790E-A666-E160-1D41473B2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97425"/>
          <a:ext cx="77406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08080" imgH="203040" progId="Equation.DSMT4">
                  <p:embed/>
                </p:oleObj>
              </mc:Choice>
              <mc:Fallback>
                <p:oleObj name="Equation" r:id="rId22" imgW="290808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77406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6" name="Text Box 27">
            <a:extLst>
              <a:ext uri="{FF2B5EF4-FFF2-40B4-BE49-F238E27FC236}">
                <a16:creationId xmlns:a16="http://schemas.microsoft.com/office/drawing/2014/main" id="{F097144C-4EF5-6AD1-94F8-ADAEF5077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10275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2497" name="Text Box 28">
            <a:extLst>
              <a:ext uri="{FF2B5EF4-FFF2-40B4-BE49-F238E27FC236}">
                <a16:creationId xmlns:a16="http://schemas.microsoft.com/office/drawing/2014/main" id="{5DC7AA96-A4F0-4581-6BC2-39C9C0FD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805488"/>
            <a:ext cx="1655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2498" name="Text Box 29">
            <a:extLst>
              <a:ext uri="{FF2B5EF4-FFF2-40B4-BE49-F238E27FC236}">
                <a16:creationId xmlns:a16="http://schemas.microsoft.com/office/drawing/2014/main" id="{BF33F2BC-3139-6445-0F04-07F248BF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05488"/>
            <a:ext cx="935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34" name="Object 30">
            <a:extLst>
              <a:ext uri="{FF2B5EF4-FFF2-40B4-BE49-F238E27FC236}">
                <a16:creationId xmlns:a16="http://schemas.microsoft.com/office/drawing/2014/main" id="{8C9CD54D-5C2D-DD27-66AB-0F4EEB925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516563"/>
          <a:ext cx="5400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19240" imgH="203040" progId="Equation.DSMT4">
                  <p:embed/>
                </p:oleObj>
              </mc:Choice>
              <mc:Fallback>
                <p:oleObj name="Equation" r:id="rId24" imgW="201924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516563"/>
                        <a:ext cx="54006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9" name="Text Box 31">
            <a:extLst>
              <a:ext uri="{FF2B5EF4-FFF2-40B4-BE49-F238E27FC236}">
                <a16:creationId xmlns:a16="http://schemas.microsoft.com/office/drawing/2014/main" id="{D97B33C7-20F7-5162-A239-CA3CFF6AD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453188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49536" name="Object 32">
            <a:extLst>
              <a:ext uri="{FF2B5EF4-FFF2-40B4-BE49-F238E27FC236}">
                <a16:creationId xmlns:a16="http://schemas.microsoft.com/office/drawing/2014/main" id="{F426CE18-A10F-E65E-F91D-4CD121686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5516563"/>
          <a:ext cx="93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42720" imgH="203040" progId="Equation.DSMT4">
                  <p:embed/>
                </p:oleObj>
              </mc:Choice>
              <mc:Fallback>
                <p:oleObj name="Equation" r:id="rId26" imgW="34272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516563"/>
                        <a:ext cx="936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7" name="Object 33">
            <a:extLst>
              <a:ext uri="{FF2B5EF4-FFF2-40B4-BE49-F238E27FC236}">
                <a16:creationId xmlns:a16="http://schemas.microsoft.com/office/drawing/2014/main" id="{7DF64567-B150-BA70-466C-6832DC496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60350"/>
          <a:ext cx="9350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42720" imgH="190440" progId="Equation.DSMT4">
                  <p:embed/>
                </p:oleObj>
              </mc:Choice>
              <mc:Fallback>
                <p:oleObj name="Equation" r:id="rId28" imgW="342720" imgH="1904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0350"/>
                        <a:ext cx="9350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>
            <a:extLst>
              <a:ext uri="{FF2B5EF4-FFF2-40B4-BE49-F238E27FC236}">
                <a16:creationId xmlns:a16="http://schemas.microsoft.com/office/drawing/2014/main" id="{F3FBB3EC-BC85-95D8-FF66-536EE0630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981075"/>
          <a:ext cx="1152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19040" imgH="203040" progId="Equation.DSMT4">
                  <p:embed/>
                </p:oleObj>
              </mc:Choice>
              <mc:Fallback>
                <p:oleObj name="Equation" r:id="rId30" imgW="419040" imgH="2030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981075"/>
                        <a:ext cx="1152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0" name="Object 36">
            <a:extLst>
              <a:ext uri="{FF2B5EF4-FFF2-40B4-BE49-F238E27FC236}">
                <a16:creationId xmlns:a16="http://schemas.microsoft.com/office/drawing/2014/main" id="{2F90B1D6-400E-D590-5A6D-77B1C8FAA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73238"/>
          <a:ext cx="88931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288960" imgH="215640" progId="Equation.DSMT4">
                  <p:embed/>
                </p:oleObj>
              </mc:Choice>
              <mc:Fallback>
                <p:oleObj name="Equation" r:id="rId31" imgW="3288960" imgH="215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3238"/>
                        <a:ext cx="88931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1" name="Text Box 37">
            <a:extLst>
              <a:ext uri="{FF2B5EF4-FFF2-40B4-BE49-F238E27FC236}">
                <a16:creationId xmlns:a16="http://schemas.microsoft.com/office/drawing/2014/main" id="{FCCB94C8-C85F-FF98-896D-1109D3950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5489575"/>
            <a:ext cx="2195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定理：</a:t>
            </a:r>
            <a:endParaRPr kumimoji="0" lang="en-US" altLang="zh-CN">
              <a:solidFill>
                <a:schemeClr val="tx2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Text Box 2">
            <a:extLst>
              <a:ext uri="{FF2B5EF4-FFF2-40B4-BE49-F238E27FC236}">
                <a16:creationId xmlns:a16="http://schemas.microsoft.com/office/drawing/2014/main" id="{811EDC83-59A8-CD03-22CD-0F67C3A3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429000"/>
            <a:ext cx="503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3501" name="Text Box 3">
            <a:extLst>
              <a:ext uri="{FF2B5EF4-FFF2-40B4-BE49-F238E27FC236}">
                <a16:creationId xmlns:a16="http://schemas.microsoft.com/office/drawing/2014/main" id="{CA5CEA6C-335E-8B5F-F2A5-DC07E567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96975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32" name="Object 4">
            <a:extLst>
              <a:ext uri="{FF2B5EF4-FFF2-40B4-BE49-F238E27FC236}">
                <a16:creationId xmlns:a16="http://schemas.microsoft.com/office/drawing/2014/main" id="{9DED231F-BCE3-35D3-FAC5-45AE20A30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7740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215640" progId="Equation.DSMT4">
                  <p:embed/>
                </p:oleObj>
              </mc:Choice>
              <mc:Fallback>
                <p:oleObj name="Equation" r:id="rId2" imgW="29080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77406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5">
            <a:extLst>
              <a:ext uri="{FF2B5EF4-FFF2-40B4-BE49-F238E27FC236}">
                <a16:creationId xmlns:a16="http://schemas.microsoft.com/office/drawing/2014/main" id="{506AF2FC-5080-64AD-DE91-366CD079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4290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34" name="Object 6">
            <a:extLst>
              <a:ext uri="{FF2B5EF4-FFF2-40B4-BE49-F238E27FC236}">
                <a16:creationId xmlns:a16="http://schemas.microsoft.com/office/drawing/2014/main" id="{D267E329-15A7-DDD7-4D3C-94A4A125A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188913"/>
          <a:ext cx="12969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203040" progId="Equation.DSMT4">
                  <p:embed/>
                </p:oleObj>
              </mc:Choice>
              <mc:Fallback>
                <p:oleObj name="Equation" r:id="rId4" imgW="495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88913"/>
                        <a:ext cx="12969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Text Box 7">
            <a:extLst>
              <a:ext uri="{FF2B5EF4-FFF2-40B4-BE49-F238E27FC236}">
                <a16:creationId xmlns:a16="http://schemas.microsoft.com/office/drawing/2014/main" id="{79F31B9A-A561-594D-8007-A9E35C3A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36" name="Object 8">
            <a:extLst>
              <a:ext uri="{FF2B5EF4-FFF2-40B4-BE49-F238E27FC236}">
                <a16:creationId xmlns:a16="http://schemas.microsoft.com/office/drawing/2014/main" id="{B16DBEC7-F013-5E52-F063-0D97CE39D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6156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203040" progId="Equation.DSMT4">
                  <p:embed/>
                </p:oleObj>
              </mc:Choice>
              <mc:Fallback>
                <p:oleObj name="Equation" r:id="rId6" imgW="23493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61563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9">
            <a:extLst>
              <a:ext uri="{FF2B5EF4-FFF2-40B4-BE49-F238E27FC236}">
                <a16:creationId xmlns:a16="http://schemas.microsoft.com/office/drawing/2014/main" id="{464DA5B6-6AA9-67AD-5CCB-EE229201E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20938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3505" name="Text Box 10">
            <a:extLst>
              <a:ext uri="{FF2B5EF4-FFF2-40B4-BE49-F238E27FC236}">
                <a16:creationId xmlns:a16="http://schemas.microsoft.com/office/drawing/2014/main" id="{A0452C84-7F76-73AB-AF92-D3CC24AB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997200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3506" name="Text Box 12">
            <a:extLst>
              <a:ext uri="{FF2B5EF4-FFF2-40B4-BE49-F238E27FC236}">
                <a16:creationId xmlns:a16="http://schemas.microsoft.com/office/drawing/2014/main" id="{927E1BAA-2401-BD06-08DA-0707C9C9C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429000"/>
            <a:ext cx="151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3507" name="Text Box 14">
            <a:extLst>
              <a:ext uri="{FF2B5EF4-FFF2-40B4-BE49-F238E27FC236}">
                <a16:creationId xmlns:a16="http://schemas.microsoft.com/office/drawing/2014/main" id="{82F9726B-A75F-FAA4-DF91-23EE22463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429000"/>
            <a:ext cx="122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3508" name="Text Box 16">
            <a:extLst>
              <a:ext uri="{FF2B5EF4-FFF2-40B4-BE49-F238E27FC236}">
                <a16:creationId xmlns:a16="http://schemas.microsoft.com/office/drawing/2014/main" id="{1FA707DF-CE05-E884-9769-709D78DCD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73463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3509" name="Text Box 18">
            <a:extLst>
              <a:ext uri="{FF2B5EF4-FFF2-40B4-BE49-F238E27FC236}">
                <a16:creationId xmlns:a16="http://schemas.microsoft.com/office/drawing/2014/main" id="{0037BED6-058B-4D1B-42FF-F765A78F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00526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47" name="Object 19">
            <a:extLst>
              <a:ext uri="{FF2B5EF4-FFF2-40B4-BE49-F238E27FC236}">
                <a16:creationId xmlns:a16="http://schemas.microsoft.com/office/drawing/2014/main" id="{43D4C4F3-98CD-0A0C-3434-E11A52EDF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944813"/>
          <a:ext cx="6553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23800" imgH="228600" progId="Equation.DSMT4">
                  <p:embed/>
                </p:oleObj>
              </mc:Choice>
              <mc:Fallback>
                <p:oleObj name="Equation" r:id="rId8" imgW="23238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44813"/>
                        <a:ext cx="6553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Text Box 20">
            <a:extLst>
              <a:ext uri="{FF2B5EF4-FFF2-40B4-BE49-F238E27FC236}">
                <a16:creationId xmlns:a16="http://schemas.microsoft.com/office/drawing/2014/main" id="{659D15F7-370C-2DB7-76C2-741B2BDB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229225"/>
            <a:ext cx="1441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49" name="Object 21">
            <a:extLst>
              <a:ext uri="{FF2B5EF4-FFF2-40B4-BE49-F238E27FC236}">
                <a16:creationId xmlns:a16="http://schemas.microsoft.com/office/drawing/2014/main" id="{EFB2077E-FBB9-C3EF-ACD6-34037C887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3794125"/>
          <a:ext cx="8172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73320" imgH="215640" progId="Equation.DSMT4">
                  <p:embed/>
                </p:oleObj>
              </mc:Choice>
              <mc:Fallback>
                <p:oleObj name="Equation" r:id="rId10" imgW="3073320" imgH="215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794125"/>
                        <a:ext cx="81724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1" name="Text Box 22">
            <a:extLst>
              <a:ext uri="{FF2B5EF4-FFF2-40B4-BE49-F238E27FC236}">
                <a16:creationId xmlns:a16="http://schemas.microsoft.com/office/drawing/2014/main" id="{84DB5F6A-E3FD-F639-E2DF-FB1D72B2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805488"/>
            <a:ext cx="649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51" name="Object 23">
            <a:extLst>
              <a:ext uri="{FF2B5EF4-FFF2-40B4-BE49-F238E27FC236}">
                <a16:creationId xmlns:a16="http://schemas.microsoft.com/office/drawing/2014/main" id="{88DD49BE-6D14-47C7-E1D7-D951DA3AF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652963"/>
          <a:ext cx="19081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400" imgH="203040" progId="Equation.DSMT4">
                  <p:embed/>
                </p:oleObj>
              </mc:Choice>
              <mc:Fallback>
                <p:oleObj name="Equation" r:id="rId12" imgW="69840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52963"/>
                        <a:ext cx="19081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2" name="Text Box 24">
            <a:extLst>
              <a:ext uri="{FF2B5EF4-FFF2-40B4-BE49-F238E27FC236}">
                <a16:creationId xmlns:a16="http://schemas.microsoft.com/office/drawing/2014/main" id="{1B3E8686-98E2-B793-A5CC-E98728F54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37288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6E119BEE-5708-C791-D22B-F259C4DA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51656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54" name="Object 26">
            <a:extLst>
              <a:ext uri="{FF2B5EF4-FFF2-40B4-BE49-F238E27FC236}">
                <a16:creationId xmlns:a16="http://schemas.microsoft.com/office/drawing/2014/main" id="{552353B1-3222-8133-AB8B-D7E95D7EC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157788"/>
          <a:ext cx="1511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000" imgH="228600" progId="Equation.DSMT4">
                  <p:embed/>
                </p:oleObj>
              </mc:Choice>
              <mc:Fallback>
                <p:oleObj name="Equation" r:id="rId14" imgW="4950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1511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Text Box 27">
            <a:extLst>
              <a:ext uri="{FF2B5EF4-FFF2-40B4-BE49-F238E27FC236}">
                <a16:creationId xmlns:a16="http://schemas.microsoft.com/office/drawing/2014/main" id="{2CD29D69-5588-9F9D-741F-91191ECF1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37288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0556" name="Object 28">
            <a:extLst>
              <a:ext uri="{FF2B5EF4-FFF2-40B4-BE49-F238E27FC236}">
                <a16:creationId xmlns:a16="http://schemas.microsoft.com/office/drawing/2014/main" id="{24DB21B1-B992-8F52-E99C-170CB65D6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805488"/>
          <a:ext cx="5413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05488"/>
                        <a:ext cx="5413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7" name="Object 29">
            <a:extLst>
              <a:ext uri="{FF2B5EF4-FFF2-40B4-BE49-F238E27FC236}">
                <a16:creationId xmlns:a16="http://schemas.microsoft.com/office/drawing/2014/main" id="{7543BB16-580A-D4D1-33D5-33EFC11B9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652963"/>
          <a:ext cx="62642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49360" imgH="203040" progId="Equation.DSMT4">
                  <p:embed/>
                </p:oleObj>
              </mc:Choice>
              <mc:Fallback>
                <p:oleObj name="Equation" r:id="rId18" imgW="234936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2963"/>
                        <a:ext cx="62642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9" name="Object 31">
            <a:extLst>
              <a:ext uri="{FF2B5EF4-FFF2-40B4-BE49-F238E27FC236}">
                <a16:creationId xmlns:a16="http://schemas.microsoft.com/office/drawing/2014/main" id="{549AA110-3FA3-1A7A-B3A7-8A764F1EE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300663"/>
          <a:ext cx="1008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10080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Text Box 32">
            <a:extLst>
              <a:ext uri="{FF2B5EF4-FFF2-40B4-BE49-F238E27FC236}">
                <a16:creationId xmlns:a16="http://schemas.microsoft.com/office/drawing/2014/main" id="{92E38C5D-22D7-3D4E-4760-B8BA1D57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46250"/>
            <a:ext cx="90249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证明</a:t>
            </a:r>
            <a:r>
              <a:rPr kumimoji="0" lang="en-US" altLang="zh-CN">
                <a:solidFill>
                  <a:schemeClr val="tx2"/>
                </a:solidFill>
              </a:rPr>
              <a:t>:(</a:t>
            </a:r>
            <a:r>
              <a:rPr kumimoji="0" lang="zh-CN" altLang="en-US">
                <a:solidFill>
                  <a:schemeClr val="tx2"/>
                </a:solidFill>
              </a:rPr>
              <a:t>算法</a:t>
            </a:r>
            <a:r>
              <a:rPr kumimoji="0" lang="en-US" altLang="zh-CN">
                <a:solidFill>
                  <a:schemeClr val="tx2"/>
                </a:solidFill>
              </a:rPr>
              <a:t>5.4.1)</a:t>
            </a:r>
            <a:r>
              <a:rPr kumimoji="0" lang="zh-CN" altLang="en-US">
                <a:ea typeface="宋体" panose="02010600030101010101" pitchFamily="2" charset="-122"/>
              </a:rPr>
              <a:t>设</a:t>
            </a:r>
            <a:r>
              <a:rPr kumimoji="0" lang="en-US" altLang="zh-CN" i="1"/>
              <a:t>S</a:t>
            </a:r>
            <a:r>
              <a:rPr kumimoji="0" lang="en-US" altLang="zh-CN"/>
              <a:t>=(</a:t>
            </a:r>
            <a:r>
              <a:rPr kumimoji="0" lang="en-US" altLang="zh-CN" i="1"/>
              <a:t>s</a:t>
            </a:r>
            <a:r>
              <a:rPr kumimoji="0" lang="en-US" altLang="zh-CN" i="1" baseline="-25000"/>
              <a:t>ij</a:t>
            </a:r>
            <a:r>
              <a:rPr kumimoji="0" lang="en-US" altLang="zh-CN"/>
              <a:t>)</a:t>
            </a:r>
            <a:r>
              <a:rPr kumimoji="0" lang="en-US" altLang="zh-CN" i="1" baseline="-25000"/>
              <a:t>n</a:t>
            </a:r>
            <a:r>
              <a:rPr kumimoji="0" lang="en-US" altLang="zh-CN" baseline="-25000"/>
              <a:t>x</a:t>
            </a:r>
            <a:r>
              <a:rPr kumimoji="0" lang="en-US" altLang="zh-CN" i="1" baseline="-25000"/>
              <a:t>n</a:t>
            </a:r>
            <a:r>
              <a:rPr kumimoji="0" lang="en-US" altLang="zh-CN"/>
              <a:t>.</a:t>
            </a:r>
            <a:r>
              <a:rPr kumimoji="0" lang="zh-CN" altLang="en-US">
                <a:ea typeface="宋体" panose="02010600030101010101" pitchFamily="2" charset="-122"/>
              </a:rPr>
              <a:t>对</a:t>
            </a:r>
            <a:r>
              <a:rPr kumimoji="0" lang="en-US" altLang="zh-CN" i="1"/>
              <a:t>n</a:t>
            </a: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用数学归纳法证明定理结论</a:t>
            </a:r>
            <a:r>
              <a:rPr kumimoji="0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2">
            <a:extLst>
              <a:ext uri="{FF2B5EF4-FFF2-40B4-BE49-F238E27FC236}">
                <a16:creationId xmlns:a16="http://schemas.microsoft.com/office/drawing/2014/main" id="{B348A99E-B0ED-FFCD-1B8B-6B5736C6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125538"/>
            <a:ext cx="2087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1555" name="Object 3">
            <a:extLst>
              <a:ext uri="{FF2B5EF4-FFF2-40B4-BE49-F238E27FC236}">
                <a16:creationId xmlns:a16="http://schemas.microsoft.com/office/drawing/2014/main" id="{1299F4D5-AE8A-8DBB-D421-359B582D1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0"/>
          <a:ext cx="432117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1168200" progId="Equation.DSMT4">
                  <p:embed/>
                </p:oleObj>
              </mc:Choice>
              <mc:Fallback>
                <p:oleObj name="Equation" r:id="rId2" imgW="1904760" imgH="116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0"/>
                        <a:ext cx="4321175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4">
            <a:extLst>
              <a:ext uri="{FF2B5EF4-FFF2-40B4-BE49-F238E27FC236}">
                <a16:creationId xmlns:a16="http://schemas.microsoft.com/office/drawing/2014/main" id="{39FA24FA-4582-C559-72EA-4484449A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84538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1557" name="Object 5">
            <a:extLst>
              <a:ext uri="{FF2B5EF4-FFF2-40B4-BE49-F238E27FC236}">
                <a16:creationId xmlns:a16="http://schemas.microsoft.com/office/drawing/2014/main" id="{0F9C939C-182E-15B4-349F-A938A9DDF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52738"/>
          <a:ext cx="5413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03040" progId="Equation.DSMT4">
                  <p:embed/>
                </p:oleObj>
              </mc:Choice>
              <mc:Fallback>
                <p:oleObj name="Equation" r:id="rId4" imgW="1904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5413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>
            <a:extLst>
              <a:ext uri="{FF2B5EF4-FFF2-40B4-BE49-F238E27FC236}">
                <a16:creationId xmlns:a16="http://schemas.microsoft.com/office/drawing/2014/main" id="{38969E4B-7780-8D2F-33CC-1774DD13C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573463"/>
          <a:ext cx="3529012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482400" progId="Equation.DSMT4">
                  <p:embed/>
                </p:oleObj>
              </mc:Choice>
              <mc:Fallback>
                <p:oleObj name="Equation" r:id="rId6" imgW="14475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3529012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7">
            <a:extLst>
              <a:ext uri="{FF2B5EF4-FFF2-40B4-BE49-F238E27FC236}">
                <a16:creationId xmlns:a16="http://schemas.microsoft.com/office/drawing/2014/main" id="{A5703D1A-24D1-300F-4297-E8FF44E60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4512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1560" name="Object 8">
            <a:extLst>
              <a:ext uri="{FF2B5EF4-FFF2-40B4-BE49-F238E27FC236}">
                <a16:creationId xmlns:a16="http://schemas.microsoft.com/office/drawing/2014/main" id="{FE3C4168-DC96-E4D4-1375-0D161EF42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868863"/>
          <a:ext cx="8532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4840" imgH="241200" progId="Equation.DSMT4">
                  <p:embed/>
                </p:oleObj>
              </mc:Choice>
              <mc:Fallback>
                <p:oleObj name="Equation" r:id="rId8" imgW="317484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68863"/>
                        <a:ext cx="85328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9">
            <a:extLst>
              <a:ext uri="{FF2B5EF4-FFF2-40B4-BE49-F238E27FC236}">
                <a16:creationId xmlns:a16="http://schemas.microsoft.com/office/drawing/2014/main" id="{9464662F-EDEF-1831-7C34-7BA91B8C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67400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1562" name="Object 10">
            <a:extLst>
              <a:ext uri="{FF2B5EF4-FFF2-40B4-BE49-F238E27FC236}">
                <a16:creationId xmlns:a16="http://schemas.microsoft.com/office/drawing/2014/main" id="{41C38D22-6588-C8A2-FD43-D127D424C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661025"/>
          <a:ext cx="8137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35160" imgH="228600" progId="Equation.DSMT4">
                  <p:embed/>
                </p:oleObj>
              </mc:Choice>
              <mc:Fallback>
                <p:oleObj name="Equation" r:id="rId10" imgW="30351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61025"/>
                        <a:ext cx="81375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Text Box 2">
            <a:extLst>
              <a:ext uri="{FF2B5EF4-FFF2-40B4-BE49-F238E27FC236}">
                <a16:creationId xmlns:a16="http://schemas.microsoft.com/office/drawing/2014/main" id="{589ABD99-5BF0-A725-8F64-A7EB3122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836613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79" name="Object 3">
            <a:extLst>
              <a:ext uri="{FF2B5EF4-FFF2-40B4-BE49-F238E27FC236}">
                <a16:creationId xmlns:a16="http://schemas.microsoft.com/office/drawing/2014/main" id="{376E9CF0-3157-6BA6-7DB8-C254AF6D4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4572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41200" progId="Equation.DSMT4">
                  <p:embed/>
                </p:oleObj>
              </mc:Choice>
              <mc:Fallback>
                <p:oleObj name="Equation" r:id="rId2" imgW="16635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45720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4">
            <a:extLst>
              <a:ext uri="{FF2B5EF4-FFF2-40B4-BE49-F238E27FC236}">
                <a16:creationId xmlns:a16="http://schemas.microsoft.com/office/drawing/2014/main" id="{BE786BD6-3B3B-5DE6-061C-E1C2E3DCF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4128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2234FF21-BC24-188B-2666-0604CC507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775" y="981075"/>
          <a:ext cx="80597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160" imgH="228600" progId="Equation.DSMT4">
                  <p:embed/>
                </p:oleObj>
              </mc:Choice>
              <mc:Fallback>
                <p:oleObj name="Equation" r:id="rId4" imgW="30351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981075"/>
                        <a:ext cx="80597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9" name="Text Box 6">
            <a:extLst>
              <a:ext uri="{FF2B5EF4-FFF2-40B4-BE49-F238E27FC236}">
                <a16:creationId xmlns:a16="http://schemas.microsoft.com/office/drawing/2014/main" id="{2EF6D1E9-7A03-89B9-E462-7A90D2D8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56540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F6A84559-511F-A001-0754-B29B714E9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700213"/>
          <a:ext cx="38893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82400" progId="Equation.DSMT4">
                  <p:embed/>
                </p:oleObj>
              </mc:Choice>
              <mc:Fallback>
                <p:oleObj name="Equation" r:id="rId6" imgW="15112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38893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8">
            <a:extLst>
              <a:ext uri="{FF2B5EF4-FFF2-40B4-BE49-F238E27FC236}">
                <a16:creationId xmlns:a16="http://schemas.microsoft.com/office/drawing/2014/main" id="{D71C2841-BE0E-1E8B-CA20-FAAAA4044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85" name="Object 9">
            <a:extLst>
              <a:ext uri="{FF2B5EF4-FFF2-40B4-BE49-F238E27FC236}">
                <a16:creationId xmlns:a16="http://schemas.microsoft.com/office/drawing/2014/main" id="{F5442043-8AC1-00A5-CB2E-FD0C54A1F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141663"/>
          <a:ext cx="22685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203040" progId="Equation.DSMT4">
                  <p:embed/>
                </p:oleObj>
              </mc:Choice>
              <mc:Fallback>
                <p:oleObj name="Equation" r:id="rId8" imgW="8254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1663"/>
                        <a:ext cx="22685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Text Box 10">
            <a:extLst>
              <a:ext uri="{FF2B5EF4-FFF2-40B4-BE49-F238E27FC236}">
                <a16:creationId xmlns:a16="http://schemas.microsoft.com/office/drawing/2014/main" id="{B7EAB703-C00B-38C6-D7E2-B29D1CA2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429000"/>
            <a:ext cx="1366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87" name="Object 11">
            <a:extLst>
              <a:ext uri="{FF2B5EF4-FFF2-40B4-BE49-F238E27FC236}">
                <a16:creationId xmlns:a16="http://schemas.microsoft.com/office/drawing/2014/main" id="{E0E7120F-757E-3EAE-9737-AE6E578F9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141663"/>
          <a:ext cx="2447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228600" progId="Equation.DSMT4">
                  <p:embed/>
                </p:oleObj>
              </mc:Choice>
              <mc:Fallback>
                <p:oleObj name="Equation" r:id="rId10" imgW="8888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41663"/>
                        <a:ext cx="24479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Text Box 12">
            <a:extLst>
              <a:ext uri="{FF2B5EF4-FFF2-40B4-BE49-F238E27FC236}">
                <a16:creationId xmlns:a16="http://schemas.microsoft.com/office/drawing/2014/main" id="{1507FA5C-580C-3D5F-C563-C473D634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37063"/>
            <a:ext cx="1150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89" name="Object 13">
            <a:extLst>
              <a:ext uri="{FF2B5EF4-FFF2-40B4-BE49-F238E27FC236}">
                <a16:creationId xmlns:a16="http://schemas.microsoft.com/office/drawing/2014/main" id="{C222940F-59E5-B4A4-A213-55D930B1B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933825"/>
          <a:ext cx="5327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4440" imgH="241200" progId="Equation.DSMT4">
                  <p:embed/>
                </p:oleObj>
              </mc:Choice>
              <mc:Fallback>
                <p:oleObj name="Equation" r:id="rId12" imgW="204444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33825"/>
                        <a:ext cx="53276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Text Box 14">
            <a:extLst>
              <a:ext uri="{FF2B5EF4-FFF2-40B4-BE49-F238E27FC236}">
                <a16:creationId xmlns:a16="http://schemas.microsoft.com/office/drawing/2014/main" id="{64A0575F-1D9B-3D41-8D6D-14C2437B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790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91" name="Object 15">
            <a:extLst>
              <a:ext uri="{FF2B5EF4-FFF2-40B4-BE49-F238E27FC236}">
                <a16:creationId xmlns:a16="http://schemas.microsoft.com/office/drawing/2014/main" id="{DE0B2208-AAD2-74D0-AC2C-222AF716B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24400"/>
          <a:ext cx="23399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203040" progId="Equation.DSMT4">
                  <p:embed/>
                </p:oleObj>
              </mc:Choice>
              <mc:Fallback>
                <p:oleObj name="Equation" r:id="rId14" imgW="8254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23399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Text Box 16">
            <a:extLst>
              <a:ext uri="{FF2B5EF4-FFF2-40B4-BE49-F238E27FC236}">
                <a16:creationId xmlns:a16="http://schemas.microsoft.com/office/drawing/2014/main" id="{AC52FD33-F911-2197-4052-06F46C07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7340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5555" name="Text Box 17">
            <a:extLst>
              <a:ext uri="{FF2B5EF4-FFF2-40B4-BE49-F238E27FC236}">
                <a16:creationId xmlns:a16="http://schemas.microsoft.com/office/drawing/2014/main" id="{F2BD058E-1C0B-CE0C-79A1-51183081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66102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2594" name="Object 18">
            <a:extLst>
              <a:ext uri="{FF2B5EF4-FFF2-40B4-BE49-F238E27FC236}">
                <a16:creationId xmlns:a16="http://schemas.microsoft.com/office/drawing/2014/main" id="{BB5FBF5B-7AF2-8EBA-6C29-B50808192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516563"/>
          <a:ext cx="69484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41320" imgH="228600" progId="Equation.DSMT4">
                  <p:embed/>
                </p:oleObj>
              </mc:Choice>
              <mc:Fallback>
                <p:oleObj name="Equation" r:id="rId16" imgW="264132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16563"/>
                        <a:ext cx="69484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5" name="Object 19">
            <a:extLst>
              <a:ext uri="{FF2B5EF4-FFF2-40B4-BE49-F238E27FC236}">
                <a16:creationId xmlns:a16="http://schemas.microsoft.com/office/drawing/2014/main" id="{E73BF723-BC55-3123-C756-0FA774F89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89588"/>
          <a:ext cx="12969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69800" imgH="203040" progId="Equation.DSMT4">
                  <p:embed/>
                </p:oleObj>
              </mc:Choice>
              <mc:Fallback>
                <p:oleObj name="Equation" r:id="rId18" imgW="4698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12969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5" name="Text Box 2">
            <a:extLst>
              <a:ext uri="{FF2B5EF4-FFF2-40B4-BE49-F238E27FC236}">
                <a16:creationId xmlns:a16="http://schemas.microsoft.com/office/drawing/2014/main" id="{C6C4D8FA-E645-8FAA-BBC1-332A11512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36613"/>
            <a:ext cx="2449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03" name="Object 3">
            <a:extLst>
              <a:ext uri="{FF2B5EF4-FFF2-40B4-BE49-F238E27FC236}">
                <a16:creationId xmlns:a16="http://schemas.microsoft.com/office/drawing/2014/main" id="{6DC4B8BF-6B8F-AA81-CD44-5AD68AAC8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88913"/>
          <a:ext cx="5759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28600" progId="Equation.DSMT4">
                  <p:embed/>
                </p:oleObj>
              </mc:Choice>
              <mc:Fallback>
                <p:oleObj name="Equation" r:id="rId2" imgW="21589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8913"/>
                        <a:ext cx="57594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Text Box 4">
            <a:extLst>
              <a:ext uri="{FF2B5EF4-FFF2-40B4-BE49-F238E27FC236}">
                <a16:creationId xmlns:a16="http://schemas.microsoft.com/office/drawing/2014/main" id="{AC581420-2934-C007-E304-A1910538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64490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05" name="Object 5">
            <a:extLst>
              <a:ext uri="{FF2B5EF4-FFF2-40B4-BE49-F238E27FC236}">
                <a16:creationId xmlns:a16="http://schemas.microsoft.com/office/drawing/2014/main" id="{3783DF9F-0C43-7899-5B4E-014B0E437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88913"/>
          <a:ext cx="24114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228600" progId="Equation.DSMT4">
                  <p:embed/>
                </p:oleObj>
              </mc:Choice>
              <mc:Fallback>
                <p:oleObj name="Equation" r:id="rId4" imgW="8888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88913"/>
                        <a:ext cx="241141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6">
            <a:extLst>
              <a:ext uri="{FF2B5EF4-FFF2-40B4-BE49-F238E27FC236}">
                <a16:creationId xmlns:a16="http://schemas.microsoft.com/office/drawing/2014/main" id="{1A32779B-2B19-7A25-92AB-0D9CF073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708275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A4D47AA0-3B63-A26A-215A-31DF09039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08050"/>
          <a:ext cx="66595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040" imgH="215640" progId="Equation.DSMT4">
                  <p:embed/>
                </p:oleObj>
              </mc:Choice>
              <mc:Fallback>
                <p:oleObj name="Equation" r:id="rId6" imgW="24890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8050"/>
                        <a:ext cx="66595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>
            <a:extLst>
              <a:ext uri="{FF2B5EF4-FFF2-40B4-BE49-F238E27FC236}">
                <a16:creationId xmlns:a16="http://schemas.microsoft.com/office/drawing/2014/main" id="{FCC5A73E-F38B-8A09-A4A8-83AA5E4C4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628775"/>
          <a:ext cx="33131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253800" progId="Equation.DSMT4">
                  <p:embed/>
                </p:oleObj>
              </mc:Choice>
              <mc:Fallback>
                <p:oleObj name="Equation" r:id="rId8" imgW="120636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33131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Text Box 9">
            <a:extLst>
              <a:ext uri="{FF2B5EF4-FFF2-40B4-BE49-F238E27FC236}">
                <a16:creationId xmlns:a16="http://schemas.microsoft.com/office/drawing/2014/main" id="{F9C118C1-84A3-4AD0-37DE-D2B6A282D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89363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10" name="Object 10">
            <a:extLst>
              <a:ext uri="{FF2B5EF4-FFF2-40B4-BE49-F238E27FC236}">
                <a16:creationId xmlns:a16="http://schemas.microsoft.com/office/drawing/2014/main" id="{2CA28BD9-D0FA-F011-224D-06D5672EE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6372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25680" imgH="228600" progId="Equation.DSMT4">
                  <p:embed/>
                </p:oleObj>
              </mc:Choice>
              <mc:Fallback>
                <p:oleObj name="Equation" r:id="rId10" imgW="24256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6372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1">
            <a:extLst>
              <a:ext uri="{FF2B5EF4-FFF2-40B4-BE49-F238E27FC236}">
                <a16:creationId xmlns:a16="http://schemas.microsoft.com/office/drawing/2014/main" id="{0AACA519-CBA0-39AE-26AA-F5FBB6585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86886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6580" name="Text Box 12">
            <a:extLst>
              <a:ext uri="{FF2B5EF4-FFF2-40B4-BE49-F238E27FC236}">
                <a16:creationId xmlns:a16="http://schemas.microsoft.com/office/drawing/2014/main" id="{D24D0C99-24E3-F26B-A8A0-1434467ED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068638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13" name="Object 13">
            <a:extLst>
              <a:ext uri="{FF2B5EF4-FFF2-40B4-BE49-F238E27FC236}">
                <a16:creationId xmlns:a16="http://schemas.microsoft.com/office/drawing/2014/main" id="{0368BC7D-0449-0E2D-6574-B5743924D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492375"/>
          <a:ext cx="2232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280" imgH="203040" progId="Equation.DSMT4">
                  <p:embed/>
                </p:oleObj>
              </mc:Choice>
              <mc:Fallback>
                <p:oleObj name="Equation" r:id="rId12" imgW="86328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492375"/>
                        <a:ext cx="22320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Text Box 14">
            <a:extLst>
              <a:ext uri="{FF2B5EF4-FFF2-40B4-BE49-F238E27FC236}">
                <a16:creationId xmlns:a16="http://schemas.microsoft.com/office/drawing/2014/main" id="{1A9A44BB-A789-C94F-C8CB-1CC976AD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370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15" name="Object 15">
            <a:extLst>
              <a:ext uri="{FF2B5EF4-FFF2-40B4-BE49-F238E27FC236}">
                <a16:creationId xmlns:a16="http://schemas.microsoft.com/office/drawing/2014/main" id="{86AA7B70-A382-3EF7-5ED1-5329BFE8E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13100"/>
          <a:ext cx="85328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52680" imgH="241200" progId="Equation.DSMT4">
                  <p:embed/>
                </p:oleObj>
              </mc:Choice>
              <mc:Fallback>
                <p:oleObj name="Equation" r:id="rId14" imgW="335268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85328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Text Box 16">
            <a:extLst>
              <a:ext uri="{FF2B5EF4-FFF2-40B4-BE49-F238E27FC236}">
                <a16:creationId xmlns:a16="http://schemas.microsoft.com/office/drawing/2014/main" id="{DC16B152-8D19-1BF6-0AB4-D247F38B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157788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6583" name="Text Box 17">
            <a:extLst>
              <a:ext uri="{FF2B5EF4-FFF2-40B4-BE49-F238E27FC236}">
                <a16:creationId xmlns:a16="http://schemas.microsoft.com/office/drawing/2014/main" id="{BF74DF0E-DE67-7CFB-1B92-6643A1388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445125"/>
            <a:ext cx="1081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18" name="Object 18">
            <a:extLst>
              <a:ext uri="{FF2B5EF4-FFF2-40B4-BE49-F238E27FC236}">
                <a16:creationId xmlns:a16="http://schemas.microsoft.com/office/drawing/2014/main" id="{DF76A098-2AD1-667A-3C32-6AD47DF65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05263"/>
          <a:ext cx="77406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60360" imgH="241200" progId="Equation.DSMT4">
                  <p:embed/>
                </p:oleObj>
              </mc:Choice>
              <mc:Fallback>
                <p:oleObj name="Equation" r:id="rId16" imgW="306036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05263"/>
                        <a:ext cx="77406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Text Box 19">
            <a:extLst>
              <a:ext uri="{FF2B5EF4-FFF2-40B4-BE49-F238E27FC236}">
                <a16:creationId xmlns:a16="http://schemas.microsoft.com/office/drawing/2014/main" id="{E6A67487-967F-1FDD-3CFD-BDA11526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38175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20" name="Object 20">
            <a:extLst>
              <a:ext uri="{FF2B5EF4-FFF2-40B4-BE49-F238E27FC236}">
                <a16:creationId xmlns:a16="http://schemas.microsoft.com/office/drawing/2014/main" id="{84BBF42D-7E05-A21E-6A9C-D8F21B2E7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4005263"/>
          <a:ext cx="9350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203040" progId="Equation.DSMT4">
                  <p:embed/>
                </p:oleObj>
              </mc:Choice>
              <mc:Fallback>
                <p:oleObj name="Equation" r:id="rId18" imgW="34272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005263"/>
                        <a:ext cx="9350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Text Box 21">
            <a:extLst>
              <a:ext uri="{FF2B5EF4-FFF2-40B4-BE49-F238E27FC236}">
                <a16:creationId xmlns:a16="http://schemas.microsoft.com/office/drawing/2014/main" id="{E3065E6A-DE0C-F7E8-907E-1D49A990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26175"/>
            <a:ext cx="1150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22" name="Object 22">
            <a:extLst>
              <a:ext uri="{FF2B5EF4-FFF2-40B4-BE49-F238E27FC236}">
                <a16:creationId xmlns:a16="http://schemas.microsoft.com/office/drawing/2014/main" id="{1B1857ED-71C3-69C1-7A66-BD9FBBB64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868863"/>
          <a:ext cx="13319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0560" imgH="203040" progId="Equation.DSMT4">
                  <p:embed/>
                </p:oleObj>
              </mc:Choice>
              <mc:Fallback>
                <p:oleObj name="Equation" r:id="rId20" imgW="52056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68863"/>
                        <a:ext cx="13319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Text Box 23">
            <a:extLst>
              <a:ext uri="{FF2B5EF4-FFF2-40B4-BE49-F238E27FC236}">
                <a16:creationId xmlns:a16="http://schemas.microsoft.com/office/drawing/2014/main" id="{B652927A-9E82-672C-2938-3126E99A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734050"/>
            <a:ext cx="1439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6587" name="Text Box 24">
            <a:extLst>
              <a:ext uri="{FF2B5EF4-FFF2-40B4-BE49-F238E27FC236}">
                <a16:creationId xmlns:a16="http://schemas.microsoft.com/office/drawing/2014/main" id="{BDE4F642-C552-5B6D-F900-2D30E4D5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589588"/>
            <a:ext cx="1582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25" name="Object 25">
            <a:extLst>
              <a:ext uri="{FF2B5EF4-FFF2-40B4-BE49-F238E27FC236}">
                <a16:creationId xmlns:a16="http://schemas.microsoft.com/office/drawing/2014/main" id="{E0A22A3D-0B56-3187-6AFA-63A7F6D9C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516563"/>
          <a:ext cx="57610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71520" imgH="241200" progId="Equation.DSMT4">
                  <p:embed/>
                </p:oleObj>
              </mc:Choice>
              <mc:Fallback>
                <p:oleObj name="Equation" r:id="rId22" imgW="217152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16563"/>
                        <a:ext cx="576103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Text Box 26">
            <a:extLst>
              <a:ext uri="{FF2B5EF4-FFF2-40B4-BE49-F238E27FC236}">
                <a16:creationId xmlns:a16="http://schemas.microsoft.com/office/drawing/2014/main" id="{07A42215-19A1-C591-09F5-2C66E308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73405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3627" name="Object 27">
            <a:extLst>
              <a:ext uri="{FF2B5EF4-FFF2-40B4-BE49-F238E27FC236}">
                <a16:creationId xmlns:a16="http://schemas.microsoft.com/office/drawing/2014/main" id="{AAEB37A9-C5AE-D00D-3267-20129A5A2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5516563"/>
          <a:ext cx="93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42720" imgH="203040" progId="Equation.DSMT4">
                  <p:embed/>
                </p:oleObj>
              </mc:Choice>
              <mc:Fallback>
                <p:oleObj name="Equation" r:id="rId24" imgW="34272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516563"/>
                        <a:ext cx="936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8" name="Object 28">
            <a:extLst>
              <a:ext uri="{FF2B5EF4-FFF2-40B4-BE49-F238E27FC236}">
                <a16:creationId xmlns:a16="http://schemas.microsoft.com/office/drawing/2014/main" id="{3FECF0D3-5C2C-301A-E08C-CA196738E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89588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07960" imgH="203040" progId="Equation.DSMT4">
                  <p:embed/>
                </p:oleObj>
              </mc:Choice>
              <mc:Fallback>
                <p:oleObj name="Equation" r:id="rId26" imgW="50796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1295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5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80" name="Object 2">
            <a:extLst>
              <a:ext uri="{FF2B5EF4-FFF2-40B4-BE49-F238E27FC236}">
                <a16:creationId xmlns:a16="http://schemas.microsoft.com/office/drawing/2014/main" id="{FDF070DF-0D78-6841-6AC7-F931F5276DF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930275" y="1673225"/>
          <a:ext cx="6553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228600" progId="Equation.DSMT4">
                  <p:embed/>
                </p:oleObj>
              </mc:Choice>
              <mc:Fallback>
                <p:oleObj name="Equation" r:id="rId2" imgW="28573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1673225"/>
                        <a:ext cx="6553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3">
            <a:extLst>
              <a:ext uri="{FF2B5EF4-FFF2-40B4-BE49-F238E27FC236}">
                <a16:creationId xmlns:a16="http://schemas.microsoft.com/office/drawing/2014/main" id="{506927E3-5730-1D99-67DD-DD14F3D3566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066925" y="2265363"/>
          <a:ext cx="5334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228600" progId="Equation.DSMT4">
                  <p:embed/>
                </p:oleObj>
              </mc:Choice>
              <mc:Fallback>
                <p:oleObj name="Equation" r:id="rId4" imgW="22604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265363"/>
                        <a:ext cx="5334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>
            <a:extLst>
              <a:ext uri="{FF2B5EF4-FFF2-40B4-BE49-F238E27FC236}">
                <a16:creationId xmlns:a16="http://schemas.microsoft.com/office/drawing/2014/main" id="{54B7A460-131D-0D2F-1897-3D38B39765D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31875"/>
            <a:ext cx="5734050" cy="652463"/>
            <a:chOff x="180" y="650"/>
            <a:chExt cx="3612" cy="411"/>
          </a:xfrm>
        </p:grpSpPr>
        <p:sp>
          <p:nvSpPr>
            <p:cNvPr id="4122" name="Text Box 2">
              <a:extLst>
                <a:ext uri="{FF2B5EF4-FFF2-40B4-BE49-F238E27FC236}">
                  <a16:creationId xmlns:a16="http://schemas.microsoft.com/office/drawing/2014/main" id="{0EE560D8-DB11-914B-CAAE-10AD3392C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650"/>
              <a:ext cx="19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　将数值代入，</a:t>
              </a:r>
            </a:p>
          </p:txBody>
        </p:sp>
        <p:graphicFrame>
          <p:nvGraphicFramePr>
            <p:cNvPr id="4105" name="Object 9">
              <a:extLst>
                <a:ext uri="{FF2B5EF4-FFF2-40B4-BE49-F238E27FC236}">
                  <a16:creationId xmlns:a16="http://schemas.microsoft.com/office/drawing/2014/main" id="{4834A4E6-6446-08DF-8B85-FBF7B3428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7" y="747"/>
            <a:ext cx="67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03040" progId="Equation.DSMT4">
                    <p:embed/>
                  </p:oleObj>
                </mc:Choice>
                <mc:Fallback>
                  <p:oleObj name="Equation" r:id="rId6" imgW="45720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747"/>
                          <a:ext cx="67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Text Box 6">
              <a:extLst>
                <a:ext uri="{FF2B5EF4-FFF2-40B4-BE49-F238E27FC236}">
                  <a16:creationId xmlns:a16="http://schemas.microsoft.com/office/drawing/2014/main" id="{3A04D4C6-3AD3-1C3A-500B-99DACF653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696"/>
              <a:ext cx="10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配方得</a:t>
              </a:r>
              <a:r>
                <a:rPr kumimoji="0" lang="en-US" altLang="zh-CN">
                  <a:latin typeface="Arial" panose="020B0604020202020204" pitchFamily="34" charset="0"/>
                </a:rPr>
                <a:t>: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84891FE9-944A-0A56-0187-F7251906B55C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2874963"/>
            <a:ext cx="6788150" cy="590550"/>
            <a:chOff x="644" y="1811"/>
            <a:chExt cx="4276" cy="372"/>
          </a:xfrm>
        </p:grpSpPr>
        <p:sp>
          <p:nvSpPr>
            <p:cNvPr id="4121" name="Text Box 7">
              <a:extLst>
                <a:ext uri="{FF2B5EF4-FFF2-40B4-BE49-F238E27FC236}">
                  <a16:creationId xmlns:a16="http://schemas.microsoft.com/office/drawing/2014/main" id="{FFA664D7-61AD-6142-9546-84D145821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1811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取</a:t>
              </a:r>
            </a:p>
          </p:txBody>
        </p:sp>
        <p:graphicFrame>
          <p:nvGraphicFramePr>
            <p:cNvPr id="4104" name="Object 8">
              <a:extLst>
                <a:ext uri="{FF2B5EF4-FFF2-40B4-BE49-F238E27FC236}">
                  <a16:creationId xmlns:a16="http://schemas.microsoft.com/office/drawing/2014/main" id="{E2FD3A19-E7C3-37BA-793D-4D830A347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" y="1885"/>
            <a:ext cx="380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4840" imgH="203040" progId="Equation.DSMT4">
                    <p:embed/>
                  </p:oleObj>
                </mc:Choice>
                <mc:Fallback>
                  <p:oleObj name="Equation" r:id="rId8" imgW="317484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885"/>
                          <a:ext cx="380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2D3A8C03-5B16-59AA-897B-1309947E2086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4135438"/>
            <a:ext cx="7148512" cy="593725"/>
            <a:chOff x="525" y="2605"/>
            <a:chExt cx="4503" cy="374"/>
          </a:xfrm>
        </p:grpSpPr>
        <p:sp>
          <p:nvSpPr>
            <p:cNvPr id="4120" name="Text Box 12">
              <a:extLst>
                <a:ext uri="{FF2B5EF4-FFF2-40B4-BE49-F238E27FC236}">
                  <a16:creationId xmlns:a16="http://schemas.microsoft.com/office/drawing/2014/main" id="{415F49A1-812B-33A9-80A8-0B1E06EC5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2605"/>
              <a:ext cx="2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所以所求直线方程为</a:t>
              </a:r>
            </a:p>
          </p:txBody>
        </p:sp>
        <p:graphicFrame>
          <p:nvGraphicFramePr>
            <p:cNvPr id="4103" name="Object 7">
              <a:extLst>
                <a:ext uri="{FF2B5EF4-FFF2-40B4-BE49-F238E27FC236}">
                  <a16:creationId xmlns:a16="http://schemas.microsoft.com/office/drawing/2014/main" id="{C690108D-AAE4-C6E0-56A4-1E7C5A1C87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" y="2643"/>
            <a:ext cx="19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3880" imgH="203040" progId="Equation.DSMT4">
                    <p:embed/>
                  </p:oleObj>
                </mc:Choice>
                <mc:Fallback>
                  <p:oleObj name="Equation" r:id="rId10" imgW="152388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643"/>
                          <a:ext cx="196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489647CA-CB35-0EDD-CC21-82CFDCFF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467995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b="1" dirty="0">
                <a:solidFill>
                  <a:srgbClr val="FFFF00"/>
                </a:solidFill>
                <a:latin typeface="+mj-lt"/>
              </a:rPr>
              <a:t>解法２</a:t>
            </a:r>
            <a:r>
              <a:rPr kumimoji="0" lang="zh-CN" altLang="en-US" dirty="0">
                <a:solidFill>
                  <a:srgbClr val="FF9933"/>
                </a:solidFill>
                <a:latin typeface="Arial" charset="0"/>
              </a:rPr>
              <a:t>　</a:t>
            </a:r>
            <a:r>
              <a:rPr kumimoji="0" lang="zh-CN" altLang="en-US" dirty="0">
                <a:latin typeface="Arial" charset="0"/>
              </a:rPr>
              <a:t>与解法１相同将问题归结为求函数</a:t>
            </a:r>
            <a:endParaRPr kumimoji="0" lang="zh-CN" altLang="en-US" dirty="0">
              <a:solidFill>
                <a:srgbClr val="FF9933"/>
              </a:solidFill>
              <a:latin typeface="Arial" charset="0"/>
            </a:endParaRP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965650B9-2F70-8BD6-2086-1350BE3EC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195263"/>
          <a:ext cx="71358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43120" imgH="431640" progId="Equation.DSMT4">
                  <p:embed/>
                </p:oleObj>
              </mc:Choice>
              <mc:Fallback>
                <p:oleObj name="Equation" r:id="rId12" imgW="35431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95263"/>
                        <a:ext cx="71358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6">
            <a:extLst>
              <a:ext uri="{FF2B5EF4-FFF2-40B4-BE49-F238E27FC236}">
                <a16:creationId xmlns:a16="http://schemas.microsoft.com/office/drawing/2014/main" id="{5759B341-1EF6-87A2-F6F2-8A2827898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5438775"/>
            <a:ext cx="761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178194" name="Object 5">
            <a:extLst>
              <a:ext uri="{FF2B5EF4-FFF2-40B4-BE49-F238E27FC236}">
                <a16:creationId xmlns:a16="http://schemas.microsoft.com/office/drawing/2014/main" id="{4DF9B4B1-64D4-5242-BBBE-C9BB45E22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5318125"/>
          <a:ext cx="77612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86200" imgH="431640" progId="Equation.DSMT4">
                  <p:embed/>
                </p:oleObj>
              </mc:Choice>
              <mc:Fallback>
                <p:oleObj name="Equation" r:id="rId14" imgW="38862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5318125"/>
                        <a:ext cx="77612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>
            <a:extLst>
              <a:ext uri="{FF2B5EF4-FFF2-40B4-BE49-F238E27FC236}">
                <a16:creationId xmlns:a16="http://schemas.microsoft.com/office/drawing/2014/main" id="{33127BAB-11F6-B9F2-E36B-5CDCAB1D554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3511550"/>
            <a:ext cx="7027863" cy="611188"/>
            <a:chOff x="622" y="2212"/>
            <a:chExt cx="4427" cy="385"/>
          </a:xfrm>
        </p:grpSpPr>
        <p:sp>
          <p:nvSpPr>
            <p:cNvPr id="4118" name="Text Box 9">
              <a:extLst>
                <a:ext uri="{FF2B5EF4-FFF2-40B4-BE49-F238E27FC236}">
                  <a16:creationId xmlns:a16="http://schemas.microsoft.com/office/drawing/2014/main" id="{FDAC8B6F-8A68-3BF0-63B5-DE2731F94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212"/>
              <a:ext cx="9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即可使</a:t>
              </a:r>
            </a:p>
          </p:txBody>
        </p:sp>
        <p:sp>
          <p:nvSpPr>
            <p:cNvPr id="4119" name="Text Box 11">
              <a:extLst>
                <a:ext uri="{FF2B5EF4-FFF2-40B4-BE49-F238E27FC236}">
                  <a16:creationId xmlns:a16="http://schemas.microsoft.com/office/drawing/2014/main" id="{7F0A6F45-23DB-4CBA-4168-1AFAF6433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2232"/>
              <a:ext cx="27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0" lang="zh-CN" altLang="en-US">
                  <a:latin typeface="Arial" panose="020B0604020202020204" pitchFamily="34" charset="0"/>
                </a:rPr>
                <a:t>达到最小值</a:t>
              </a:r>
              <a:r>
                <a:rPr kumimoji="0" lang="en-US" altLang="zh-CN">
                  <a:latin typeface="Arial" panose="020B0604020202020204" pitchFamily="34" charset="0"/>
                </a:rPr>
                <a:t>0.0206821.</a:t>
              </a:r>
            </a:p>
          </p:txBody>
        </p:sp>
        <p:graphicFrame>
          <p:nvGraphicFramePr>
            <p:cNvPr id="4102" name="Object 6">
              <a:extLst>
                <a:ext uri="{FF2B5EF4-FFF2-40B4-BE49-F238E27FC236}">
                  <a16:creationId xmlns:a16="http://schemas.microsoft.com/office/drawing/2014/main" id="{4A671E73-509C-4783-039D-E4F214C93C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3" y="2279"/>
            <a:ext cx="67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" imgH="203040" progId="Equation.DSMT4">
                    <p:embed/>
                  </p:oleObj>
                </mc:Choice>
                <mc:Fallback>
                  <p:oleObj name="Equation" r:id="rId16" imgW="45720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2279"/>
                          <a:ext cx="67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12" name="Picture 24" descr="机动">
            <a:extLst>
              <a:ext uri="{FF2B5EF4-FFF2-40B4-BE49-F238E27FC236}">
                <a16:creationId xmlns:a16="http://schemas.microsoft.com/office/drawing/2014/main" id="{B46DDEAF-1276-C6EF-DD1F-58D8F5E4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2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19C7267-FA45-BC52-FC52-695A49EB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Picture 26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F0B52D36-45FC-2B5B-ED55-3D33A43E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2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C25B4D-5A16-4836-20EF-A9E8EF2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565542D-8279-3664-209B-16EC8A06B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3A9553-74DF-0D39-4141-04765F01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4" name="Text Box 2">
            <a:extLst>
              <a:ext uri="{FF2B5EF4-FFF2-40B4-BE49-F238E27FC236}">
                <a16:creationId xmlns:a16="http://schemas.microsoft.com/office/drawing/2014/main" id="{36390B3C-C18F-0926-B200-88754B00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92150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27" name="Object 3">
            <a:extLst>
              <a:ext uri="{FF2B5EF4-FFF2-40B4-BE49-F238E27FC236}">
                <a16:creationId xmlns:a16="http://schemas.microsoft.com/office/drawing/2014/main" id="{9421FD2A-9EB6-672F-8F87-7BA11911C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0"/>
          <a:ext cx="252095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82400" progId="Equation.DSMT4">
                  <p:embed/>
                </p:oleObj>
              </mc:Choice>
              <mc:Fallback>
                <p:oleObj name="Equation" r:id="rId2" imgW="85068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0"/>
                        <a:ext cx="252095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4">
            <a:extLst>
              <a:ext uri="{FF2B5EF4-FFF2-40B4-BE49-F238E27FC236}">
                <a16:creationId xmlns:a16="http://schemas.microsoft.com/office/drawing/2014/main" id="{B2D961C3-81C5-9FA5-66EA-BE43071E2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133600"/>
            <a:ext cx="1009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29" name="Object 5">
            <a:extLst>
              <a:ext uri="{FF2B5EF4-FFF2-40B4-BE49-F238E27FC236}">
                <a16:creationId xmlns:a16="http://schemas.microsoft.com/office/drawing/2014/main" id="{59D3F57E-A020-D85B-DBC4-6FB31991C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50038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28600" progId="Equation.DSMT4">
                  <p:embed/>
                </p:oleObj>
              </mc:Choice>
              <mc:Fallback>
                <p:oleObj name="Equation" r:id="rId4" imgW="17017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50038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6">
            <a:extLst>
              <a:ext uri="{FF2B5EF4-FFF2-40B4-BE49-F238E27FC236}">
                <a16:creationId xmlns:a16="http://schemas.microsoft.com/office/drawing/2014/main" id="{7D9A4705-642B-EA1C-5088-EA3D1674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91611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31" name="Object 7">
            <a:extLst>
              <a:ext uri="{FF2B5EF4-FFF2-40B4-BE49-F238E27FC236}">
                <a16:creationId xmlns:a16="http://schemas.microsoft.com/office/drawing/2014/main" id="{ECDB75BC-912C-4513-6399-D35E789D5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628775"/>
          <a:ext cx="2951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203040" progId="Equation.DSMT4">
                  <p:embed/>
                </p:oleObj>
              </mc:Choice>
              <mc:Fallback>
                <p:oleObj name="Equation" r:id="rId6" imgW="10029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28775"/>
                        <a:ext cx="2951163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8">
            <a:extLst>
              <a:ext uri="{FF2B5EF4-FFF2-40B4-BE49-F238E27FC236}">
                <a16:creationId xmlns:a16="http://schemas.microsoft.com/office/drawing/2014/main" id="{7B8419A4-85D3-7FA5-ECE9-F3B04FB8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068638"/>
            <a:ext cx="1512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7598" name="Text Box 9">
            <a:extLst>
              <a:ext uri="{FF2B5EF4-FFF2-40B4-BE49-F238E27FC236}">
                <a16:creationId xmlns:a16="http://schemas.microsoft.com/office/drawing/2014/main" id="{AA610C63-5EAA-C7AA-8C24-C94BE4950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08275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34" name="Object 10">
            <a:extLst>
              <a:ext uri="{FF2B5EF4-FFF2-40B4-BE49-F238E27FC236}">
                <a16:creationId xmlns:a16="http://schemas.microsoft.com/office/drawing/2014/main" id="{2AF7D3E2-4710-FFE4-DA70-48FA4C96E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20938"/>
          <a:ext cx="84597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44720" imgH="241200" progId="Equation.DSMT4">
                  <p:embed/>
                </p:oleObj>
              </mc:Choice>
              <mc:Fallback>
                <p:oleObj name="Equation" r:id="rId8" imgW="284472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0938"/>
                        <a:ext cx="84597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Text Box 11">
            <a:extLst>
              <a:ext uri="{FF2B5EF4-FFF2-40B4-BE49-F238E27FC236}">
                <a16:creationId xmlns:a16="http://schemas.microsoft.com/office/drawing/2014/main" id="{1071FA52-AD5C-56DF-FD23-BFA12A2B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2303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36" name="Object 12">
            <a:extLst>
              <a:ext uri="{FF2B5EF4-FFF2-40B4-BE49-F238E27FC236}">
                <a16:creationId xmlns:a16="http://schemas.microsoft.com/office/drawing/2014/main" id="{F9D3FEA2-7A53-AC0C-1BE1-B39FDEE84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357563"/>
          <a:ext cx="19796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40" imgH="203040" progId="Equation.DSMT4">
                  <p:embed/>
                </p:oleObj>
              </mc:Choice>
              <mc:Fallback>
                <p:oleObj name="Equation" r:id="rId10" imgW="6728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7563"/>
                        <a:ext cx="19796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Text Box 13">
            <a:extLst>
              <a:ext uri="{FF2B5EF4-FFF2-40B4-BE49-F238E27FC236}">
                <a16:creationId xmlns:a16="http://schemas.microsoft.com/office/drawing/2014/main" id="{2837268D-A7D9-338D-C052-DED1AC4D8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789363"/>
            <a:ext cx="1366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38" name="Object 14">
            <a:extLst>
              <a:ext uri="{FF2B5EF4-FFF2-40B4-BE49-F238E27FC236}">
                <a16:creationId xmlns:a16="http://schemas.microsoft.com/office/drawing/2014/main" id="{ACCB0611-3240-ADB1-4DA4-565E2B3DF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357563"/>
          <a:ext cx="40322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640" imgH="228600" progId="Equation.DSMT4">
                  <p:embed/>
                </p:oleObj>
              </mc:Choice>
              <mc:Fallback>
                <p:oleObj name="Equation" r:id="rId12" imgW="135864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57563"/>
                        <a:ext cx="40322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5">
            <a:extLst>
              <a:ext uri="{FF2B5EF4-FFF2-40B4-BE49-F238E27FC236}">
                <a16:creationId xmlns:a16="http://schemas.microsoft.com/office/drawing/2014/main" id="{C29A4C38-EB5B-CBFC-1DFD-78C6FF03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508500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40" name="Object 16">
            <a:extLst>
              <a:ext uri="{FF2B5EF4-FFF2-40B4-BE49-F238E27FC236}">
                <a16:creationId xmlns:a16="http://schemas.microsoft.com/office/drawing/2014/main" id="{D47018BB-47F0-34CF-1F27-03CF027CE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221163"/>
          <a:ext cx="3024188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280" imgH="482400" progId="Equation.DSMT4">
                  <p:embed/>
                </p:oleObj>
              </mc:Choice>
              <mc:Fallback>
                <p:oleObj name="Equation" r:id="rId14" imgW="107928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21163"/>
                        <a:ext cx="3024188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Text Box 17">
            <a:extLst>
              <a:ext uri="{FF2B5EF4-FFF2-40B4-BE49-F238E27FC236}">
                <a16:creationId xmlns:a16="http://schemas.microsoft.com/office/drawing/2014/main" id="{EC0F7DC9-A51F-8822-CDDA-B1B853AFF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734050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4642" name="Object 18">
            <a:extLst>
              <a:ext uri="{FF2B5EF4-FFF2-40B4-BE49-F238E27FC236}">
                <a16:creationId xmlns:a16="http://schemas.microsoft.com/office/drawing/2014/main" id="{81BA775B-9D6D-2EB4-C023-BDBCC55E4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734050"/>
          <a:ext cx="2305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25480" imgH="203040" progId="Equation.DSMT4">
                  <p:embed/>
                </p:oleObj>
              </mc:Choice>
              <mc:Fallback>
                <p:oleObj name="Equation" r:id="rId16" imgW="82548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734050"/>
                        <a:ext cx="2305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0" name="Text Box 2">
            <a:extLst>
              <a:ext uri="{FF2B5EF4-FFF2-40B4-BE49-F238E27FC236}">
                <a16:creationId xmlns:a16="http://schemas.microsoft.com/office/drawing/2014/main" id="{2506C957-8B5F-7FE4-7238-D30CAA43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65175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51" name="Object 3">
            <a:extLst>
              <a:ext uri="{FF2B5EF4-FFF2-40B4-BE49-F238E27FC236}">
                <a16:creationId xmlns:a16="http://schemas.microsoft.com/office/drawing/2014/main" id="{548E690A-5FAC-91B1-0FC4-7F526D335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0"/>
          <a:ext cx="82089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215640" progId="Equation.DSMT4">
                  <p:embed/>
                </p:oleObj>
              </mc:Choice>
              <mc:Fallback>
                <p:oleObj name="Equation" r:id="rId2" imgW="30985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0"/>
                        <a:ext cx="82089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4">
            <a:extLst>
              <a:ext uri="{FF2B5EF4-FFF2-40B4-BE49-F238E27FC236}">
                <a16:creationId xmlns:a16="http://schemas.microsoft.com/office/drawing/2014/main" id="{3DCF72E8-2206-B0AE-1096-8E9F64EA8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144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53" name="Object 5">
            <a:extLst>
              <a:ext uri="{FF2B5EF4-FFF2-40B4-BE49-F238E27FC236}">
                <a16:creationId xmlns:a16="http://schemas.microsoft.com/office/drawing/2014/main" id="{2FFE571E-DBA3-D66E-3D6E-E2D0C16B1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720725"/>
          <a:ext cx="52197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203040" progId="Equation.DSMT4">
                  <p:embed/>
                </p:oleObj>
              </mc:Choice>
              <mc:Fallback>
                <p:oleObj name="Equation" r:id="rId4" imgW="18921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20725"/>
                        <a:ext cx="52197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6">
            <a:extLst>
              <a:ext uri="{FF2B5EF4-FFF2-40B4-BE49-F238E27FC236}">
                <a16:creationId xmlns:a16="http://schemas.microsoft.com/office/drawing/2014/main" id="{ECA7E4CE-7720-7337-C67B-9D61303CC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2808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55" name="Object 7">
            <a:extLst>
              <a:ext uri="{FF2B5EF4-FFF2-40B4-BE49-F238E27FC236}">
                <a16:creationId xmlns:a16="http://schemas.microsoft.com/office/drawing/2014/main" id="{9581F995-983A-1DBE-3921-5D7B7FA9D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368425"/>
          <a:ext cx="71278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03040" progId="Equation.DSMT4">
                  <p:embed/>
                </p:oleObj>
              </mc:Choice>
              <mc:Fallback>
                <p:oleObj name="Equation" r:id="rId6" imgW="27176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68425"/>
                        <a:ext cx="71278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Text Box 8">
            <a:extLst>
              <a:ext uri="{FF2B5EF4-FFF2-40B4-BE49-F238E27FC236}">
                <a16:creationId xmlns:a16="http://schemas.microsoft.com/office/drawing/2014/main" id="{B2A9C7FA-468E-EFF7-8BB3-D9E01E94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852738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57" name="Object 9">
            <a:extLst>
              <a:ext uri="{FF2B5EF4-FFF2-40B4-BE49-F238E27FC236}">
                <a16:creationId xmlns:a16="http://schemas.microsoft.com/office/drawing/2014/main" id="{E747E7DB-7747-07FA-17ED-C9AD92C29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016125"/>
          <a:ext cx="45370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4000" imgH="241200" progId="Equation.DSMT4">
                  <p:embed/>
                </p:oleObj>
              </mc:Choice>
              <mc:Fallback>
                <p:oleObj name="Equation" r:id="rId8" imgW="18540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16125"/>
                        <a:ext cx="45370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10">
            <a:extLst>
              <a:ext uri="{FF2B5EF4-FFF2-40B4-BE49-F238E27FC236}">
                <a16:creationId xmlns:a16="http://schemas.microsoft.com/office/drawing/2014/main" id="{14E1857C-BA31-2599-517A-9FA5D9AB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59" name="Object 11">
            <a:extLst>
              <a:ext uri="{FF2B5EF4-FFF2-40B4-BE49-F238E27FC236}">
                <a16:creationId xmlns:a16="http://schemas.microsoft.com/office/drawing/2014/main" id="{7B04B460-595F-345A-1D4E-AFB4DA70C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36850"/>
          <a:ext cx="75961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960" imgH="228600" progId="Equation.DSMT4">
                  <p:embed/>
                </p:oleObj>
              </mc:Choice>
              <mc:Fallback>
                <p:oleObj name="Equation" r:id="rId10" imgW="27939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36850"/>
                        <a:ext cx="75961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2">
            <a:extLst>
              <a:ext uri="{FF2B5EF4-FFF2-40B4-BE49-F238E27FC236}">
                <a16:creationId xmlns:a16="http://schemas.microsoft.com/office/drawing/2014/main" id="{57D54093-CFBE-D856-1306-2D198682F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08500"/>
            <a:ext cx="649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61" name="Object 13">
            <a:extLst>
              <a:ext uri="{FF2B5EF4-FFF2-40B4-BE49-F238E27FC236}">
                <a16:creationId xmlns:a16="http://schemas.microsoft.com/office/drawing/2014/main" id="{ABE10FF1-3399-E222-6E07-88C89AB78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2736850"/>
          <a:ext cx="1368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03040" progId="Equation.DSMT4">
                  <p:embed/>
                </p:oleObj>
              </mc:Choice>
              <mc:Fallback>
                <p:oleObj name="Equation" r:id="rId12" imgW="49500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736850"/>
                        <a:ext cx="1368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Text Box 14">
            <a:extLst>
              <a:ext uri="{FF2B5EF4-FFF2-40B4-BE49-F238E27FC236}">
                <a16:creationId xmlns:a16="http://schemas.microsoft.com/office/drawing/2014/main" id="{C7FB2C99-D287-6C64-D5C9-C070D8083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63" name="Object 15">
            <a:extLst>
              <a:ext uri="{FF2B5EF4-FFF2-40B4-BE49-F238E27FC236}">
                <a16:creationId xmlns:a16="http://schemas.microsoft.com/office/drawing/2014/main" id="{82153528-A248-8FCE-7AC1-53F222259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55988"/>
          <a:ext cx="68770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03160" imgH="228600" progId="Equation.DSMT4">
                  <p:embed/>
                </p:oleObj>
              </mc:Choice>
              <mc:Fallback>
                <p:oleObj name="Equation" r:id="rId14" imgW="260316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55988"/>
                        <a:ext cx="68770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Text Box 16">
            <a:extLst>
              <a:ext uri="{FF2B5EF4-FFF2-40B4-BE49-F238E27FC236}">
                <a16:creationId xmlns:a16="http://schemas.microsoft.com/office/drawing/2014/main" id="{F21745E6-771A-6EDF-A508-E566446B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868863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65" name="Object 17">
            <a:extLst>
              <a:ext uri="{FF2B5EF4-FFF2-40B4-BE49-F238E27FC236}">
                <a16:creationId xmlns:a16="http://schemas.microsoft.com/office/drawing/2014/main" id="{07D41E58-239E-A02A-D53A-A3568EBB8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176713"/>
          <a:ext cx="75596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24080" imgH="253800" progId="Equation.DSMT4">
                  <p:embed/>
                </p:oleObj>
              </mc:Choice>
              <mc:Fallback>
                <p:oleObj name="Equation" r:id="rId16" imgW="312408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76713"/>
                        <a:ext cx="75596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8" name="Text Box 18">
            <a:extLst>
              <a:ext uri="{FF2B5EF4-FFF2-40B4-BE49-F238E27FC236}">
                <a16:creationId xmlns:a16="http://schemas.microsoft.com/office/drawing/2014/main" id="{6D51F28E-DCC4-85B1-BEB4-10FBE0B4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373688"/>
            <a:ext cx="1439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67" name="Object 19">
            <a:extLst>
              <a:ext uri="{FF2B5EF4-FFF2-40B4-BE49-F238E27FC236}">
                <a16:creationId xmlns:a16="http://schemas.microsoft.com/office/drawing/2014/main" id="{867202B7-2FF0-E2A2-BD26-546F5C2C8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968875"/>
          <a:ext cx="83883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11480" imgH="203040" progId="Equation.DSMT4">
                  <p:embed/>
                </p:oleObj>
              </mc:Choice>
              <mc:Fallback>
                <p:oleObj name="Equation" r:id="rId18" imgW="31114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68875"/>
                        <a:ext cx="83883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9" name="Text Box 20">
            <a:extLst>
              <a:ext uri="{FF2B5EF4-FFF2-40B4-BE49-F238E27FC236}">
                <a16:creationId xmlns:a16="http://schemas.microsoft.com/office/drawing/2014/main" id="{B288C961-9831-7DDF-0031-1FDAEFC6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935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5669" name="Object 21">
            <a:extLst>
              <a:ext uri="{FF2B5EF4-FFF2-40B4-BE49-F238E27FC236}">
                <a16:creationId xmlns:a16="http://schemas.microsoft.com/office/drawing/2014/main" id="{7AD0CD86-3E84-C48C-1AE9-A5801859E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805488"/>
          <a:ext cx="3635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20480" imgH="228600" progId="Equation.DSMT4">
                  <p:embed/>
                </p:oleObj>
              </mc:Choice>
              <mc:Fallback>
                <p:oleObj name="Equation" r:id="rId20" imgW="13204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05488"/>
                        <a:ext cx="3635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3" name="Text Box 2">
            <a:extLst>
              <a:ext uri="{FF2B5EF4-FFF2-40B4-BE49-F238E27FC236}">
                <a16:creationId xmlns:a16="http://schemas.microsoft.com/office/drawing/2014/main" id="{54D81B7C-E245-7B62-DAE7-1D9DAF0B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9644" name="Text Box 3">
            <a:extLst>
              <a:ext uri="{FF2B5EF4-FFF2-40B4-BE49-F238E27FC236}">
                <a16:creationId xmlns:a16="http://schemas.microsoft.com/office/drawing/2014/main" id="{BEF41867-44A1-D1BC-FF68-F71D8350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49275"/>
            <a:ext cx="122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76" name="Object 4">
            <a:extLst>
              <a:ext uri="{FF2B5EF4-FFF2-40B4-BE49-F238E27FC236}">
                <a16:creationId xmlns:a16="http://schemas.microsoft.com/office/drawing/2014/main" id="{086F1DC1-6089-EA5E-44F6-CDD29A1B6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60350"/>
          <a:ext cx="5472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03040" progId="Equation.DSMT4">
                  <p:embed/>
                </p:oleObj>
              </mc:Choice>
              <mc:Fallback>
                <p:oleObj name="Equation" r:id="rId2" imgW="20574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0350"/>
                        <a:ext cx="54721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5">
            <a:extLst>
              <a:ext uri="{FF2B5EF4-FFF2-40B4-BE49-F238E27FC236}">
                <a16:creationId xmlns:a16="http://schemas.microsoft.com/office/drawing/2014/main" id="{C69B5732-E1C5-750C-7E26-9296156C5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0D2B0822-CEE3-851D-DA42-CA02A726F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47164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203040" progId="Equation.DSMT4">
                  <p:embed/>
                </p:oleObj>
              </mc:Choice>
              <mc:Fallback>
                <p:oleObj name="Equation" r:id="rId4" imgW="17143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47164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7">
            <a:extLst>
              <a:ext uri="{FF2B5EF4-FFF2-40B4-BE49-F238E27FC236}">
                <a16:creationId xmlns:a16="http://schemas.microsoft.com/office/drawing/2014/main" id="{BD744218-A455-8DCE-B67B-1CF564D2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844675"/>
            <a:ext cx="865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80" name="Object 8">
            <a:extLst>
              <a:ext uri="{FF2B5EF4-FFF2-40B4-BE49-F238E27FC236}">
                <a16:creationId xmlns:a16="http://schemas.microsoft.com/office/drawing/2014/main" id="{6F78DDD4-8B51-E889-45AC-EA8FF7A81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1628775"/>
          <a:ext cx="5151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080" imgH="253800" progId="Equation.DSMT4">
                  <p:embed/>
                </p:oleObj>
              </mc:Choice>
              <mc:Fallback>
                <p:oleObj name="Equation" r:id="rId6" imgW="198108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628775"/>
                        <a:ext cx="5151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Text Box 9">
            <a:extLst>
              <a:ext uri="{FF2B5EF4-FFF2-40B4-BE49-F238E27FC236}">
                <a16:creationId xmlns:a16="http://schemas.microsoft.com/office/drawing/2014/main" id="{4A0525F4-8F96-D25C-DABA-DBCF1055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52738"/>
            <a:ext cx="201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82" name="Object 10">
            <a:extLst>
              <a:ext uri="{FF2B5EF4-FFF2-40B4-BE49-F238E27FC236}">
                <a16:creationId xmlns:a16="http://schemas.microsoft.com/office/drawing/2014/main" id="{C76E7ED8-E075-8390-6C90-F07051928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8" y="2420938"/>
          <a:ext cx="32448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215640" progId="Equation.DSMT4">
                  <p:embed/>
                </p:oleObj>
              </mc:Choice>
              <mc:Fallback>
                <p:oleObj name="Equation" r:id="rId8" imgW="12189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8" y="2420938"/>
                        <a:ext cx="32448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Text Box 11">
            <a:extLst>
              <a:ext uri="{FF2B5EF4-FFF2-40B4-BE49-F238E27FC236}">
                <a16:creationId xmlns:a16="http://schemas.microsoft.com/office/drawing/2014/main" id="{A0D4AC12-C1F0-3E53-4F19-5FE7C9F8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9649" name="Text Box 12">
            <a:extLst>
              <a:ext uri="{FF2B5EF4-FFF2-40B4-BE49-F238E27FC236}">
                <a16:creationId xmlns:a16="http://schemas.microsoft.com/office/drawing/2014/main" id="{0CD3F3F8-B82F-7CEC-C11F-EAB03372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284538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69650" name="Text Box 14">
            <a:extLst>
              <a:ext uri="{FF2B5EF4-FFF2-40B4-BE49-F238E27FC236}">
                <a16:creationId xmlns:a16="http://schemas.microsoft.com/office/drawing/2014/main" id="{A55F7035-8261-AF95-2771-F2FEAD75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58152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87" name="Object 15">
            <a:extLst>
              <a:ext uri="{FF2B5EF4-FFF2-40B4-BE49-F238E27FC236}">
                <a16:creationId xmlns:a16="http://schemas.microsoft.com/office/drawing/2014/main" id="{E792A599-DDE7-B3CC-763D-821DC461B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3979863"/>
          <a:ext cx="49371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241200" progId="Equation.DSMT4">
                  <p:embed/>
                </p:oleObj>
              </mc:Choice>
              <mc:Fallback>
                <p:oleObj name="Equation" r:id="rId10" imgW="193032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79863"/>
                        <a:ext cx="49371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Text Box 16">
            <a:extLst>
              <a:ext uri="{FF2B5EF4-FFF2-40B4-BE49-F238E27FC236}">
                <a16:creationId xmlns:a16="http://schemas.microsoft.com/office/drawing/2014/main" id="{75785B32-51A6-E7C7-4E67-C3E12F69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13325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89" name="Object 17">
            <a:extLst>
              <a:ext uri="{FF2B5EF4-FFF2-40B4-BE49-F238E27FC236}">
                <a16:creationId xmlns:a16="http://schemas.microsoft.com/office/drawing/2014/main" id="{D179D60B-2A86-9FE0-11C5-79A393227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97425"/>
          <a:ext cx="7416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960" imgH="228600" progId="Equation.DSMT4">
                  <p:embed/>
                </p:oleObj>
              </mc:Choice>
              <mc:Fallback>
                <p:oleObj name="Equation" r:id="rId12" imgW="27939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7416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2" name="Text Box 18">
            <a:extLst>
              <a:ext uri="{FF2B5EF4-FFF2-40B4-BE49-F238E27FC236}">
                <a16:creationId xmlns:a16="http://schemas.microsoft.com/office/drawing/2014/main" id="{8C8DC926-D1DA-40F1-FD5B-02A1A340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084763"/>
            <a:ext cx="865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91" name="Object 19">
            <a:extLst>
              <a:ext uri="{FF2B5EF4-FFF2-40B4-BE49-F238E27FC236}">
                <a16:creationId xmlns:a16="http://schemas.microsoft.com/office/drawing/2014/main" id="{D93892F1-8B58-6F17-A76B-EB3F683BE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4797425"/>
          <a:ext cx="12239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000" imgH="203040" progId="Equation.DSMT4">
                  <p:embed/>
                </p:oleObj>
              </mc:Choice>
              <mc:Fallback>
                <p:oleObj name="Equation" r:id="rId14" imgW="4950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797425"/>
                        <a:ext cx="12239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Text Box 20">
            <a:extLst>
              <a:ext uri="{FF2B5EF4-FFF2-40B4-BE49-F238E27FC236}">
                <a16:creationId xmlns:a16="http://schemas.microsoft.com/office/drawing/2014/main" id="{27B5473C-5AD7-E072-AAED-FD7B668AA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021388"/>
            <a:ext cx="165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6693" name="Object 21">
            <a:extLst>
              <a:ext uri="{FF2B5EF4-FFF2-40B4-BE49-F238E27FC236}">
                <a16:creationId xmlns:a16="http://schemas.microsoft.com/office/drawing/2014/main" id="{2D9DFFFF-7A85-3CC2-118A-3EF84603E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16563"/>
          <a:ext cx="8964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92360" imgH="228600" progId="Equation.DSMT4">
                  <p:embed/>
                </p:oleObj>
              </mc:Choice>
              <mc:Fallback>
                <p:oleObj name="Equation" r:id="rId16" imgW="349236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89646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5" name="Object 23">
            <a:extLst>
              <a:ext uri="{FF2B5EF4-FFF2-40B4-BE49-F238E27FC236}">
                <a16:creationId xmlns:a16="http://schemas.microsoft.com/office/drawing/2014/main" id="{8F7AD1F5-04E8-5CDC-82AE-0AE9ADD80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13100"/>
          <a:ext cx="93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203040" progId="Equation.DSMT4">
                  <p:embed/>
                </p:oleObj>
              </mc:Choice>
              <mc:Fallback>
                <p:oleObj name="Equation" r:id="rId18" imgW="34272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936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7" name="Text Box 25">
            <a:extLst>
              <a:ext uri="{FF2B5EF4-FFF2-40B4-BE49-F238E27FC236}">
                <a16:creationId xmlns:a16="http://schemas.microsoft.com/office/drawing/2014/main" id="{4763E7C2-B082-FF3C-2766-250ED00DF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963"/>
            <a:ext cx="2752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kumimoji="0" lang="zh-CN" altLang="en-US">
                <a:solidFill>
                  <a:schemeClr val="tx2"/>
                </a:solidFill>
              </a:rPr>
              <a:t>定理</a:t>
            </a:r>
            <a:r>
              <a:rPr kumimoji="0" lang="en-US" altLang="zh-CN">
                <a:solidFill>
                  <a:schemeClr val="tx2"/>
                </a:solidFill>
              </a:rPr>
              <a:t>5.4.1:</a:t>
            </a:r>
            <a:endParaRPr kumimoji="0" lang="en-US" altLang="zh-CN">
              <a:solidFill>
                <a:schemeClr val="tx2"/>
              </a:solidFill>
              <a:ea typeface="隶书" panose="02010509060101010101" pitchFamily="49" charset="-122"/>
            </a:endParaRPr>
          </a:p>
        </p:txBody>
      </p:sp>
      <p:sp>
        <p:nvSpPr>
          <p:cNvPr id="69655" name="Text Box 26">
            <a:extLst>
              <a:ext uri="{FF2B5EF4-FFF2-40B4-BE49-F238E27FC236}">
                <a16:creationId xmlns:a16="http://schemas.microsoft.com/office/drawing/2014/main" id="{0239FEC6-4F9B-2A4C-DA31-82A92997C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3171825"/>
            <a:ext cx="6792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由定理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存在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阶可逆实方阵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使得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Text Box 2">
            <a:extLst>
              <a:ext uri="{FF2B5EF4-FFF2-40B4-BE49-F238E27FC236}">
                <a16:creationId xmlns:a16="http://schemas.microsoft.com/office/drawing/2014/main" id="{20A9F5E8-D771-29A1-8C9F-62C7AD20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628775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7699" name="Object 3">
            <a:extLst>
              <a:ext uri="{FF2B5EF4-FFF2-40B4-BE49-F238E27FC236}">
                <a16:creationId xmlns:a16="http://schemas.microsoft.com/office/drawing/2014/main" id="{1070D20E-67EE-7842-01F8-248D3A1C4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6595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28600" progId="Equation.DSMT4">
                  <p:embed/>
                </p:oleObj>
              </mc:Choice>
              <mc:Fallback>
                <p:oleObj name="Equation" r:id="rId2" imgW="24764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6595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4">
            <a:extLst>
              <a:ext uri="{FF2B5EF4-FFF2-40B4-BE49-F238E27FC236}">
                <a16:creationId xmlns:a16="http://schemas.microsoft.com/office/drawing/2014/main" id="{E21F044B-7A70-DA82-ECFE-B03C35F6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4927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0668" name="Text Box 5">
            <a:extLst>
              <a:ext uri="{FF2B5EF4-FFF2-40B4-BE49-F238E27FC236}">
                <a16:creationId xmlns:a16="http://schemas.microsoft.com/office/drawing/2014/main" id="{14352408-9365-65AB-A38D-9D73129D5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573463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7702" name="Object 6">
            <a:extLst>
              <a:ext uri="{FF2B5EF4-FFF2-40B4-BE49-F238E27FC236}">
                <a16:creationId xmlns:a16="http://schemas.microsoft.com/office/drawing/2014/main" id="{DDA60646-4CF3-68B4-C88A-9C193675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0"/>
          <a:ext cx="20161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0"/>
                        <a:ext cx="201612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Text Box 7">
            <a:extLst>
              <a:ext uri="{FF2B5EF4-FFF2-40B4-BE49-F238E27FC236}">
                <a16:creationId xmlns:a16="http://schemas.microsoft.com/office/drawing/2014/main" id="{B455C4B1-8045-301E-B681-DBD045E6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649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7704" name="Object 8">
            <a:extLst>
              <a:ext uri="{FF2B5EF4-FFF2-40B4-BE49-F238E27FC236}">
                <a16:creationId xmlns:a16="http://schemas.microsoft.com/office/drawing/2014/main" id="{DE4B748C-6E0A-ADDF-390D-345665066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20713"/>
          <a:ext cx="10429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713"/>
                        <a:ext cx="104298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Text Box 9">
            <a:extLst>
              <a:ext uri="{FF2B5EF4-FFF2-40B4-BE49-F238E27FC236}">
                <a16:creationId xmlns:a16="http://schemas.microsoft.com/office/drawing/2014/main" id="{68FF9009-C653-02A8-CFBB-874673971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492375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7706" name="Object 10">
            <a:extLst>
              <a:ext uri="{FF2B5EF4-FFF2-40B4-BE49-F238E27FC236}">
                <a16:creationId xmlns:a16="http://schemas.microsoft.com/office/drawing/2014/main" id="{B8E526D5-AC59-68DC-CF8E-1AB99DDB6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1196975"/>
          <a:ext cx="4111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196975"/>
                        <a:ext cx="41116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1" name="Text Box 11">
            <a:extLst>
              <a:ext uri="{FF2B5EF4-FFF2-40B4-BE49-F238E27FC236}">
                <a16:creationId xmlns:a16="http://schemas.microsoft.com/office/drawing/2014/main" id="{530DDBDD-24EA-6D7D-2861-45B18F053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7708" name="Object 12">
            <a:extLst>
              <a:ext uri="{FF2B5EF4-FFF2-40B4-BE49-F238E27FC236}">
                <a16:creationId xmlns:a16="http://schemas.microsoft.com/office/drawing/2014/main" id="{CA8C5F2E-B3B9-F28A-178A-A85A815BE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916113"/>
          <a:ext cx="39608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120" imgH="203040" progId="Equation.DSMT4">
                  <p:embed/>
                </p:oleObj>
              </mc:Choice>
              <mc:Fallback>
                <p:oleObj name="Equation" r:id="rId10" imgW="14731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396081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Text Box 13">
            <a:extLst>
              <a:ext uri="{FF2B5EF4-FFF2-40B4-BE49-F238E27FC236}">
                <a16:creationId xmlns:a16="http://schemas.microsoft.com/office/drawing/2014/main" id="{86F3F13E-7ADF-7CB8-7646-69A4184D1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500438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7710" name="Object 14">
            <a:extLst>
              <a:ext uri="{FF2B5EF4-FFF2-40B4-BE49-F238E27FC236}">
                <a16:creationId xmlns:a16="http://schemas.microsoft.com/office/drawing/2014/main" id="{0EB79CF7-665C-8BD0-0AF4-AA8CC11B9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2636838"/>
          <a:ext cx="31734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760" imgH="228600" progId="Equation.DSMT4">
                  <p:embed/>
                </p:oleObj>
              </mc:Choice>
              <mc:Fallback>
                <p:oleObj name="Equation" r:id="rId12" imgW="119376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636838"/>
                        <a:ext cx="31734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3" name="Text Box 15">
            <a:extLst>
              <a:ext uri="{FF2B5EF4-FFF2-40B4-BE49-F238E27FC236}">
                <a16:creationId xmlns:a16="http://schemas.microsoft.com/office/drawing/2014/main" id="{0D54F211-EF90-13BB-65FF-7C2E7F06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652963"/>
            <a:ext cx="649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7712" name="Object 16">
            <a:extLst>
              <a:ext uri="{FF2B5EF4-FFF2-40B4-BE49-F238E27FC236}">
                <a16:creationId xmlns:a16="http://schemas.microsoft.com/office/drawing/2014/main" id="{EC387957-80B3-5B4E-0E95-8A2DFA3E3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357563"/>
          <a:ext cx="5413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5413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3" name="Object 17">
            <a:extLst>
              <a:ext uri="{FF2B5EF4-FFF2-40B4-BE49-F238E27FC236}">
                <a16:creationId xmlns:a16="http://schemas.microsoft.com/office/drawing/2014/main" id="{A258C389-089D-3BE6-22FD-66F0982A4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602038"/>
          <a:ext cx="3889375" cy="325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1371600" progId="Equation.DSMT4">
                  <p:embed/>
                </p:oleObj>
              </mc:Choice>
              <mc:Fallback>
                <p:oleObj name="Equation" r:id="rId16" imgW="1638000" imgH="1371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02038"/>
                        <a:ext cx="3889375" cy="325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0" name="Text Box 2">
            <a:extLst>
              <a:ext uri="{FF2B5EF4-FFF2-40B4-BE49-F238E27FC236}">
                <a16:creationId xmlns:a16="http://schemas.microsoft.com/office/drawing/2014/main" id="{D803B15E-4F70-803B-CFC1-1135A6180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20713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A3DA1ABA-8F86-0226-8E7C-05FBFA317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23764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DSMT4">
                  <p:embed/>
                </p:oleObj>
              </mc:Choice>
              <mc:Fallback>
                <p:oleObj name="Equation" r:id="rId2" imgW="965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23764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4">
            <a:extLst>
              <a:ext uri="{FF2B5EF4-FFF2-40B4-BE49-F238E27FC236}">
                <a16:creationId xmlns:a16="http://schemas.microsoft.com/office/drawing/2014/main" id="{06CFB5DA-99A4-EF01-9955-3C7D910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268413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9CBA9180-DD09-3236-2099-248EC265F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908050"/>
          <a:ext cx="6781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908050"/>
                        <a:ext cx="6781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6">
            <a:extLst>
              <a:ext uri="{FF2B5EF4-FFF2-40B4-BE49-F238E27FC236}">
                <a16:creationId xmlns:a16="http://schemas.microsoft.com/office/drawing/2014/main" id="{522530FA-9BBD-E999-97B9-4C0BF575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636838"/>
            <a:ext cx="122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1693" name="Text Box 7">
            <a:extLst>
              <a:ext uri="{FF2B5EF4-FFF2-40B4-BE49-F238E27FC236}">
                <a16:creationId xmlns:a16="http://schemas.microsoft.com/office/drawing/2014/main" id="{84C587FA-A403-AB39-0011-37846EC3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33600"/>
            <a:ext cx="1582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8728" name="Object 8">
            <a:extLst>
              <a:ext uri="{FF2B5EF4-FFF2-40B4-BE49-F238E27FC236}">
                <a16:creationId xmlns:a16="http://schemas.microsoft.com/office/drawing/2014/main" id="{C95D61DD-0E28-450B-0752-0A8984A2B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1700213"/>
          <a:ext cx="75279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97000" imgH="241200" progId="Equation.DSMT4">
                  <p:embed/>
                </p:oleObj>
              </mc:Choice>
              <mc:Fallback>
                <p:oleObj name="Equation" r:id="rId6" imgW="29970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700213"/>
                        <a:ext cx="75279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9">
            <a:extLst>
              <a:ext uri="{FF2B5EF4-FFF2-40B4-BE49-F238E27FC236}">
                <a16:creationId xmlns:a16="http://schemas.microsoft.com/office/drawing/2014/main" id="{9CE97E59-68CF-4F81-7876-A9E09A5FF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068638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1695" name="Text Box 10">
            <a:extLst>
              <a:ext uri="{FF2B5EF4-FFF2-40B4-BE49-F238E27FC236}">
                <a16:creationId xmlns:a16="http://schemas.microsoft.com/office/drawing/2014/main" id="{0E37F3A4-F2E5-5C8D-74FC-2E389123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68638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1696" name="Text Box 11">
            <a:extLst>
              <a:ext uri="{FF2B5EF4-FFF2-40B4-BE49-F238E27FC236}">
                <a16:creationId xmlns:a16="http://schemas.microsoft.com/office/drawing/2014/main" id="{073D608B-F9E8-C361-C13F-717BEDA3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997200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1697" name="Text Box 12">
            <a:extLst>
              <a:ext uri="{FF2B5EF4-FFF2-40B4-BE49-F238E27FC236}">
                <a16:creationId xmlns:a16="http://schemas.microsoft.com/office/drawing/2014/main" id="{2C5DD90F-9323-03BC-76BF-633AF05F4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781300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1698" name="Text Box 13">
            <a:extLst>
              <a:ext uri="{FF2B5EF4-FFF2-40B4-BE49-F238E27FC236}">
                <a16:creationId xmlns:a16="http://schemas.microsoft.com/office/drawing/2014/main" id="{1F5B3FFD-870D-8A1A-FAD6-4B05CC9D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924175"/>
            <a:ext cx="2089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8734" name="Object 14">
            <a:extLst>
              <a:ext uri="{FF2B5EF4-FFF2-40B4-BE49-F238E27FC236}">
                <a16:creationId xmlns:a16="http://schemas.microsoft.com/office/drawing/2014/main" id="{A344FA4B-4CEB-C0DE-4FA8-F491D7D50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492375"/>
          <a:ext cx="7559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09600" imgH="203040" progId="Equation.DSMT4">
                  <p:embed/>
                </p:oleObj>
              </mc:Choice>
              <mc:Fallback>
                <p:oleObj name="Equation" r:id="rId8" imgW="30096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75596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9" name="Text Box 15">
            <a:extLst>
              <a:ext uri="{FF2B5EF4-FFF2-40B4-BE49-F238E27FC236}">
                <a16:creationId xmlns:a16="http://schemas.microsoft.com/office/drawing/2014/main" id="{0CE51419-0555-3D5B-3387-D95582B4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36562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8736" name="Object 16">
            <a:extLst>
              <a:ext uri="{FF2B5EF4-FFF2-40B4-BE49-F238E27FC236}">
                <a16:creationId xmlns:a16="http://schemas.microsoft.com/office/drawing/2014/main" id="{6FF8E3C2-3E5A-0F59-155B-11632D329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9788" y="2492375"/>
          <a:ext cx="3524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77480" progId="Equation.DSMT4">
                  <p:embed/>
                </p:oleObj>
              </mc:Choice>
              <mc:Fallback>
                <p:oleObj name="Equation" r:id="rId10" imgW="13968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2492375"/>
                        <a:ext cx="3524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Text Box 17">
            <a:extLst>
              <a:ext uri="{FF2B5EF4-FFF2-40B4-BE49-F238E27FC236}">
                <a16:creationId xmlns:a16="http://schemas.microsoft.com/office/drawing/2014/main" id="{4EE082D1-7FAE-4C48-A06C-850C32EB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644900"/>
            <a:ext cx="935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8738" name="Object 18">
            <a:extLst>
              <a:ext uri="{FF2B5EF4-FFF2-40B4-BE49-F238E27FC236}">
                <a16:creationId xmlns:a16="http://schemas.microsoft.com/office/drawing/2014/main" id="{BE173A89-807F-E058-731E-B958BF7FC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13100"/>
          <a:ext cx="16922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203040" progId="Equation.DSMT4">
                  <p:embed/>
                </p:oleObj>
              </mc:Choice>
              <mc:Fallback>
                <p:oleObj name="Equation" r:id="rId12" imgW="67284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16922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9" name="Object 19">
            <a:extLst>
              <a:ext uri="{FF2B5EF4-FFF2-40B4-BE49-F238E27FC236}">
                <a16:creationId xmlns:a16="http://schemas.microsoft.com/office/drawing/2014/main" id="{9B387C4A-AA0B-723D-7AC6-E36929387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6913" y="1700213"/>
          <a:ext cx="473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700213"/>
                        <a:ext cx="473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0" name="Object 20">
            <a:extLst>
              <a:ext uri="{FF2B5EF4-FFF2-40B4-BE49-F238E27FC236}">
                <a16:creationId xmlns:a16="http://schemas.microsoft.com/office/drawing/2014/main" id="{FAE97AFD-85BF-492C-997A-D6EA49ECB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492375"/>
          <a:ext cx="904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203040" progId="Equation.DSMT4">
                  <p:embed/>
                </p:oleObj>
              </mc:Choice>
              <mc:Fallback>
                <p:oleObj name="Equation" r:id="rId16" imgW="36828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92375"/>
                        <a:ext cx="9048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1" name="Text Box 2">
            <a:extLst>
              <a:ext uri="{FF2B5EF4-FFF2-40B4-BE49-F238E27FC236}">
                <a16:creationId xmlns:a16="http://schemas.microsoft.com/office/drawing/2014/main" id="{5AF8B0AD-6581-E2B2-68D2-DAEB6E42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908050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2722" name="Text Box 3">
            <a:extLst>
              <a:ext uri="{FF2B5EF4-FFF2-40B4-BE49-F238E27FC236}">
                <a16:creationId xmlns:a16="http://schemas.microsoft.com/office/drawing/2014/main" id="{0C7CC292-4442-2A59-9024-DD1DC25C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20713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2723" name="Text Box 4">
            <a:extLst>
              <a:ext uri="{FF2B5EF4-FFF2-40B4-BE49-F238E27FC236}">
                <a16:creationId xmlns:a16="http://schemas.microsoft.com/office/drawing/2014/main" id="{29EF377D-0128-42D0-63CA-7179A1DF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1871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9749" name="Object 5">
            <a:extLst>
              <a:ext uri="{FF2B5EF4-FFF2-40B4-BE49-F238E27FC236}">
                <a16:creationId xmlns:a16="http://schemas.microsoft.com/office/drawing/2014/main" id="{6DFCF723-8303-CE73-E07D-0FDAA76EB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204788"/>
          <a:ext cx="84248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203040" progId="Equation.DSMT4">
                  <p:embed/>
                </p:oleObj>
              </mc:Choice>
              <mc:Fallback>
                <p:oleObj name="Equation" r:id="rId2" imgW="32382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04788"/>
                        <a:ext cx="84248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Text Box 6">
            <a:extLst>
              <a:ext uri="{FF2B5EF4-FFF2-40B4-BE49-F238E27FC236}">
                <a16:creationId xmlns:a16="http://schemas.microsoft.com/office/drawing/2014/main" id="{E06E1C0F-8EDE-A27B-DD0C-D19734AF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7F2D4BB2-432A-6A03-0EDA-2DD639EEB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3" y="773113"/>
          <a:ext cx="7885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203040" progId="Equation.DSMT4">
                  <p:embed/>
                </p:oleObj>
              </mc:Choice>
              <mc:Fallback>
                <p:oleObj name="Equation" r:id="rId4" imgW="30985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773113"/>
                        <a:ext cx="78851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5" name="Text Box 8">
            <a:extLst>
              <a:ext uri="{FF2B5EF4-FFF2-40B4-BE49-F238E27FC236}">
                <a16:creationId xmlns:a16="http://schemas.microsoft.com/office/drawing/2014/main" id="{52C5524E-EFC0-2D62-4236-E8D4472C0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24175"/>
            <a:ext cx="574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04AF329D-557E-2024-CF31-2D9B0E9CB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798638"/>
          <a:ext cx="41052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215640" progId="Equation.DSMT4">
                  <p:embed/>
                </p:oleObj>
              </mc:Choice>
              <mc:Fallback>
                <p:oleObj name="Equation" r:id="rId6" imgW="15490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98638"/>
                        <a:ext cx="41052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6" name="Text Box 10">
            <a:extLst>
              <a:ext uri="{FF2B5EF4-FFF2-40B4-BE49-F238E27FC236}">
                <a16:creationId xmlns:a16="http://schemas.microsoft.com/office/drawing/2014/main" id="{33C8D75C-6559-8B7F-05E6-FE632708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292600"/>
            <a:ext cx="129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9755" name="Object 11">
            <a:extLst>
              <a:ext uri="{FF2B5EF4-FFF2-40B4-BE49-F238E27FC236}">
                <a16:creationId xmlns:a16="http://schemas.microsoft.com/office/drawing/2014/main" id="{1B1DE02A-4893-6F38-D38E-0F80E58E6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1727200"/>
          <a:ext cx="2089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215640" progId="Equation.DSMT4">
                  <p:embed/>
                </p:oleObj>
              </mc:Choice>
              <mc:Fallback>
                <p:oleObj name="Equation" r:id="rId8" imgW="7743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27200"/>
                        <a:ext cx="2089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Text Box 12">
            <a:extLst>
              <a:ext uri="{FF2B5EF4-FFF2-40B4-BE49-F238E27FC236}">
                <a16:creationId xmlns:a16="http://schemas.microsoft.com/office/drawing/2014/main" id="{DDD336AB-48D8-1725-CA89-D61BB17C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05263"/>
            <a:ext cx="935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2728" name="Text Box 13">
            <a:extLst>
              <a:ext uri="{FF2B5EF4-FFF2-40B4-BE49-F238E27FC236}">
                <a16:creationId xmlns:a16="http://schemas.microsoft.com/office/drawing/2014/main" id="{5718CA63-D649-B9B0-BFF8-E4B6A2130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084763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9758" name="Object 14">
            <a:extLst>
              <a:ext uri="{FF2B5EF4-FFF2-40B4-BE49-F238E27FC236}">
                <a16:creationId xmlns:a16="http://schemas.microsoft.com/office/drawing/2014/main" id="{4B9BB165-ECC0-B52D-E635-99F39B0E0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2662238"/>
          <a:ext cx="13684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203040" progId="Equation.DSMT4">
                  <p:embed/>
                </p:oleObj>
              </mc:Choice>
              <mc:Fallback>
                <p:oleObj name="Equation" r:id="rId10" imgW="4950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662238"/>
                        <a:ext cx="13684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15">
            <a:extLst>
              <a:ext uri="{FF2B5EF4-FFF2-40B4-BE49-F238E27FC236}">
                <a16:creationId xmlns:a16="http://schemas.microsoft.com/office/drawing/2014/main" id="{85EBB34D-734F-1767-29C9-896238A37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97425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2730" name="Text Box 16">
            <a:extLst>
              <a:ext uri="{FF2B5EF4-FFF2-40B4-BE49-F238E27FC236}">
                <a16:creationId xmlns:a16="http://schemas.microsoft.com/office/drawing/2014/main" id="{344CB65F-C96D-E957-CF97-19852F19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805488"/>
            <a:ext cx="1728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2731" name="Text Box 17">
            <a:extLst>
              <a:ext uri="{FF2B5EF4-FFF2-40B4-BE49-F238E27FC236}">
                <a16:creationId xmlns:a16="http://schemas.microsoft.com/office/drawing/2014/main" id="{24E41E92-6F15-F943-6488-61A3A4DAA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89588"/>
            <a:ext cx="165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59764" name="Object 20">
            <a:extLst>
              <a:ext uri="{FF2B5EF4-FFF2-40B4-BE49-F238E27FC236}">
                <a16:creationId xmlns:a16="http://schemas.microsoft.com/office/drawing/2014/main" id="{7004276A-2D4B-F93F-6476-F4BAB99FF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662238"/>
          <a:ext cx="6372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50880" imgH="215640" progId="Equation.DSMT4">
                  <p:embed/>
                </p:oleObj>
              </mc:Choice>
              <mc:Fallback>
                <p:oleObj name="Equation" r:id="rId12" imgW="2450880" imgH="215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2238"/>
                        <a:ext cx="63722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5" name="Object 21">
            <a:extLst>
              <a:ext uri="{FF2B5EF4-FFF2-40B4-BE49-F238E27FC236}">
                <a16:creationId xmlns:a16="http://schemas.microsoft.com/office/drawing/2014/main" id="{8180F8E1-2BAD-7D43-E521-BA150080A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662238"/>
          <a:ext cx="13684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03040" progId="Equation.DSMT4">
                  <p:embed/>
                </p:oleObj>
              </mc:Choice>
              <mc:Fallback>
                <p:oleObj name="Equation" r:id="rId14" imgW="52056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662238"/>
                        <a:ext cx="13684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6" name="Object 22">
            <a:extLst>
              <a:ext uri="{FF2B5EF4-FFF2-40B4-BE49-F238E27FC236}">
                <a16:creationId xmlns:a16="http://schemas.microsoft.com/office/drawing/2014/main" id="{75918668-18B7-DA23-1AB4-1ECE672BD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54400"/>
          <a:ext cx="75247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55800" imgH="228600" progId="Equation.DSMT4">
                  <p:embed/>
                </p:oleObj>
              </mc:Choice>
              <mc:Fallback>
                <p:oleObj name="Equation" r:id="rId16" imgW="27558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54400"/>
                        <a:ext cx="75247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7" name="Object 23">
            <a:extLst>
              <a:ext uri="{FF2B5EF4-FFF2-40B4-BE49-F238E27FC236}">
                <a16:creationId xmlns:a16="http://schemas.microsoft.com/office/drawing/2014/main" id="{30B82BB7-2A83-F329-CF98-A9AA03E20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3527425"/>
          <a:ext cx="1368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7960" imgH="203040" progId="Equation.DSMT4">
                  <p:embed/>
                </p:oleObj>
              </mc:Choice>
              <mc:Fallback>
                <p:oleObj name="Equation" r:id="rId18" imgW="50796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527425"/>
                        <a:ext cx="13684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8" name="Object 24">
            <a:extLst>
              <a:ext uri="{FF2B5EF4-FFF2-40B4-BE49-F238E27FC236}">
                <a16:creationId xmlns:a16="http://schemas.microsoft.com/office/drawing/2014/main" id="{2A8CC1BF-4024-31BB-4718-266972865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41800"/>
          <a:ext cx="83883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200400" imgH="228600" progId="Equation.DSMT4">
                  <p:embed/>
                </p:oleObj>
              </mc:Choice>
              <mc:Fallback>
                <p:oleObj name="Equation" r:id="rId20" imgW="32004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41800"/>
                        <a:ext cx="83883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9" name="Object 25">
            <a:extLst>
              <a:ext uri="{FF2B5EF4-FFF2-40B4-BE49-F238E27FC236}">
                <a16:creationId xmlns:a16="http://schemas.microsoft.com/office/drawing/2014/main" id="{03034E3B-00B4-6745-6F94-85EC2EB90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3900" y="4257675"/>
          <a:ext cx="500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03040" progId="Equation.DSMT4">
                  <p:embed/>
                </p:oleObj>
              </mc:Choice>
              <mc:Fallback>
                <p:oleObj name="Equation" r:id="rId22" imgW="19044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4257675"/>
                        <a:ext cx="500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26">
            <a:extLst>
              <a:ext uri="{FF2B5EF4-FFF2-40B4-BE49-F238E27FC236}">
                <a16:creationId xmlns:a16="http://schemas.microsoft.com/office/drawing/2014/main" id="{70F12565-9338-5F84-E2B2-A69F1346F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4897438"/>
          <a:ext cx="7416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3960" imgH="228600" progId="Equation.DSMT4">
                  <p:embed/>
                </p:oleObj>
              </mc:Choice>
              <mc:Fallback>
                <p:oleObj name="Equation" r:id="rId24" imgW="279396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897438"/>
                        <a:ext cx="74168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27">
            <a:extLst>
              <a:ext uri="{FF2B5EF4-FFF2-40B4-BE49-F238E27FC236}">
                <a16:creationId xmlns:a16="http://schemas.microsoft.com/office/drawing/2014/main" id="{FA07708C-221A-076B-14BB-CAFAF2A43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953000"/>
          <a:ext cx="14033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20560" imgH="203040" progId="Equation.DSMT4">
                  <p:embed/>
                </p:oleObj>
              </mc:Choice>
              <mc:Fallback>
                <p:oleObj name="Equation" r:id="rId26" imgW="5205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53000"/>
                        <a:ext cx="14033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28">
            <a:extLst>
              <a:ext uri="{FF2B5EF4-FFF2-40B4-BE49-F238E27FC236}">
                <a16:creationId xmlns:a16="http://schemas.microsoft.com/office/drawing/2014/main" id="{2BB729BC-FE41-5AD6-4B25-0521BDC0D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627688"/>
          <a:ext cx="12969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57200" imgH="215640" progId="Equation.DSMT4">
                  <p:embed/>
                </p:oleObj>
              </mc:Choice>
              <mc:Fallback>
                <p:oleObj name="Equation" r:id="rId28" imgW="457200" imgH="2156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27688"/>
                        <a:ext cx="12969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29">
            <a:extLst>
              <a:ext uri="{FF2B5EF4-FFF2-40B4-BE49-F238E27FC236}">
                <a16:creationId xmlns:a16="http://schemas.microsoft.com/office/drawing/2014/main" id="{5A92A9EC-4ED8-F070-6C7D-72E842165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5646738"/>
          <a:ext cx="1873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72840" imgH="203040" progId="Equation.DSMT4">
                  <p:embed/>
                </p:oleObj>
              </mc:Choice>
              <mc:Fallback>
                <p:oleObj name="Equation" r:id="rId30" imgW="67284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646738"/>
                        <a:ext cx="1873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2" name="Text Box 30">
            <a:extLst>
              <a:ext uri="{FF2B5EF4-FFF2-40B4-BE49-F238E27FC236}">
                <a16:creationId xmlns:a16="http://schemas.microsoft.com/office/drawing/2014/main" id="{EA62F96D-83D1-A95D-5F44-F889F08C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774825"/>
            <a:ext cx="258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5.3.2-3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0" name="Text Box 3">
            <a:extLst>
              <a:ext uri="{FF2B5EF4-FFF2-40B4-BE49-F238E27FC236}">
                <a16:creationId xmlns:a16="http://schemas.microsoft.com/office/drawing/2014/main" id="{75695F09-E28C-8CDD-B08F-0141990B2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0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3741" name="Text Box 4">
            <a:extLst>
              <a:ext uri="{FF2B5EF4-FFF2-40B4-BE49-F238E27FC236}">
                <a16:creationId xmlns:a16="http://schemas.microsoft.com/office/drawing/2014/main" id="{C300B2F9-7949-2D89-DBBB-67244CC2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15900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3742" name="Text Box 6">
            <a:extLst>
              <a:ext uri="{FF2B5EF4-FFF2-40B4-BE49-F238E27FC236}">
                <a16:creationId xmlns:a16="http://schemas.microsoft.com/office/drawing/2014/main" id="{3BBAB720-D766-D64C-5BE4-95D6FF1F7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8108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3743" name="Text Box 7">
            <a:extLst>
              <a:ext uri="{FF2B5EF4-FFF2-40B4-BE49-F238E27FC236}">
                <a16:creationId xmlns:a16="http://schemas.microsoft.com/office/drawing/2014/main" id="{E25B0CA3-33CB-7DD7-3631-CCF4BA2C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44688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73730" name="Object 8">
            <a:extLst>
              <a:ext uri="{FF2B5EF4-FFF2-40B4-BE49-F238E27FC236}">
                <a16:creationId xmlns:a16="http://schemas.microsoft.com/office/drawing/2014/main" id="{CD431036-8DF0-183C-B484-972F65BFA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368425"/>
          <a:ext cx="8137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240" imgH="203040" progId="Equation.DSMT4">
                  <p:embed/>
                </p:oleObj>
              </mc:Choice>
              <mc:Fallback>
                <p:oleObj name="Equation" r:id="rId2" imgW="29462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68425"/>
                        <a:ext cx="81375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4" name="Text Box 9">
            <a:extLst>
              <a:ext uri="{FF2B5EF4-FFF2-40B4-BE49-F238E27FC236}">
                <a16:creationId xmlns:a16="http://schemas.microsoft.com/office/drawing/2014/main" id="{E241E7DF-0DBC-9024-4CC5-855D64C5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08288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3745" name="Text Box 10">
            <a:extLst>
              <a:ext uri="{FF2B5EF4-FFF2-40B4-BE49-F238E27FC236}">
                <a16:creationId xmlns:a16="http://schemas.microsoft.com/office/drawing/2014/main" id="{069EBE40-28CF-98A4-6709-C7244C4C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3685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73731" name="Object 11">
            <a:extLst>
              <a:ext uri="{FF2B5EF4-FFF2-40B4-BE49-F238E27FC236}">
                <a16:creationId xmlns:a16="http://schemas.microsoft.com/office/drawing/2014/main" id="{D6915E42-3645-C861-D2AF-080E9C98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60588"/>
          <a:ext cx="8964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280" imgH="228600" progId="Equation.DSMT4">
                  <p:embed/>
                </p:oleObj>
              </mc:Choice>
              <mc:Fallback>
                <p:oleObj name="Equation" r:id="rId4" imgW="33652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0588"/>
                        <a:ext cx="89646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Text Box 12">
            <a:extLst>
              <a:ext uri="{FF2B5EF4-FFF2-40B4-BE49-F238E27FC236}">
                <a16:creationId xmlns:a16="http://schemas.microsoft.com/office/drawing/2014/main" id="{93B0DC64-25DD-991B-C73C-A7AF1D20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816350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73732" name="Object 13">
            <a:extLst>
              <a:ext uri="{FF2B5EF4-FFF2-40B4-BE49-F238E27FC236}">
                <a16:creationId xmlns:a16="http://schemas.microsoft.com/office/drawing/2014/main" id="{99BFCDA2-99E5-E67F-9FAD-DAE35177C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52750"/>
          <a:ext cx="9144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03440" imgH="215640" progId="Equation.DSMT4">
                  <p:embed/>
                </p:oleObj>
              </mc:Choice>
              <mc:Fallback>
                <p:oleObj name="Equation" r:id="rId6" imgW="3403440" imgH="215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52750"/>
                        <a:ext cx="9144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Text Box 14">
            <a:extLst>
              <a:ext uri="{FF2B5EF4-FFF2-40B4-BE49-F238E27FC236}">
                <a16:creationId xmlns:a16="http://schemas.microsoft.com/office/drawing/2014/main" id="{1D907378-41BD-A34B-CA15-DB045FDA7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52975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73733" name="Object 15">
            <a:extLst>
              <a:ext uri="{FF2B5EF4-FFF2-40B4-BE49-F238E27FC236}">
                <a16:creationId xmlns:a16="http://schemas.microsoft.com/office/drawing/2014/main" id="{CAF47875-C3FE-3162-A2D5-9B45CB7F5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44913"/>
          <a:ext cx="7740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215640" progId="Equation.DSMT4">
                  <p:embed/>
                </p:oleObj>
              </mc:Choice>
              <mc:Fallback>
                <p:oleObj name="Equation" r:id="rId8" imgW="2895480" imgH="215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44913"/>
                        <a:ext cx="7740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8" name="Text Box 16">
            <a:extLst>
              <a:ext uri="{FF2B5EF4-FFF2-40B4-BE49-F238E27FC236}">
                <a16:creationId xmlns:a16="http://schemas.microsoft.com/office/drawing/2014/main" id="{1F84AD22-DD14-F3D1-BC46-AC27396B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16575"/>
            <a:ext cx="1944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73734" name="Object 17">
            <a:extLst>
              <a:ext uri="{FF2B5EF4-FFF2-40B4-BE49-F238E27FC236}">
                <a16:creationId xmlns:a16="http://schemas.microsoft.com/office/drawing/2014/main" id="{2CE8875D-7717-42E1-5CA5-688CE7B95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37075"/>
          <a:ext cx="8964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79760" imgH="215640" progId="Equation.DSMT4">
                  <p:embed/>
                </p:oleObj>
              </mc:Choice>
              <mc:Fallback>
                <p:oleObj name="Equation" r:id="rId10" imgW="3479760" imgH="215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37075"/>
                        <a:ext cx="89646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9">
            <a:extLst>
              <a:ext uri="{FF2B5EF4-FFF2-40B4-BE49-F238E27FC236}">
                <a16:creationId xmlns:a16="http://schemas.microsoft.com/office/drawing/2014/main" id="{10BEA80D-FBB2-6B84-D4DA-BBCF94F36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257800"/>
          <a:ext cx="8893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16040" imgH="203040" progId="Equation.DSMT4">
                  <p:embed/>
                </p:oleObj>
              </mc:Choice>
              <mc:Fallback>
                <p:oleObj name="Equation" r:id="rId12" imgW="341604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57800"/>
                        <a:ext cx="8893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23">
            <a:extLst>
              <a:ext uri="{FF2B5EF4-FFF2-40B4-BE49-F238E27FC236}">
                <a16:creationId xmlns:a16="http://schemas.microsoft.com/office/drawing/2014/main" id="{2FBA4329-FA43-B96F-717F-5AB4CC754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1350963"/>
          <a:ext cx="8242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84400" imgH="215640" progId="Equation.DSMT4">
                  <p:embed/>
                </p:oleObj>
              </mc:Choice>
              <mc:Fallback>
                <p:oleObj name="Equation" r:id="rId14" imgW="2984400" imgH="2156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350963"/>
                        <a:ext cx="8242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24">
            <a:extLst>
              <a:ext uri="{FF2B5EF4-FFF2-40B4-BE49-F238E27FC236}">
                <a16:creationId xmlns:a16="http://schemas.microsoft.com/office/drawing/2014/main" id="{A3924396-812D-EF15-65E1-82D89AD64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60588"/>
          <a:ext cx="89646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65280" imgH="228600" progId="Equation.DSMT4">
                  <p:embed/>
                </p:oleObj>
              </mc:Choice>
              <mc:Fallback>
                <p:oleObj name="Equation" r:id="rId16" imgW="336528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0588"/>
                        <a:ext cx="89646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25">
            <a:extLst>
              <a:ext uri="{FF2B5EF4-FFF2-40B4-BE49-F238E27FC236}">
                <a16:creationId xmlns:a16="http://schemas.microsoft.com/office/drawing/2014/main" id="{89F6B201-BF0C-11F4-33F9-59290B8DC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52750"/>
          <a:ext cx="9144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403440" imgH="215640" progId="Equation.DSMT4">
                  <p:embed/>
                </p:oleObj>
              </mc:Choice>
              <mc:Fallback>
                <p:oleObj name="Equation" r:id="rId17" imgW="340344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52750"/>
                        <a:ext cx="9144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6">
            <a:extLst>
              <a:ext uri="{FF2B5EF4-FFF2-40B4-BE49-F238E27FC236}">
                <a16:creationId xmlns:a16="http://schemas.microsoft.com/office/drawing/2014/main" id="{29CB71D3-8D35-AEE4-0A80-E9F8111A6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44913"/>
          <a:ext cx="7740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95480" imgH="215640" progId="Equation.DSMT4">
                  <p:embed/>
                </p:oleObj>
              </mc:Choice>
              <mc:Fallback>
                <p:oleObj name="Equation" r:id="rId18" imgW="289548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44913"/>
                        <a:ext cx="77406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7" name="Text Box 2">
            <a:extLst>
              <a:ext uri="{FF2B5EF4-FFF2-40B4-BE49-F238E27FC236}">
                <a16:creationId xmlns:a16="http://schemas.microsoft.com/office/drawing/2014/main" id="{1921CF2A-8ED6-C835-AECE-B5DFF6FF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92150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60636782-6FB7-9098-CE0C-C4712BFB9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88913"/>
          <a:ext cx="52562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215640" progId="Equation.DSMT4">
                  <p:embed/>
                </p:oleObj>
              </mc:Choice>
              <mc:Fallback>
                <p:oleObj name="Equation" r:id="rId2" imgW="16761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52562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Text Box 4">
            <a:extLst>
              <a:ext uri="{FF2B5EF4-FFF2-40B4-BE49-F238E27FC236}">
                <a16:creationId xmlns:a16="http://schemas.microsoft.com/office/drawing/2014/main" id="{88D923E5-19FF-D558-26DE-7917F8A0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133600"/>
            <a:ext cx="2017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4769" name="Text Box 5">
            <a:extLst>
              <a:ext uri="{FF2B5EF4-FFF2-40B4-BE49-F238E27FC236}">
                <a16:creationId xmlns:a16="http://schemas.microsoft.com/office/drawing/2014/main" id="{ABDFCEA7-F4C8-A43B-592D-1939D69D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565400"/>
            <a:ext cx="1081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4770" name="Text Box 6">
            <a:extLst>
              <a:ext uri="{FF2B5EF4-FFF2-40B4-BE49-F238E27FC236}">
                <a16:creationId xmlns:a16="http://schemas.microsoft.com/office/drawing/2014/main" id="{18ADD8FF-05AF-EB58-2FDD-EC5576CE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860800"/>
            <a:ext cx="2160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799" name="Object 7">
            <a:extLst>
              <a:ext uri="{FF2B5EF4-FFF2-40B4-BE49-F238E27FC236}">
                <a16:creationId xmlns:a16="http://schemas.microsoft.com/office/drawing/2014/main" id="{ACDCDB71-8AA2-A851-921B-431563A32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88913"/>
          <a:ext cx="2447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215640" progId="Equation.DSMT4">
                  <p:embed/>
                </p:oleObj>
              </mc:Choice>
              <mc:Fallback>
                <p:oleObj name="Equation" r:id="rId4" imgW="79992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88913"/>
                        <a:ext cx="24479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Text Box 8">
            <a:extLst>
              <a:ext uri="{FF2B5EF4-FFF2-40B4-BE49-F238E27FC236}">
                <a16:creationId xmlns:a16="http://schemas.microsoft.com/office/drawing/2014/main" id="{021AA47B-4EE0-FCBD-EA72-3C7601EBB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565400"/>
            <a:ext cx="151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4772" name="Text Box 9">
            <a:extLst>
              <a:ext uri="{FF2B5EF4-FFF2-40B4-BE49-F238E27FC236}">
                <a16:creationId xmlns:a16="http://schemas.microsoft.com/office/drawing/2014/main" id="{C96609C6-3919-4FB1-B435-2BC0BE805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14166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4773" name="Text Box 10">
            <a:extLst>
              <a:ext uri="{FF2B5EF4-FFF2-40B4-BE49-F238E27FC236}">
                <a16:creationId xmlns:a16="http://schemas.microsoft.com/office/drawing/2014/main" id="{9828EF24-8D8B-5303-5146-BF6BA1C28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68638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03" name="Object 11">
            <a:extLst>
              <a:ext uri="{FF2B5EF4-FFF2-40B4-BE49-F238E27FC236}">
                <a16:creationId xmlns:a16="http://schemas.microsoft.com/office/drawing/2014/main" id="{C88A7EB4-86D4-423A-A441-A4C163BE8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260350"/>
          <a:ext cx="6969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03040" progId="Equation.DSMT4">
                  <p:embed/>
                </p:oleObj>
              </mc:Choice>
              <mc:Fallback>
                <p:oleObj name="Equation" r:id="rId6" imgW="2412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260350"/>
                        <a:ext cx="6969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4" name="Text Box 12">
            <a:extLst>
              <a:ext uri="{FF2B5EF4-FFF2-40B4-BE49-F238E27FC236}">
                <a16:creationId xmlns:a16="http://schemas.microsoft.com/office/drawing/2014/main" id="{D8AE29F9-242A-87DC-CEDA-0B19B116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852738"/>
            <a:ext cx="287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05" name="Object 13">
            <a:extLst>
              <a:ext uri="{FF2B5EF4-FFF2-40B4-BE49-F238E27FC236}">
                <a16:creationId xmlns:a16="http://schemas.microsoft.com/office/drawing/2014/main" id="{2E8FBA72-5B95-D147-15A8-0AD297CD1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052513"/>
          <a:ext cx="15478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03040" progId="Equation.DSMT4">
                  <p:embed/>
                </p:oleObj>
              </mc:Choice>
              <mc:Fallback>
                <p:oleObj name="Equation" r:id="rId8" imgW="5205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513"/>
                        <a:ext cx="15478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5" name="Text Box 14">
            <a:extLst>
              <a:ext uri="{FF2B5EF4-FFF2-40B4-BE49-F238E27FC236}">
                <a16:creationId xmlns:a16="http://schemas.microsoft.com/office/drawing/2014/main" id="{314CA04C-DD39-FBA3-EC34-B6C27E291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628775"/>
            <a:ext cx="1873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07" name="Object 15">
            <a:extLst>
              <a:ext uri="{FF2B5EF4-FFF2-40B4-BE49-F238E27FC236}">
                <a16:creationId xmlns:a16="http://schemas.microsoft.com/office/drawing/2014/main" id="{62EAC740-523C-8CCB-B843-5D3C76EED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052513"/>
          <a:ext cx="66246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60440" imgH="203040" progId="Equation.DSMT4">
                  <p:embed/>
                </p:oleObj>
              </mc:Choice>
              <mc:Fallback>
                <p:oleObj name="Equation" r:id="rId10" imgW="226044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52513"/>
                        <a:ext cx="662463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6" name="Text Box 16">
            <a:extLst>
              <a:ext uri="{FF2B5EF4-FFF2-40B4-BE49-F238E27FC236}">
                <a16:creationId xmlns:a16="http://schemas.microsoft.com/office/drawing/2014/main" id="{11735F04-005E-5DE4-8F7E-0D6F9946A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36838"/>
            <a:ext cx="1296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09" name="Object 17">
            <a:extLst>
              <a:ext uri="{FF2B5EF4-FFF2-40B4-BE49-F238E27FC236}">
                <a16:creationId xmlns:a16="http://schemas.microsoft.com/office/drawing/2014/main" id="{7C16C2D0-C2CB-14FC-EBFF-1DFAE48EA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16113"/>
          <a:ext cx="1584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177480" progId="Equation.DSMT4">
                  <p:embed/>
                </p:oleObj>
              </mc:Choice>
              <mc:Fallback>
                <p:oleObj name="Equation" r:id="rId12" imgW="48240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15843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1" name="Object 19">
            <a:extLst>
              <a:ext uri="{FF2B5EF4-FFF2-40B4-BE49-F238E27FC236}">
                <a16:creationId xmlns:a16="http://schemas.microsoft.com/office/drawing/2014/main" id="{DAECF361-8167-C1DF-26FD-227E3A8FA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916113"/>
          <a:ext cx="72009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63480" imgH="203040" progId="Equation.DSMT4">
                  <p:embed/>
                </p:oleObj>
              </mc:Choice>
              <mc:Fallback>
                <p:oleObj name="Equation" r:id="rId14" imgW="24634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72009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Text Box 20">
            <a:extLst>
              <a:ext uri="{FF2B5EF4-FFF2-40B4-BE49-F238E27FC236}">
                <a16:creationId xmlns:a16="http://schemas.microsoft.com/office/drawing/2014/main" id="{296DBFC1-34C8-FDE3-494B-52C9C317F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89363"/>
            <a:ext cx="165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13" name="Object 21">
            <a:extLst>
              <a:ext uri="{FF2B5EF4-FFF2-40B4-BE49-F238E27FC236}">
                <a16:creationId xmlns:a16="http://schemas.microsoft.com/office/drawing/2014/main" id="{FFF3FFA8-2EB4-465A-2632-7B999F30E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82438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31760" imgH="203040" progId="Equation.DSMT4">
                  <p:embed/>
                </p:oleObj>
              </mc:Choice>
              <mc:Fallback>
                <p:oleObj name="Equation" r:id="rId16" imgW="283176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82438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Text Box 22">
            <a:extLst>
              <a:ext uri="{FF2B5EF4-FFF2-40B4-BE49-F238E27FC236}">
                <a16:creationId xmlns:a16="http://schemas.microsoft.com/office/drawing/2014/main" id="{EB4B9CE3-3A20-6274-6984-A08889D7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22922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15" name="Object 23">
            <a:extLst>
              <a:ext uri="{FF2B5EF4-FFF2-40B4-BE49-F238E27FC236}">
                <a16:creationId xmlns:a16="http://schemas.microsoft.com/office/drawing/2014/main" id="{4EDE126F-8EBE-12EC-CFE7-478DE62B7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2781300"/>
          <a:ext cx="568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2781300"/>
                        <a:ext cx="568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9" name="Text Box 24">
            <a:extLst>
              <a:ext uri="{FF2B5EF4-FFF2-40B4-BE49-F238E27FC236}">
                <a16:creationId xmlns:a16="http://schemas.microsoft.com/office/drawing/2014/main" id="{74DF364C-FEE0-6386-2DCE-8DFBE92C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860800"/>
            <a:ext cx="2087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17" name="Object 25">
            <a:extLst>
              <a:ext uri="{FF2B5EF4-FFF2-40B4-BE49-F238E27FC236}">
                <a16:creationId xmlns:a16="http://schemas.microsoft.com/office/drawing/2014/main" id="{4A98E7F9-0B93-BDC3-0692-F67D7AB83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644900"/>
          <a:ext cx="55086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92160" imgH="203040" progId="Equation.DSMT4">
                  <p:embed/>
                </p:oleObj>
              </mc:Choice>
              <mc:Fallback>
                <p:oleObj name="Equation" r:id="rId20" imgW="189216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44900"/>
                        <a:ext cx="55086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Text Box 26">
            <a:extLst>
              <a:ext uri="{FF2B5EF4-FFF2-40B4-BE49-F238E27FC236}">
                <a16:creationId xmlns:a16="http://schemas.microsoft.com/office/drawing/2014/main" id="{1D1A1CD5-2157-4A1F-D1F5-04EF1EF66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941888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4781" name="Text Box 27">
            <a:extLst>
              <a:ext uri="{FF2B5EF4-FFF2-40B4-BE49-F238E27FC236}">
                <a16:creationId xmlns:a16="http://schemas.microsoft.com/office/drawing/2014/main" id="{FA730CE9-5E6F-6F4B-4F86-33FF394D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941888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4782" name="Text Box 28">
            <a:extLst>
              <a:ext uri="{FF2B5EF4-FFF2-40B4-BE49-F238E27FC236}">
                <a16:creationId xmlns:a16="http://schemas.microsoft.com/office/drawing/2014/main" id="{8A40D5CD-FDF2-0414-8C2E-A3B397DF6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66102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21" name="Object 29">
            <a:extLst>
              <a:ext uri="{FF2B5EF4-FFF2-40B4-BE49-F238E27FC236}">
                <a16:creationId xmlns:a16="http://schemas.microsoft.com/office/drawing/2014/main" id="{0AFF6C7E-8383-A7A4-C8C0-ABD4FAA10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4343400"/>
          <a:ext cx="57959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19240" imgH="203040" progId="Equation.DSMT4">
                  <p:embed/>
                </p:oleObj>
              </mc:Choice>
              <mc:Fallback>
                <p:oleObj name="Equation" r:id="rId22" imgW="2019240" imgH="203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343400"/>
                        <a:ext cx="57959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3" name="Text Box 30">
            <a:extLst>
              <a:ext uri="{FF2B5EF4-FFF2-40B4-BE49-F238E27FC236}">
                <a16:creationId xmlns:a16="http://schemas.microsoft.com/office/drawing/2014/main" id="{AB2E6B79-934E-58FC-8814-3F655AF1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734050"/>
            <a:ext cx="172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1823" name="Object 31">
            <a:extLst>
              <a:ext uri="{FF2B5EF4-FFF2-40B4-BE49-F238E27FC236}">
                <a16:creationId xmlns:a16="http://schemas.microsoft.com/office/drawing/2014/main" id="{F45B4363-A7F4-C6BC-6B02-8FC025947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867275"/>
          <a:ext cx="84597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20680" imgH="241200" progId="Equation.DSMT4">
                  <p:embed/>
                </p:oleObj>
              </mc:Choice>
              <mc:Fallback>
                <p:oleObj name="Equation" r:id="rId24" imgW="2920680" imgH="241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67275"/>
                        <a:ext cx="84597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Text Box 33">
            <a:extLst>
              <a:ext uri="{FF2B5EF4-FFF2-40B4-BE49-F238E27FC236}">
                <a16:creationId xmlns:a16="http://schemas.microsoft.com/office/drawing/2014/main" id="{6E17E186-2857-C032-61BD-D6A3FE35E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4313238"/>
            <a:ext cx="1479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61826" name="Object 34">
            <a:extLst>
              <a:ext uri="{FF2B5EF4-FFF2-40B4-BE49-F238E27FC236}">
                <a16:creationId xmlns:a16="http://schemas.microsoft.com/office/drawing/2014/main" id="{481EF714-1735-5A5F-C7B9-AAA78E235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467350"/>
          <a:ext cx="55800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28800" imgH="203040" progId="Equation.DSMT4">
                  <p:embed/>
                </p:oleObj>
              </mc:Choice>
              <mc:Fallback>
                <p:oleObj name="Equation" r:id="rId26" imgW="1828800" imgH="2030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467350"/>
                        <a:ext cx="55800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8" name="Text Box 2">
            <a:extLst>
              <a:ext uri="{FF2B5EF4-FFF2-40B4-BE49-F238E27FC236}">
                <a16:creationId xmlns:a16="http://schemas.microsoft.com/office/drawing/2014/main" id="{4686003E-8330-AE31-12CE-2DAD0D2F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836613"/>
            <a:ext cx="2089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5789" name="Text Box 3">
            <a:extLst>
              <a:ext uri="{FF2B5EF4-FFF2-40B4-BE49-F238E27FC236}">
                <a16:creationId xmlns:a16="http://schemas.microsoft.com/office/drawing/2014/main" id="{92D9ADD7-ED3A-E5B4-934A-4E26F48D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36613"/>
            <a:ext cx="165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5790" name="Text Box 5">
            <a:extLst>
              <a:ext uri="{FF2B5EF4-FFF2-40B4-BE49-F238E27FC236}">
                <a16:creationId xmlns:a16="http://schemas.microsoft.com/office/drawing/2014/main" id="{87A2E06E-F64B-6182-F65D-E78BD9C9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504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5791" name="Text Box 6">
            <a:extLst>
              <a:ext uri="{FF2B5EF4-FFF2-40B4-BE49-F238E27FC236}">
                <a16:creationId xmlns:a16="http://schemas.microsoft.com/office/drawing/2014/main" id="{ED79E180-8678-64F6-C091-B12CA2AA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060575"/>
            <a:ext cx="1512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23" name="Object 7">
            <a:extLst>
              <a:ext uri="{FF2B5EF4-FFF2-40B4-BE49-F238E27FC236}">
                <a16:creationId xmlns:a16="http://schemas.microsoft.com/office/drawing/2014/main" id="{2F1C04BA-A8AB-9D0E-26A7-3243D4482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981075"/>
          <a:ext cx="5184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203040" progId="Equation.DSMT4">
                  <p:embed/>
                </p:oleObj>
              </mc:Choice>
              <mc:Fallback>
                <p:oleObj name="Equation" r:id="rId2" imgW="1739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81075"/>
                        <a:ext cx="51847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Text Box 8">
            <a:extLst>
              <a:ext uri="{FF2B5EF4-FFF2-40B4-BE49-F238E27FC236}">
                <a16:creationId xmlns:a16="http://schemas.microsoft.com/office/drawing/2014/main" id="{7436B39C-2695-FF3D-EBAA-CCAE64A22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357563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25" name="Object 9">
            <a:extLst>
              <a:ext uri="{FF2B5EF4-FFF2-40B4-BE49-F238E27FC236}">
                <a16:creationId xmlns:a16="http://schemas.microsoft.com/office/drawing/2014/main" id="{0E69A722-6A9D-783C-6D09-6A63A0004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981075"/>
          <a:ext cx="14716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203040" progId="Equation.DSMT4">
                  <p:embed/>
                </p:oleObj>
              </mc:Choice>
              <mc:Fallback>
                <p:oleObj name="Equation" r:id="rId4" imgW="4950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981075"/>
                        <a:ext cx="14716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Text Box 10">
            <a:extLst>
              <a:ext uri="{FF2B5EF4-FFF2-40B4-BE49-F238E27FC236}">
                <a16:creationId xmlns:a16="http://schemas.microsoft.com/office/drawing/2014/main" id="{570D9017-4FF2-7D8A-DA8A-2730616F4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27" name="Object 11">
            <a:extLst>
              <a:ext uri="{FF2B5EF4-FFF2-40B4-BE49-F238E27FC236}">
                <a16:creationId xmlns:a16="http://schemas.microsoft.com/office/drawing/2014/main" id="{1DB419E2-83FC-00B2-79E8-F673266B0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16113"/>
          <a:ext cx="5940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215640" progId="Equation.DSMT4">
                  <p:embed/>
                </p:oleObj>
              </mc:Choice>
              <mc:Fallback>
                <p:oleObj name="Equation" r:id="rId6" imgW="19047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59404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Text Box 12">
            <a:extLst>
              <a:ext uri="{FF2B5EF4-FFF2-40B4-BE49-F238E27FC236}">
                <a16:creationId xmlns:a16="http://schemas.microsoft.com/office/drawing/2014/main" id="{81D4BEA0-8302-83E0-4C4D-374DC324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89363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5795" name="Text Box 13">
            <a:extLst>
              <a:ext uri="{FF2B5EF4-FFF2-40B4-BE49-F238E27FC236}">
                <a16:creationId xmlns:a16="http://schemas.microsoft.com/office/drawing/2014/main" id="{893722CC-0851-FBD4-99C6-DA0D2C826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644900"/>
            <a:ext cx="1150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30" name="Object 14">
            <a:extLst>
              <a:ext uri="{FF2B5EF4-FFF2-40B4-BE49-F238E27FC236}">
                <a16:creationId xmlns:a16="http://schemas.microsoft.com/office/drawing/2014/main" id="{ECFFE270-F43E-1B98-7DE5-F032C6796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916113"/>
          <a:ext cx="15430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15430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6" name="Text Box 15">
            <a:extLst>
              <a:ext uri="{FF2B5EF4-FFF2-40B4-BE49-F238E27FC236}">
                <a16:creationId xmlns:a16="http://schemas.microsoft.com/office/drawing/2014/main" id="{97BDC439-CD46-C029-08B1-0A1AC6AA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13100"/>
            <a:ext cx="172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5797" name="Text Box 16">
            <a:extLst>
              <a:ext uri="{FF2B5EF4-FFF2-40B4-BE49-F238E27FC236}">
                <a16:creationId xmlns:a16="http://schemas.microsoft.com/office/drawing/2014/main" id="{99EB42C1-033F-35D0-8FC5-4C1DCD3CA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933825"/>
            <a:ext cx="252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33" name="Object 17">
            <a:extLst>
              <a:ext uri="{FF2B5EF4-FFF2-40B4-BE49-F238E27FC236}">
                <a16:creationId xmlns:a16="http://schemas.microsoft.com/office/drawing/2014/main" id="{06EEA7AE-29EA-A970-DEBC-0EFA40BF3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644900"/>
          <a:ext cx="60848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41200" progId="Equation.DSMT4">
                  <p:embed/>
                </p:oleObj>
              </mc:Choice>
              <mc:Fallback>
                <p:oleObj name="Equation" r:id="rId10" imgW="198108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44900"/>
                        <a:ext cx="60848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Text Box 18">
            <a:extLst>
              <a:ext uri="{FF2B5EF4-FFF2-40B4-BE49-F238E27FC236}">
                <a16:creationId xmlns:a16="http://schemas.microsoft.com/office/drawing/2014/main" id="{E4003488-F4C1-E105-B94D-A1748335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00663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35" name="Object 19">
            <a:extLst>
              <a:ext uri="{FF2B5EF4-FFF2-40B4-BE49-F238E27FC236}">
                <a16:creationId xmlns:a16="http://schemas.microsoft.com/office/drawing/2014/main" id="{582F4654-E842-5572-3047-3B73A69E2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644900"/>
          <a:ext cx="25193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228600" progId="Equation.DSMT4">
                  <p:embed/>
                </p:oleObj>
              </mc:Choice>
              <mc:Fallback>
                <p:oleObj name="Equation" r:id="rId12" imgW="7743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644900"/>
                        <a:ext cx="25193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9" name="Text Box 20">
            <a:extLst>
              <a:ext uri="{FF2B5EF4-FFF2-40B4-BE49-F238E27FC236}">
                <a16:creationId xmlns:a16="http://schemas.microsoft.com/office/drawing/2014/main" id="{150CCF9A-7B10-C0B9-E29D-0BE3AA2D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157788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5800" name="Text Box 21">
            <a:extLst>
              <a:ext uri="{FF2B5EF4-FFF2-40B4-BE49-F238E27FC236}">
                <a16:creationId xmlns:a16="http://schemas.microsoft.com/office/drawing/2014/main" id="{477D5E7C-F31D-AC43-C241-875BE714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73688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38" name="Object 22">
            <a:extLst>
              <a:ext uri="{FF2B5EF4-FFF2-40B4-BE49-F238E27FC236}">
                <a16:creationId xmlns:a16="http://schemas.microsoft.com/office/drawing/2014/main" id="{9D5845FF-3EFA-B17D-FC9A-6D98D6C94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81525"/>
          <a:ext cx="83883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82880" imgH="228600" progId="Equation.DSMT4">
                  <p:embed/>
                </p:oleObj>
              </mc:Choice>
              <mc:Fallback>
                <p:oleObj name="Equation" r:id="rId14" imgW="288288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81525"/>
                        <a:ext cx="83883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1" name="Text Box 23">
            <a:extLst>
              <a:ext uri="{FF2B5EF4-FFF2-40B4-BE49-F238E27FC236}">
                <a16:creationId xmlns:a16="http://schemas.microsoft.com/office/drawing/2014/main" id="{AE6DE81B-85AF-A964-C411-59679FEB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09282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2840" name="Object 24">
            <a:extLst>
              <a:ext uri="{FF2B5EF4-FFF2-40B4-BE49-F238E27FC236}">
                <a16:creationId xmlns:a16="http://schemas.microsoft.com/office/drawing/2014/main" id="{4176BC19-0D20-05D0-6AF9-B5B9B958F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65881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08160" imgH="215640" progId="Equation.DSMT4">
                  <p:embed/>
                </p:oleObj>
              </mc:Choice>
              <mc:Fallback>
                <p:oleObj name="Equation" r:id="rId16" imgW="210816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65881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1" name="Object 25">
            <a:extLst>
              <a:ext uri="{FF2B5EF4-FFF2-40B4-BE49-F238E27FC236}">
                <a16:creationId xmlns:a16="http://schemas.microsoft.com/office/drawing/2014/main" id="{285DEDDA-FD72-2746-E8C9-1212848F8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445125"/>
          <a:ext cx="81010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68400" imgH="203040" progId="Equation.DSMT4">
                  <p:embed/>
                </p:oleObj>
              </mc:Choice>
              <mc:Fallback>
                <p:oleObj name="Equation" r:id="rId18" imgW="276840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45125"/>
                        <a:ext cx="81010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2" name="Object 26">
            <a:extLst>
              <a:ext uri="{FF2B5EF4-FFF2-40B4-BE49-F238E27FC236}">
                <a16:creationId xmlns:a16="http://schemas.microsoft.com/office/drawing/2014/main" id="{E93ECED5-94A1-1916-84E5-5F50C6264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981075"/>
          <a:ext cx="10080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2720" imgH="203040" progId="Equation.DSMT4">
                  <p:embed/>
                </p:oleObj>
              </mc:Choice>
              <mc:Fallback>
                <p:oleObj name="Equation" r:id="rId20" imgW="34272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10080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6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Text Box 2">
            <a:extLst>
              <a:ext uri="{FF2B5EF4-FFF2-40B4-BE49-F238E27FC236}">
                <a16:creationId xmlns:a16="http://schemas.microsoft.com/office/drawing/2014/main" id="{9C41CBC9-0096-1371-AC03-6E7AF30D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765175"/>
            <a:ext cx="2303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A311B081-1CAA-CF33-AFB1-B809B3B50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3" y="188913"/>
          <a:ext cx="8388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203040" progId="Equation.DSMT4">
                  <p:embed/>
                </p:oleObj>
              </mc:Choice>
              <mc:Fallback>
                <p:oleObj name="Equation" r:id="rId2" imgW="28828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88913"/>
                        <a:ext cx="8388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4">
            <a:extLst>
              <a:ext uri="{FF2B5EF4-FFF2-40B4-BE49-F238E27FC236}">
                <a16:creationId xmlns:a16="http://schemas.microsoft.com/office/drawing/2014/main" id="{414865E7-703A-12CC-2D0F-CEB5F8D76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16113"/>
            <a:ext cx="172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6810" name="Text Box 5">
            <a:extLst>
              <a:ext uri="{FF2B5EF4-FFF2-40B4-BE49-F238E27FC236}">
                <a16:creationId xmlns:a16="http://schemas.microsoft.com/office/drawing/2014/main" id="{EC0FC2FF-37FE-C5F6-4C51-987EF56A4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73238"/>
            <a:ext cx="2376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6811" name="Text Box 7">
            <a:extLst>
              <a:ext uri="{FF2B5EF4-FFF2-40B4-BE49-F238E27FC236}">
                <a16:creationId xmlns:a16="http://schemas.microsoft.com/office/drawing/2014/main" id="{862C65D5-C735-93A1-1A42-487C2E217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20938"/>
            <a:ext cx="1835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5781CC4B-260F-838B-C752-3B0715AEE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16113"/>
          <a:ext cx="2771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203040" progId="Equation.DSMT4">
                  <p:embed/>
                </p:oleObj>
              </mc:Choice>
              <mc:Fallback>
                <p:oleObj name="Equation" r:id="rId4" imgW="8888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16113"/>
                        <a:ext cx="27717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9">
            <a:extLst>
              <a:ext uri="{FF2B5EF4-FFF2-40B4-BE49-F238E27FC236}">
                <a16:creationId xmlns:a16="http://schemas.microsoft.com/office/drawing/2014/main" id="{70BF14F3-9DBB-BD99-6A40-FB4D723AC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93382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3850" name="Object 10">
            <a:extLst>
              <a:ext uri="{FF2B5EF4-FFF2-40B4-BE49-F238E27FC236}">
                <a16:creationId xmlns:a16="http://schemas.microsoft.com/office/drawing/2014/main" id="{40A1997E-0E8E-4669-098A-E83C58834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2708275"/>
          <a:ext cx="50942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241200" progId="Equation.DSMT4">
                  <p:embed/>
                </p:oleObj>
              </mc:Choice>
              <mc:Fallback>
                <p:oleObj name="Equation" r:id="rId6" imgW="17524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708275"/>
                        <a:ext cx="50942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Text Box 11">
            <a:extLst>
              <a:ext uri="{FF2B5EF4-FFF2-40B4-BE49-F238E27FC236}">
                <a16:creationId xmlns:a16="http://schemas.microsoft.com/office/drawing/2014/main" id="{26F068AD-66C5-7B62-3711-46D965EF8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89363"/>
            <a:ext cx="122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3852" name="Object 12">
            <a:extLst>
              <a:ext uri="{FF2B5EF4-FFF2-40B4-BE49-F238E27FC236}">
                <a16:creationId xmlns:a16="http://schemas.microsoft.com/office/drawing/2014/main" id="{1465FA0F-C1C9-CF32-8E02-12A8063BD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644900"/>
          <a:ext cx="48974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400" imgH="203040" progId="Equation.DSMT4">
                  <p:embed/>
                </p:oleObj>
              </mc:Choice>
              <mc:Fallback>
                <p:oleObj name="Equation" r:id="rId8" imgW="16254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48974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3">
            <a:extLst>
              <a:ext uri="{FF2B5EF4-FFF2-40B4-BE49-F238E27FC236}">
                <a16:creationId xmlns:a16="http://schemas.microsoft.com/office/drawing/2014/main" id="{5E508B70-132C-9D8A-E240-CD3F57B4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013325"/>
            <a:ext cx="1441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3854" name="Object 14">
            <a:extLst>
              <a:ext uri="{FF2B5EF4-FFF2-40B4-BE49-F238E27FC236}">
                <a16:creationId xmlns:a16="http://schemas.microsoft.com/office/drawing/2014/main" id="{2313DCE8-E164-961B-6261-135AE1767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08500"/>
          <a:ext cx="74898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05040" imgH="253800" progId="Equation.DSMT4">
                  <p:embed/>
                </p:oleObj>
              </mc:Choice>
              <mc:Fallback>
                <p:oleObj name="Equation" r:id="rId10" imgW="270504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08500"/>
                        <a:ext cx="74898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Text Box 15">
            <a:extLst>
              <a:ext uri="{FF2B5EF4-FFF2-40B4-BE49-F238E27FC236}">
                <a16:creationId xmlns:a16="http://schemas.microsoft.com/office/drawing/2014/main" id="{941FE73A-7260-4689-1ECF-DE9B7370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938838"/>
            <a:ext cx="865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6816" name="Text Box 17">
            <a:extLst>
              <a:ext uri="{FF2B5EF4-FFF2-40B4-BE49-F238E27FC236}">
                <a16:creationId xmlns:a16="http://schemas.microsoft.com/office/drawing/2014/main" id="{760FB0C3-AF32-9370-FBB7-9AB8D879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688"/>
            <a:ext cx="1655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3858" name="Object 18">
            <a:extLst>
              <a:ext uri="{FF2B5EF4-FFF2-40B4-BE49-F238E27FC236}">
                <a16:creationId xmlns:a16="http://schemas.microsoft.com/office/drawing/2014/main" id="{6AED5D6C-241D-F5AC-FFCD-FDBD56D4DC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516563"/>
          <a:ext cx="11525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203040" progId="Equation.DSMT4">
                  <p:embed/>
                </p:oleObj>
              </mc:Choice>
              <mc:Fallback>
                <p:oleObj name="Equation" r:id="rId12" imgW="36828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16563"/>
                        <a:ext cx="11525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21">
            <a:extLst>
              <a:ext uri="{FF2B5EF4-FFF2-40B4-BE49-F238E27FC236}">
                <a16:creationId xmlns:a16="http://schemas.microsoft.com/office/drawing/2014/main" id="{FD35F259-8FB4-FA0B-F07A-F150FBC6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1138238"/>
            <a:ext cx="806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我们已经证明了：任何一个</a:t>
            </a:r>
            <a:r>
              <a:rPr lang="en-US" altLang="zh-CN" sz="3600" i="1">
                <a:ea typeface="宋体" panose="02010600030101010101" pitchFamily="2" charset="-122"/>
              </a:rPr>
              <a:t>n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阶实对称</a:t>
            </a:r>
          </a:p>
        </p:txBody>
      </p:sp>
      <p:sp>
        <p:nvSpPr>
          <p:cNvPr id="76818" name="Text Box 22">
            <a:extLst>
              <a:ext uri="{FF2B5EF4-FFF2-40B4-BE49-F238E27FC236}">
                <a16:creationId xmlns:a16="http://schemas.microsoft.com/office/drawing/2014/main" id="{3CAF8C3E-FA80-3625-FFFF-8EB0AAEF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4459288"/>
            <a:ext cx="120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/>
              <a:t>(Δ)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08A552D2-8C98-1204-ED00-66476A91E911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552450"/>
            <a:ext cx="7785100" cy="604838"/>
            <a:chOff x="467" y="348"/>
            <a:chExt cx="4904" cy="381"/>
          </a:xfrm>
        </p:grpSpPr>
        <p:sp>
          <p:nvSpPr>
            <p:cNvPr id="5133" name="Text Box 4">
              <a:extLst>
                <a:ext uri="{FF2B5EF4-FFF2-40B4-BE49-F238E27FC236}">
                  <a16:creationId xmlns:a16="http://schemas.microsoft.com/office/drawing/2014/main" id="{60DE3C6B-CB95-20D1-CDBE-0A645F177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348"/>
              <a:ext cx="148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的最小值。</a:t>
              </a:r>
            </a:p>
          </p:txBody>
        </p:sp>
        <p:graphicFrame>
          <p:nvGraphicFramePr>
            <p:cNvPr id="5125" name="Object 5">
              <a:extLst>
                <a:ext uri="{FF2B5EF4-FFF2-40B4-BE49-F238E27FC236}">
                  <a16:creationId xmlns:a16="http://schemas.microsoft.com/office/drawing/2014/main" id="{B5BDB32C-D0C7-24BA-7C91-4A1178365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0" y="420"/>
            <a:ext cx="67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" imgH="203040" progId="Equation.DSMT4">
                    <p:embed/>
                  </p:oleObj>
                </mc:Choice>
                <mc:Fallback>
                  <p:oleObj name="Equation" r:id="rId2" imgW="45720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" y="420"/>
                          <a:ext cx="67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6">
              <a:extLst>
                <a:ext uri="{FF2B5EF4-FFF2-40B4-BE49-F238E27FC236}">
                  <a16:creationId xmlns:a16="http://schemas.microsoft.com/office/drawing/2014/main" id="{8F0A18D9-C3D2-F556-6D17-750547882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5" y="439"/>
            <a:ext cx="3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200" imgH="177480" progId="Equation.DSMT4">
                    <p:embed/>
                  </p:oleObj>
                </mc:Choice>
                <mc:Fallback>
                  <p:oleObj name="Equation" r:id="rId4" imgW="241200" imgH="177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439"/>
                          <a:ext cx="3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7">
              <a:extLst>
                <a:ext uri="{FF2B5EF4-FFF2-40B4-BE49-F238E27FC236}">
                  <a16:creationId xmlns:a16="http://schemas.microsoft.com/office/drawing/2014/main" id="{FFD4810B-F8D7-1FC4-6C0F-96D77EC78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8" y="364"/>
              <a:ext cx="27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是连续可微函数且取值</a:t>
              </a:r>
            </a:p>
          </p:txBody>
        </p:sp>
      </p:grp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163FBE67-60DF-F18E-49AE-6F936BDD8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246188"/>
            <a:ext cx="8308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，存在最小值且函数对</a:t>
            </a:r>
            <a:r>
              <a:rPr lang="en-US" altLang="zh-CN"/>
              <a:t>k, b</a:t>
            </a:r>
            <a:r>
              <a:rPr lang="zh-CN" altLang="en-US"/>
              <a:t>的偏导数在最小点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32840FC4-CDFD-6F50-4177-19B5ED01EA0D}"/>
              </a:ext>
            </a:extLst>
          </p:cNvPr>
          <p:cNvGrpSpPr>
            <a:grpSpLocks/>
          </p:cNvGrpSpPr>
          <p:nvPr/>
        </p:nvGrpSpPr>
        <p:grpSpPr bwMode="auto">
          <a:xfrm>
            <a:off x="754063" y="1854200"/>
            <a:ext cx="6954837" cy="617538"/>
            <a:chOff x="475" y="1168"/>
            <a:chExt cx="4381" cy="389"/>
          </a:xfrm>
        </p:grpSpPr>
        <p:graphicFrame>
          <p:nvGraphicFramePr>
            <p:cNvPr id="5124" name="Object 4">
              <a:extLst>
                <a:ext uri="{FF2B5EF4-FFF2-40B4-BE49-F238E27FC236}">
                  <a16:creationId xmlns:a16="http://schemas.microsoft.com/office/drawing/2014/main" id="{67DE5ACE-B4C0-9753-AE3B-87F65196C1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" y="1168"/>
            <a:ext cx="69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28600" progId="Equation.DSMT4">
                    <p:embed/>
                  </p:oleObj>
                </mc:Choice>
                <mc:Fallback>
                  <p:oleObj name="Equation" r:id="rId6" imgW="4572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" y="1168"/>
                          <a:ext cx="69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 Box 15">
              <a:extLst>
                <a:ext uri="{FF2B5EF4-FFF2-40B4-BE49-F238E27FC236}">
                  <a16:creationId xmlns:a16="http://schemas.microsoft.com/office/drawing/2014/main" id="{4707ED96-701A-98BD-5B28-6F06F26EA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1192"/>
              <a:ext cx="36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都等于</a:t>
              </a:r>
              <a:r>
                <a:rPr lang="en-US" altLang="zh-CN"/>
                <a:t>0</a:t>
              </a:r>
              <a:r>
                <a:rPr lang="zh-CN" altLang="en-US"/>
                <a:t>。解关于</a:t>
              </a:r>
              <a:r>
                <a:rPr lang="en-US" altLang="zh-CN"/>
                <a:t>k, b</a:t>
              </a:r>
              <a:r>
                <a:rPr lang="zh-CN" altLang="en-US"/>
                <a:t>的方程组</a:t>
              </a:r>
            </a:p>
          </p:txBody>
        </p:sp>
      </p:grpSp>
      <p:graphicFrame>
        <p:nvGraphicFramePr>
          <p:cNvPr id="171024" name="Object 2">
            <a:extLst>
              <a:ext uri="{FF2B5EF4-FFF2-40B4-BE49-F238E27FC236}">
                <a16:creationId xmlns:a16="http://schemas.microsoft.com/office/drawing/2014/main" id="{608812A7-7C78-BBC0-4627-CED04E20A9F2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093788" y="2557463"/>
          <a:ext cx="6835775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88960" imgH="838080" progId="Equation.DSMT4">
                  <p:embed/>
                </p:oleObj>
              </mc:Choice>
              <mc:Fallback>
                <p:oleObj name="Equation" r:id="rId8" imgW="328896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557463"/>
                        <a:ext cx="6835775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>
            <a:extLst>
              <a:ext uri="{FF2B5EF4-FFF2-40B4-BE49-F238E27FC236}">
                <a16:creationId xmlns:a16="http://schemas.microsoft.com/office/drawing/2014/main" id="{93F6D387-88ED-828E-65C8-1F319C0797C3}"/>
              </a:ext>
            </a:extLst>
          </p:cNvPr>
          <p:cNvGrpSpPr>
            <a:grpSpLocks/>
          </p:cNvGrpSpPr>
          <p:nvPr/>
        </p:nvGrpSpPr>
        <p:grpSpPr bwMode="auto">
          <a:xfrm>
            <a:off x="712788" y="4373563"/>
            <a:ext cx="6480175" cy="608012"/>
            <a:chOff x="449" y="2755"/>
            <a:chExt cx="4082" cy="383"/>
          </a:xfrm>
        </p:grpSpPr>
        <p:sp>
          <p:nvSpPr>
            <p:cNvPr id="5131" name="Text Box 19">
              <a:extLst>
                <a:ext uri="{FF2B5EF4-FFF2-40B4-BE49-F238E27FC236}">
                  <a16:creationId xmlns:a16="http://schemas.microsoft.com/office/drawing/2014/main" id="{49CC8AE2-07CF-FAEB-7904-7826A05CE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2755"/>
              <a:ext cx="21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仍得所求方程为</a:t>
              </a:r>
            </a:p>
          </p:txBody>
        </p:sp>
        <p:graphicFrame>
          <p:nvGraphicFramePr>
            <p:cNvPr id="5123" name="Object 3">
              <a:extLst>
                <a:ext uri="{FF2B5EF4-FFF2-40B4-BE49-F238E27FC236}">
                  <a16:creationId xmlns:a16="http://schemas.microsoft.com/office/drawing/2014/main" id="{E804052F-37E3-CC04-A825-AF6F90A33E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" y="2802"/>
            <a:ext cx="19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3880" imgH="203040" progId="Equation.DSMT4">
                    <p:embed/>
                  </p:oleObj>
                </mc:Choice>
                <mc:Fallback>
                  <p:oleObj name="Equation" r:id="rId10" imgW="152388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2802"/>
                          <a:ext cx="196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4" name="Text Box 2">
            <a:extLst>
              <a:ext uri="{FF2B5EF4-FFF2-40B4-BE49-F238E27FC236}">
                <a16:creationId xmlns:a16="http://schemas.microsoft.com/office/drawing/2014/main" id="{AC9973DD-D188-217A-5926-429E20621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49275"/>
            <a:ext cx="2233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7835" name="Text Box 3">
            <a:extLst>
              <a:ext uri="{FF2B5EF4-FFF2-40B4-BE49-F238E27FC236}">
                <a16:creationId xmlns:a16="http://schemas.microsoft.com/office/drawing/2014/main" id="{DE8A3F00-34EA-8D27-5C4C-BBA51D61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052513"/>
            <a:ext cx="201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68" name="Object 4">
            <a:extLst>
              <a:ext uri="{FF2B5EF4-FFF2-40B4-BE49-F238E27FC236}">
                <a16:creationId xmlns:a16="http://schemas.microsoft.com/office/drawing/2014/main" id="{0DF1A8EC-7E9F-6925-B57E-796DA6F9B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8913"/>
          <a:ext cx="81010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215640" progId="Equation.DSMT4">
                  <p:embed/>
                </p:oleObj>
              </mc:Choice>
              <mc:Fallback>
                <p:oleObj name="Equation" r:id="rId2" imgW="26920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8913"/>
                        <a:ext cx="810101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Text Box 5">
            <a:extLst>
              <a:ext uri="{FF2B5EF4-FFF2-40B4-BE49-F238E27FC236}">
                <a16:creationId xmlns:a16="http://schemas.microsoft.com/office/drawing/2014/main" id="{C474E11A-018D-E366-07DF-C04F63E9A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1512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70" name="Object 6">
            <a:extLst>
              <a:ext uri="{FF2B5EF4-FFF2-40B4-BE49-F238E27FC236}">
                <a16:creationId xmlns:a16="http://schemas.microsoft.com/office/drawing/2014/main" id="{E6B7015C-84D2-943C-60FA-319919ABB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08050"/>
          <a:ext cx="16922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203040" progId="Equation.DSMT4">
                  <p:embed/>
                </p:oleObj>
              </mc:Choice>
              <mc:Fallback>
                <p:oleObj name="Equation" r:id="rId4" imgW="5205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08050"/>
                        <a:ext cx="16922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Text Box 7">
            <a:extLst>
              <a:ext uri="{FF2B5EF4-FFF2-40B4-BE49-F238E27FC236}">
                <a16:creationId xmlns:a16="http://schemas.microsoft.com/office/drawing/2014/main" id="{50A66303-E6AB-879F-90E9-1B9A8697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92375"/>
            <a:ext cx="2089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72" name="Object 8">
            <a:extLst>
              <a:ext uri="{FF2B5EF4-FFF2-40B4-BE49-F238E27FC236}">
                <a16:creationId xmlns:a16="http://schemas.microsoft.com/office/drawing/2014/main" id="{39C57481-CF71-CCF8-478D-8FCEE3F2D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73238"/>
          <a:ext cx="7632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215640" progId="Equation.DSMT4">
                  <p:embed/>
                </p:oleObj>
              </mc:Choice>
              <mc:Fallback>
                <p:oleObj name="Equation" r:id="rId6" imgW="259056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7632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9">
            <a:extLst>
              <a:ext uri="{FF2B5EF4-FFF2-40B4-BE49-F238E27FC236}">
                <a16:creationId xmlns:a16="http://schemas.microsoft.com/office/drawing/2014/main" id="{778B5791-1D2F-4CAB-B378-93F74F14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789363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74" name="Object 10">
            <a:extLst>
              <a:ext uri="{FF2B5EF4-FFF2-40B4-BE49-F238E27FC236}">
                <a16:creationId xmlns:a16="http://schemas.microsoft.com/office/drawing/2014/main" id="{DA7DEEE6-42A1-351C-27AB-73D58E3DA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636838"/>
          <a:ext cx="457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203040" progId="Equation.DSMT4">
                  <p:embed/>
                </p:oleObj>
              </mc:Choice>
              <mc:Fallback>
                <p:oleObj name="Equation" r:id="rId8" imgW="15872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6838"/>
                        <a:ext cx="457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Text Box 11">
            <a:extLst>
              <a:ext uri="{FF2B5EF4-FFF2-40B4-BE49-F238E27FC236}">
                <a16:creationId xmlns:a16="http://schemas.microsoft.com/office/drawing/2014/main" id="{34736020-DB08-6DA0-168C-76E6873B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36257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76" name="Object 12">
            <a:extLst>
              <a:ext uri="{FF2B5EF4-FFF2-40B4-BE49-F238E27FC236}">
                <a16:creationId xmlns:a16="http://schemas.microsoft.com/office/drawing/2014/main" id="{EF8885F3-C8C8-55FC-D808-BAA346872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357563"/>
          <a:ext cx="79216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6880" imgH="241200" progId="Equation.DSMT4">
                  <p:embed/>
                </p:oleObj>
              </mc:Choice>
              <mc:Fallback>
                <p:oleObj name="Equation" r:id="rId10" imgW="26668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79216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0" name="Text Box 13">
            <a:extLst>
              <a:ext uri="{FF2B5EF4-FFF2-40B4-BE49-F238E27FC236}">
                <a16:creationId xmlns:a16="http://schemas.microsoft.com/office/drawing/2014/main" id="{A7640F17-D0E6-6005-047F-BA4C9197E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867400"/>
            <a:ext cx="1943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78" name="Object 14">
            <a:extLst>
              <a:ext uri="{FF2B5EF4-FFF2-40B4-BE49-F238E27FC236}">
                <a16:creationId xmlns:a16="http://schemas.microsoft.com/office/drawing/2014/main" id="{28296532-9D1B-4F0A-65A4-81345BF70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92600"/>
          <a:ext cx="86756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7000" imgH="241200" progId="Equation.DSMT4">
                  <p:embed/>
                </p:oleObj>
              </mc:Choice>
              <mc:Fallback>
                <p:oleObj name="Equation" r:id="rId12" imgW="29970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0"/>
                        <a:ext cx="86756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1" name="Text Box 15">
            <a:extLst>
              <a:ext uri="{FF2B5EF4-FFF2-40B4-BE49-F238E27FC236}">
                <a16:creationId xmlns:a16="http://schemas.microsoft.com/office/drawing/2014/main" id="{C0500776-D095-2CD4-C98F-FE9740A5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45125"/>
            <a:ext cx="1439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80" name="Object 16">
            <a:extLst>
              <a:ext uri="{FF2B5EF4-FFF2-40B4-BE49-F238E27FC236}">
                <a16:creationId xmlns:a16="http://schemas.microsoft.com/office/drawing/2014/main" id="{4CB0C359-1242-6A35-64D9-157495672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445125"/>
          <a:ext cx="52927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54000" imgH="203040" progId="Equation.DSMT4">
                  <p:embed/>
                </p:oleObj>
              </mc:Choice>
              <mc:Fallback>
                <p:oleObj name="Equation" r:id="rId14" imgW="185400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45125"/>
                        <a:ext cx="52927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Text Box 17">
            <a:extLst>
              <a:ext uri="{FF2B5EF4-FFF2-40B4-BE49-F238E27FC236}">
                <a16:creationId xmlns:a16="http://schemas.microsoft.com/office/drawing/2014/main" id="{4E681DBA-AAA7-D591-FA39-A631FF08B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370638"/>
            <a:ext cx="100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4882" name="Object 18">
            <a:extLst>
              <a:ext uri="{FF2B5EF4-FFF2-40B4-BE49-F238E27FC236}">
                <a16:creationId xmlns:a16="http://schemas.microsoft.com/office/drawing/2014/main" id="{85A4BF72-4AA6-392C-3128-B307930C4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445125"/>
          <a:ext cx="107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0880" imgH="190440" progId="Equation.DSMT4">
                  <p:embed/>
                </p:oleObj>
              </mc:Choice>
              <mc:Fallback>
                <p:oleObj name="Equation" r:id="rId16" imgW="380880" imgH="1904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445125"/>
                        <a:ext cx="1079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3" name="Text Box 19">
            <a:extLst>
              <a:ext uri="{FF2B5EF4-FFF2-40B4-BE49-F238E27FC236}">
                <a16:creationId xmlns:a16="http://schemas.microsoft.com/office/drawing/2014/main" id="{045CCBC2-AF27-BFB1-1B0E-B3C0A559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138113"/>
            <a:ext cx="12033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/>
              <a:t>(Δ)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DCB8838C-3417-E0F5-39CC-56D3660C5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1708150"/>
            <a:ext cx="12033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3600"/>
              <a:t>(Δ)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Text Box 2">
            <a:extLst>
              <a:ext uri="{FF2B5EF4-FFF2-40B4-BE49-F238E27FC236}">
                <a16:creationId xmlns:a16="http://schemas.microsoft.com/office/drawing/2014/main" id="{7EAC4211-CF3A-C787-6FDB-C6C4125D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773238"/>
            <a:ext cx="1871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5891" name="Object 3">
            <a:extLst>
              <a:ext uri="{FF2B5EF4-FFF2-40B4-BE49-F238E27FC236}">
                <a16:creationId xmlns:a16="http://schemas.microsoft.com/office/drawing/2014/main" id="{40E6B1F0-4A65-DC98-DA9F-8C1A72279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0350"/>
          <a:ext cx="6553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241200" progId="Equation.DSMT4">
                  <p:embed/>
                </p:oleObj>
              </mc:Choice>
              <mc:Fallback>
                <p:oleObj name="Equation" r:id="rId2" imgW="228600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350"/>
                        <a:ext cx="65532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Text Box 4">
            <a:extLst>
              <a:ext uri="{FF2B5EF4-FFF2-40B4-BE49-F238E27FC236}">
                <a16:creationId xmlns:a16="http://schemas.microsoft.com/office/drawing/2014/main" id="{93BF24D9-4790-5422-0932-F05987D5F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196975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8860" name="Text Box 5">
            <a:extLst>
              <a:ext uri="{FF2B5EF4-FFF2-40B4-BE49-F238E27FC236}">
                <a16:creationId xmlns:a16="http://schemas.microsoft.com/office/drawing/2014/main" id="{BBBDAE88-0AC8-4FEC-EF61-C1268B47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1150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5894" name="Object 6">
            <a:extLst>
              <a:ext uri="{FF2B5EF4-FFF2-40B4-BE49-F238E27FC236}">
                <a16:creationId xmlns:a16="http://schemas.microsoft.com/office/drawing/2014/main" id="{3607F4E1-CACD-DE92-778B-EC2B8C5F6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4356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241200" progId="Equation.DSMT4">
                  <p:embed/>
                </p:oleObj>
              </mc:Choice>
              <mc:Fallback>
                <p:oleObj name="Equation" r:id="rId4" imgW="14857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43561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Text Box 7">
            <a:extLst>
              <a:ext uri="{FF2B5EF4-FFF2-40B4-BE49-F238E27FC236}">
                <a16:creationId xmlns:a16="http://schemas.microsoft.com/office/drawing/2014/main" id="{99A3B0E2-F10C-24EE-69D1-0DEB236D7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5896" name="Object 8">
            <a:extLst>
              <a:ext uri="{FF2B5EF4-FFF2-40B4-BE49-F238E27FC236}">
                <a16:creationId xmlns:a16="http://schemas.microsoft.com/office/drawing/2014/main" id="{DD2A5D2A-9D79-17B7-D14E-807B88588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060575"/>
          <a:ext cx="14398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203040" progId="Equation.DSMT4">
                  <p:embed/>
                </p:oleObj>
              </mc:Choice>
              <mc:Fallback>
                <p:oleObj name="Equation" r:id="rId6" imgW="4950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060575"/>
                        <a:ext cx="14398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Text Box 9">
            <a:extLst>
              <a:ext uri="{FF2B5EF4-FFF2-40B4-BE49-F238E27FC236}">
                <a16:creationId xmlns:a16="http://schemas.microsoft.com/office/drawing/2014/main" id="{59973FB3-2E95-74D6-F345-BF52E63B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284538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5898" name="Object 10">
            <a:extLst>
              <a:ext uri="{FF2B5EF4-FFF2-40B4-BE49-F238E27FC236}">
                <a16:creationId xmlns:a16="http://schemas.microsoft.com/office/drawing/2014/main" id="{AF747400-595A-846A-F124-7BA0981C3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77057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41320" imgH="241200" progId="Equation.DSMT4">
                  <p:embed/>
                </p:oleObj>
              </mc:Choice>
              <mc:Fallback>
                <p:oleObj name="Equation" r:id="rId8" imgW="264132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77057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Text Box 11">
            <a:extLst>
              <a:ext uri="{FF2B5EF4-FFF2-40B4-BE49-F238E27FC236}">
                <a16:creationId xmlns:a16="http://schemas.microsoft.com/office/drawing/2014/main" id="{65CD6732-05FB-38F6-8DC0-7A0B71F9B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149725"/>
            <a:ext cx="2303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5900" name="Object 12">
            <a:extLst>
              <a:ext uri="{FF2B5EF4-FFF2-40B4-BE49-F238E27FC236}">
                <a16:creationId xmlns:a16="http://schemas.microsoft.com/office/drawing/2014/main" id="{1DA9F912-B2FE-71DE-1584-53C6ABF36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789363"/>
          <a:ext cx="7632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65360" imgH="241200" progId="Equation.DSMT4">
                  <p:embed/>
                </p:oleObj>
              </mc:Choice>
              <mc:Fallback>
                <p:oleObj name="Equation" r:id="rId10" imgW="25653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89363"/>
                        <a:ext cx="76327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Text Box 13">
            <a:extLst>
              <a:ext uri="{FF2B5EF4-FFF2-40B4-BE49-F238E27FC236}">
                <a16:creationId xmlns:a16="http://schemas.microsoft.com/office/drawing/2014/main" id="{F83AB4C7-0D89-3198-6945-63E023E14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41888"/>
            <a:ext cx="1512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5902" name="Object 14">
            <a:extLst>
              <a:ext uri="{FF2B5EF4-FFF2-40B4-BE49-F238E27FC236}">
                <a16:creationId xmlns:a16="http://schemas.microsoft.com/office/drawing/2014/main" id="{5CFE7DF8-D007-66A1-6A0C-3EDDB64C3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868863"/>
          <a:ext cx="9144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13000" imgH="228600" progId="Equation.DSMT4">
                  <p:embed/>
                </p:oleObj>
              </mc:Choice>
              <mc:Fallback>
                <p:oleObj name="Equation" r:id="rId12" imgW="32130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68863"/>
                        <a:ext cx="9144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Text Box 15">
            <a:extLst>
              <a:ext uri="{FF2B5EF4-FFF2-40B4-BE49-F238E27FC236}">
                <a16:creationId xmlns:a16="http://schemas.microsoft.com/office/drawing/2014/main" id="{28B660BB-9741-A3E5-A306-B7F6F16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876925"/>
            <a:ext cx="180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5904" name="Object 16">
            <a:extLst>
              <a:ext uri="{FF2B5EF4-FFF2-40B4-BE49-F238E27FC236}">
                <a16:creationId xmlns:a16="http://schemas.microsoft.com/office/drawing/2014/main" id="{EE2AABA3-C5E3-158B-4326-B6FDC43DD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734050"/>
          <a:ext cx="10795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190440" progId="Equation.DSMT4">
                  <p:embed/>
                </p:oleObj>
              </mc:Choice>
              <mc:Fallback>
                <p:oleObj name="Equation" r:id="rId14" imgW="380880" imgH="1904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734050"/>
                        <a:ext cx="10795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7">
            <a:extLst>
              <a:ext uri="{FF2B5EF4-FFF2-40B4-BE49-F238E27FC236}">
                <a16:creationId xmlns:a16="http://schemas.microsoft.com/office/drawing/2014/main" id="{0D1E832E-6FC2-C437-03EF-13E20FC577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196975"/>
          <a:ext cx="83169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47760" imgH="241200" progId="Equation.DSMT4">
                  <p:embed/>
                </p:oleObj>
              </mc:Choice>
              <mc:Fallback>
                <p:oleObj name="Equation" r:id="rId16" imgW="304776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83169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5" name="Text Box 2">
            <a:extLst>
              <a:ext uri="{FF2B5EF4-FFF2-40B4-BE49-F238E27FC236}">
                <a16:creationId xmlns:a16="http://schemas.microsoft.com/office/drawing/2014/main" id="{82A61230-4360-E696-F2D1-D13983F8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04813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15" name="Object 3">
            <a:extLst>
              <a:ext uri="{FF2B5EF4-FFF2-40B4-BE49-F238E27FC236}">
                <a16:creationId xmlns:a16="http://schemas.microsoft.com/office/drawing/2014/main" id="{14B59A2A-82E5-E3D5-50E9-A6BF8A9C5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60350"/>
          <a:ext cx="9144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253800" progId="Equation.DSMT4">
                  <p:embed/>
                </p:oleObj>
              </mc:Choice>
              <mc:Fallback>
                <p:oleObj name="Equation" r:id="rId2" imgW="32382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0350"/>
                        <a:ext cx="9144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Text Box 4">
            <a:extLst>
              <a:ext uri="{FF2B5EF4-FFF2-40B4-BE49-F238E27FC236}">
                <a16:creationId xmlns:a16="http://schemas.microsoft.com/office/drawing/2014/main" id="{D5F15A8E-0F34-560F-63A7-DD44684AB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628775"/>
            <a:ext cx="2087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17" name="Object 5">
            <a:extLst>
              <a:ext uri="{FF2B5EF4-FFF2-40B4-BE49-F238E27FC236}">
                <a16:creationId xmlns:a16="http://schemas.microsoft.com/office/drawing/2014/main" id="{5C4A2253-7874-B550-C793-0524ADE86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1052513"/>
          <a:ext cx="70564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241200" progId="Equation.DSMT4">
                  <p:embed/>
                </p:oleObj>
              </mc:Choice>
              <mc:Fallback>
                <p:oleObj name="Equation" r:id="rId4" imgW="23619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052513"/>
                        <a:ext cx="70564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7" name="Text Box 6">
            <a:extLst>
              <a:ext uri="{FF2B5EF4-FFF2-40B4-BE49-F238E27FC236}">
                <a16:creationId xmlns:a16="http://schemas.microsoft.com/office/drawing/2014/main" id="{1553F3B3-3929-FF5D-C07C-19A56317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573463"/>
            <a:ext cx="143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19" name="Object 7">
            <a:extLst>
              <a:ext uri="{FF2B5EF4-FFF2-40B4-BE49-F238E27FC236}">
                <a16:creationId xmlns:a16="http://schemas.microsoft.com/office/drawing/2014/main" id="{BE6CA734-E40A-76ED-80C1-A1990F159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5575" y="1125538"/>
          <a:ext cx="1368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177480" progId="Equation.DSMT4">
                  <p:embed/>
                </p:oleObj>
              </mc:Choice>
              <mc:Fallback>
                <p:oleObj name="Equation" r:id="rId6" imgW="44424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1125538"/>
                        <a:ext cx="1368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Text Box 8">
            <a:extLst>
              <a:ext uri="{FF2B5EF4-FFF2-40B4-BE49-F238E27FC236}">
                <a16:creationId xmlns:a16="http://schemas.microsoft.com/office/drawing/2014/main" id="{96AF517E-39C3-3F0F-BBEB-8FD9B39E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194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21" name="Object 9">
            <a:extLst>
              <a:ext uri="{FF2B5EF4-FFF2-40B4-BE49-F238E27FC236}">
                <a16:creationId xmlns:a16="http://schemas.microsoft.com/office/drawing/2014/main" id="{4466D15E-F5EF-1F77-FB04-24B9BBAED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60575"/>
          <a:ext cx="21955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215640" progId="Equation.DSMT4">
                  <p:embed/>
                </p:oleObj>
              </mc:Choice>
              <mc:Fallback>
                <p:oleObj name="Equation" r:id="rId8" imgW="7236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575"/>
                        <a:ext cx="21955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0">
            <a:extLst>
              <a:ext uri="{FF2B5EF4-FFF2-40B4-BE49-F238E27FC236}">
                <a16:creationId xmlns:a16="http://schemas.microsoft.com/office/drawing/2014/main" id="{4B219594-DF53-D6EE-43DC-EDD647DF4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429000"/>
            <a:ext cx="1511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23" name="Object 11">
            <a:extLst>
              <a:ext uri="{FF2B5EF4-FFF2-40B4-BE49-F238E27FC236}">
                <a16:creationId xmlns:a16="http://schemas.microsoft.com/office/drawing/2014/main" id="{4B8F1209-D038-F6C5-322C-BA99BC20A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060575"/>
          <a:ext cx="18303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203040" progId="Equation.DSMT4">
                  <p:embed/>
                </p:oleObj>
              </mc:Choice>
              <mc:Fallback>
                <p:oleObj name="Equation" r:id="rId10" imgW="6346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60575"/>
                        <a:ext cx="183038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Text Box 12">
            <a:extLst>
              <a:ext uri="{FF2B5EF4-FFF2-40B4-BE49-F238E27FC236}">
                <a16:creationId xmlns:a16="http://schemas.microsoft.com/office/drawing/2014/main" id="{4537FA9F-4C0D-5439-59DD-492D4625B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97200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9891" name="Text Box 13">
            <a:extLst>
              <a:ext uri="{FF2B5EF4-FFF2-40B4-BE49-F238E27FC236}">
                <a16:creationId xmlns:a16="http://schemas.microsoft.com/office/drawing/2014/main" id="{C9DF4E51-A53C-E77C-4FEA-6A487BD9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636838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26" name="Object 14">
            <a:extLst>
              <a:ext uri="{FF2B5EF4-FFF2-40B4-BE49-F238E27FC236}">
                <a16:creationId xmlns:a16="http://schemas.microsoft.com/office/drawing/2014/main" id="{1C7C9EAA-BD8A-E034-8FCF-0978B4259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060575"/>
          <a:ext cx="45354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480" imgH="241200" progId="Equation.DSMT4">
                  <p:embed/>
                </p:oleObj>
              </mc:Choice>
              <mc:Fallback>
                <p:oleObj name="Equation" r:id="rId12" imgW="153648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060575"/>
                        <a:ext cx="45354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Text Box 15">
            <a:extLst>
              <a:ext uri="{FF2B5EF4-FFF2-40B4-BE49-F238E27FC236}">
                <a16:creationId xmlns:a16="http://schemas.microsoft.com/office/drawing/2014/main" id="{8AB35691-BEA2-1B2C-D99A-25BA71375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28" name="Object 16">
            <a:extLst>
              <a:ext uri="{FF2B5EF4-FFF2-40B4-BE49-F238E27FC236}">
                <a16:creationId xmlns:a16="http://schemas.microsoft.com/office/drawing/2014/main" id="{2E7D21A9-1263-291F-9DC0-D9560B4DD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97200"/>
          <a:ext cx="67325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09680" imgH="215640" progId="Equation.DSMT4">
                  <p:embed/>
                </p:oleObj>
              </mc:Choice>
              <mc:Fallback>
                <p:oleObj name="Equation" r:id="rId14" imgW="220968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97200"/>
                        <a:ext cx="67325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17">
            <a:extLst>
              <a:ext uri="{FF2B5EF4-FFF2-40B4-BE49-F238E27FC236}">
                <a16:creationId xmlns:a16="http://schemas.microsoft.com/office/drawing/2014/main" id="{EA4EB599-811B-5900-7952-2B8F0478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30" name="Object 18">
            <a:extLst>
              <a:ext uri="{FF2B5EF4-FFF2-40B4-BE49-F238E27FC236}">
                <a16:creationId xmlns:a16="http://schemas.microsoft.com/office/drawing/2014/main" id="{DEEF64A0-2634-E07A-2039-8BDEAD9D7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33825"/>
          <a:ext cx="23764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320" imgH="203040" progId="Equation.DSMT4">
                  <p:embed/>
                </p:oleObj>
              </mc:Choice>
              <mc:Fallback>
                <p:oleObj name="Equation" r:id="rId16" imgW="7873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23764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4" name="Text Box 19">
            <a:extLst>
              <a:ext uri="{FF2B5EF4-FFF2-40B4-BE49-F238E27FC236}">
                <a16:creationId xmlns:a16="http://schemas.microsoft.com/office/drawing/2014/main" id="{958CFE02-DFCA-1DE5-09F9-4984CBF31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229225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9895" name="Text Box 20">
            <a:extLst>
              <a:ext uri="{FF2B5EF4-FFF2-40B4-BE49-F238E27FC236}">
                <a16:creationId xmlns:a16="http://schemas.microsoft.com/office/drawing/2014/main" id="{719D39DE-2B93-6B4C-6072-F6A73FE7A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157788"/>
            <a:ext cx="935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9896" name="Text Box 21">
            <a:extLst>
              <a:ext uri="{FF2B5EF4-FFF2-40B4-BE49-F238E27FC236}">
                <a16:creationId xmlns:a16="http://schemas.microsoft.com/office/drawing/2014/main" id="{2F879D27-FB3E-9497-FB76-870B80C7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218113"/>
            <a:ext cx="503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79897" name="Text Box 22">
            <a:extLst>
              <a:ext uri="{FF2B5EF4-FFF2-40B4-BE49-F238E27FC236}">
                <a16:creationId xmlns:a16="http://schemas.microsoft.com/office/drawing/2014/main" id="{4752EAAA-8916-25A6-B54F-947A322D3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013325"/>
            <a:ext cx="1871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35" name="Object 23">
            <a:extLst>
              <a:ext uri="{FF2B5EF4-FFF2-40B4-BE49-F238E27FC236}">
                <a16:creationId xmlns:a16="http://schemas.microsoft.com/office/drawing/2014/main" id="{7A9FF22C-1C2E-F934-21A6-9F5279548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4814888"/>
          <a:ext cx="57610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19240" imgH="203040" progId="Equation.DSMT4">
                  <p:embed/>
                </p:oleObj>
              </mc:Choice>
              <mc:Fallback>
                <p:oleObj name="Equation" r:id="rId18" imgW="201924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814888"/>
                        <a:ext cx="576103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8" name="Text Box 24">
            <a:extLst>
              <a:ext uri="{FF2B5EF4-FFF2-40B4-BE49-F238E27FC236}">
                <a16:creationId xmlns:a16="http://schemas.microsoft.com/office/drawing/2014/main" id="{6B5DBA5E-3885-F21C-A562-FD39A1024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92825"/>
            <a:ext cx="1943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6937" name="Object 25">
            <a:extLst>
              <a:ext uri="{FF2B5EF4-FFF2-40B4-BE49-F238E27FC236}">
                <a16:creationId xmlns:a16="http://schemas.microsoft.com/office/drawing/2014/main" id="{717EC46D-CAB3-5523-409B-F1DBCA9F0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8" y="5521325"/>
          <a:ext cx="3924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82680" imgH="215640" progId="Equation.DSMT4">
                  <p:embed/>
                </p:oleObj>
              </mc:Choice>
              <mc:Fallback>
                <p:oleObj name="Equation" r:id="rId20" imgW="128268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5521325"/>
                        <a:ext cx="3924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9" name="Text Box 27">
            <a:extLst>
              <a:ext uri="{FF2B5EF4-FFF2-40B4-BE49-F238E27FC236}">
                <a16:creationId xmlns:a16="http://schemas.microsoft.com/office/drawing/2014/main" id="{43228631-3F56-378E-2F9F-2DA14A9A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76788"/>
            <a:ext cx="2771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2"/>
                </a:solidFill>
              </a:rPr>
              <a:t>引理</a:t>
            </a:r>
            <a:r>
              <a:rPr lang="en-US" altLang="zh-CN" sz="3600">
                <a:solidFill>
                  <a:schemeClr val="tx2"/>
                </a:solidFill>
              </a:rPr>
              <a:t>5.4.1</a:t>
            </a:r>
            <a:endParaRPr lang="zh-CN" altLang="en-US" sz="3600">
              <a:solidFill>
                <a:schemeClr val="tx2"/>
              </a:solidFill>
            </a:endParaRPr>
          </a:p>
        </p:txBody>
      </p:sp>
      <p:graphicFrame>
        <p:nvGraphicFramePr>
          <p:cNvPr id="79884" name="Object 28">
            <a:extLst>
              <a:ext uri="{FF2B5EF4-FFF2-40B4-BE49-F238E27FC236}">
                <a16:creationId xmlns:a16="http://schemas.microsoft.com/office/drawing/2014/main" id="{FB1675FB-1880-A5E0-FB87-C3A818BFA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2738" y="5541963"/>
          <a:ext cx="4208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460160" imgH="203040" progId="Equation.3">
                  <p:embed/>
                </p:oleObj>
              </mc:Choice>
              <mc:Fallback>
                <p:oleObj name="公式" r:id="rId22" imgW="1460160" imgH="203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5541963"/>
                        <a:ext cx="4208462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7" name="Text Box 2">
            <a:extLst>
              <a:ext uri="{FF2B5EF4-FFF2-40B4-BE49-F238E27FC236}">
                <a16:creationId xmlns:a16="http://schemas.microsoft.com/office/drawing/2014/main" id="{E4C66DC4-E3DC-9059-CD29-8DA106AE2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4813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39" name="Object 3">
            <a:extLst>
              <a:ext uri="{FF2B5EF4-FFF2-40B4-BE49-F238E27FC236}">
                <a16:creationId xmlns:a16="http://schemas.microsoft.com/office/drawing/2014/main" id="{0ED38C6D-5DA6-22B0-0F94-A55DED4E3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60350"/>
          <a:ext cx="74168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203040" progId="Equation.DSMT4">
                  <p:embed/>
                </p:oleObj>
              </mc:Choice>
              <mc:Fallback>
                <p:oleObj name="Equation" r:id="rId2" imgW="26031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74168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Text Box 4">
            <a:extLst>
              <a:ext uri="{FF2B5EF4-FFF2-40B4-BE49-F238E27FC236}">
                <a16:creationId xmlns:a16="http://schemas.microsoft.com/office/drawing/2014/main" id="{140CBD75-4458-E5A0-5300-561529A0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41438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0909" name="Text Box 5">
            <a:extLst>
              <a:ext uri="{FF2B5EF4-FFF2-40B4-BE49-F238E27FC236}">
                <a16:creationId xmlns:a16="http://schemas.microsoft.com/office/drawing/2014/main" id="{8045E9C9-7CAA-1498-FB0A-91AB355FC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196975"/>
            <a:ext cx="194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C5880130-0725-703A-6C6B-8CBED51FA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196975"/>
          <a:ext cx="51133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203040" progId="Equation.DSMT4">
                  <p:embed/>
                </p:oleObj>
              </mc:Choice>
              <mc:Fallback>
                <p:oleObj name="Equation" r:id="rId4" imgW="18032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96975"/>
                        <a:ext cx="51133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Text Box 7">
            <a:extLst>
              <a:ext uri="{FF2B5EF4-FFF2-40B4-BE49-F238E27FC236}">
                <a16:creationId xmlns:a16="http://schemas.microsoft.com/office/drawing/2014/main" id="{0835A451-FD4D-85A3-6A25-49F854DF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0911" name="Text Box 8">
            <a:extLst>
              <a:ext uri="{FF2B5EF4-FFF2-40B4-BE49-F238E27FC236}">
                <a16:creationId xmlns:a16="http://schemas.microsoft.com/office/drawing/2014/main" id="{57A2CC05-E25F-E65B-3219-311425EC9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20938"/>
            <a:ext cx="1511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0912" name="Text Box 9">
            <a:extLst>
              <a:ext uri="{FF2B5EF4-FFF2-40B4-BE49-F238E27FC236}">
                <a16:creationId xmlns:a16="http://schemas.microsoft.com/office/drawing/2014/main" id="{E906DB8C-B002-6424-8CB6-C422C3F9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92375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46" name="Object 10">
            <a:extLst>
              <a:ext uri="{FF2B5EF4-FFF2-40B4-BE49-F238E27FC236}">
                <a16:creationId xmlns:a16="http://schemas.microsoft.com/office/drawing/2014/main" id="{BF91CBAE-60E4-B5CE-DEAD-536F8D167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88201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98520" imgH="215640" progId="Equation.DSMT4">
                  <p:embed/>
                </p:oleObj>
              </mc:Choice>
              <mc:Fallback>
                <p:oleObj name="Equation" r:id="rId6" imgW="309852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88201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3" name="Text Box 11">
            <a:extLst>
              <a:ext uri="{FF2B5EF4-FFF2-40B4-BE49-F238E27FC236}">
                <a16:creationId xmlns:a16="http://schemas.microsoft.com/office/drawing/2014/main" id="{921E4D27-EEDB-BBDE-4734-66588EBF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936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48" name="Object 12">
            <a:extLst>
              <a:ext uri="{FF2B5EF4-FFF2-40B4-BE49-F238E27FC236}">
                <a16:creationId xmlns:a16="http://schemas.microsoft.com/office/drawing/2014/main" id="{59471E1C-6BDE-1D8D-C8AB-6DA194881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" y="2924175"/>
          <a:ext cx="13287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177480" progId="Equation.DSMT4">
                  <p:embed/>
                </p:oleObj>
              </mc:Choice>
              <mc:Fallback>
                <p:oleObj name="Equation" r:id="rId8" imgW="43164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2924175"/>
                        <a:ext cx="13287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Text Box 13">
            <a:extLst>
              <a:ext uri="{FF2B5EF4-FFF2-40B4-BE49-F238E27FC236}">
                <a16:creationId xmlns:a16="http://schemas.microsoft.com/office/drawing/2014/main" id="{7BB70453-C37E-A016-C9C3-8DBCDD53A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33825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0915" name="Text Box 14">
            <a:extLst>
              <a:ext uri="{FF2B5EF4-FFF2-40B4-BE49-F238E27FC236}">
                <a16:creationId xmlns:a16="http://schemas.microsoft.com/office/drawing/2014/main" id="{3F3BE5CA-3292-C986-6AE8-4CBAFB88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789363"/>
            <a:ext cx="172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51" name="Object 15">
            <a:extLst>
              <a:ext uri="{FF2B5EF4-FFF2-40B4-BE49-F238E27FC236}">
                <a16:creationId xmlns:a16="http://schemas.microsoft.com/office/drawing/2014/main" id="{4E105CAF-2D26-A600-CD8A-4CBB3D778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3789363"/>
          <a:ext cx="698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228600" progId="Equation.DSMT4">
                  <p:embed/>
                </p:oleObj>
              </mc:Choice>
              <mc:Fallback>
                <p:oleObj name="Equation" r:id="rId10" imgW="2286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789363"/>
                        <a:ext cx="698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6" name="Text Box 16">
            <a:extLst>
              <a:ext uri="{FF2B5EF4-FFF2-40B4-BE49-F238E27FC236}">
                <a16:creationId xmlns:a16="http://schemas.microsoft.com/office/drawing/2014/main" id="{842E7907-9F59-390A-EA9B-FAA03D32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797425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53" name="Object 17">
            <a:extLst>
              <a:ext uri="{FF2B5EF4-FFF2-40B4-BE49-F238E27FC236}">
                <a16:creationId xmlns:a16="http://schemas.microsoft.com/office/drawing/2014/main" id="{0F434A92-8B8B-F98E-C320-562365AC4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24400"/>
          <a:ext cx="74168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92080" imgH="241200" progId="Equation.DSMT4">
                  <p:embed/>
                </p:oleObj>
              </mc:Choice>
              <mc:Fallback>
                <p:oleObj name="Equation" r:id="rId12" imgW="269208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74168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7" name="Text Box 18">
            <a:extLst>
              <a:ext uri="{FF2B5EF4-FFF2-40B4-BE49-F238E27FC236}">
                <a16:creationId xmlns:a16="http://schemas.microsoft.com/office/drawing/2014/main" id="{017D5C9E-1A46-EA00-D020-60EBF1F19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89588"/>
            <a:ext cx="936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55" name="Object 19">
            <a:extLst>
              <a:ext uri="{FF2B5EF4-FFF2-40B4-BE49-F238E27FC236}">
                <a16:creationId xmlns:a16="http://schemas.microsoft.com/office/drawing/2014/main" id="{D1A733F9-C97C-BC23-4099-BE9B8B716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16563"/>
          <a:ext cx="810101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30240" imgH="241200" progId="Equation.DSMT4">
                  <p:embed/>
                </p:oleObj>
              </mc:Choice>
              <mc:Fallback>
                <p:oleObj name="Equation" r:id="rId14" imgW="273024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810101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8" name="Text Box 20">
            <a:extLst>
              <a:ext uri="{FF2B5EF4-FFF2-40B4-BE49-F238E27FC236}">
                <a16:creationId xmlns:a16="http://schemas.microsoft.com/office/drawing/2014/main" id="{D89434DB-5B36-90A9-8A23-0B39AB0D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229225"/>
            <a:ext cx="792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7957" name="Object 21">
            <a:extLst>
              <a:ext uri="{FF2B5EF4-FFF2-40B4-BE49-F238E27FC236}">
                <a16:creationId xmlns:a16="http://schemas.microsoft.com/office/drawing/2014/main" id="{67BF5A26-845C-3F5D-5CBD-4E2C0C03E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5516563"/>
          <a:ext cx="863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360" imgH="203040" progId="Equation.DSMT4">
                  <p:embed/>
                </p:oleObj>
              </mc:Choice>
              <mc:Fallback>
                <p:oleObj name="Equation" r:id="rId16" imgW="27936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516563"/>
                        <a:ext cx="8636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9" name="Object 23">
            <a:extLst>
              <a:ext uri="{FF2B5EF4-FFF2-40B4-BE49-F238E27FC236}">
                <a16:creationId xmlns:a16="http://schemas.microsoft.com/office/drawing/2014/main" id="{3EEF45C6-2E08-2445-7C5A-D28ABABFD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860800"/>
          <a:ext cx="936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203040" progId="Equation.DSMT4">
                  <p:embed/>
                </p:oleObj>
              </mc:Choice>
              <mc:Fallback>
                <p:oleObj name="Equation" r:id="rId18" imgW="34272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936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9" name="Text Box 24">
            <a:extLst>
              <a:ext uri="{FF2B5EF4-FFF2-40B4-BE49-F238E27FC236}">
                <a16:creationId xmlns:a16="http://schemas.microsoft.com/office/drawing/2014/main" id="{A9112FC9-B85E-279A-6EC5-AD39BF43B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157288"/>
            <a:ext cx="2071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zh-CN" altLang="en-US" sz="3600">
                <a:solidFill>
                  <a:schemeClr val="tx2"/>
                </a:solidFill>
              </a:rPr>
              <a:t>推论</a:t>
            </a:r>
            <a:r>
              <a:rPr lang="en-US" altLang="zh-CN" sz="3600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9" name="Text Box 2">
            <a:extLst>
              <a:ext uri="{FF2B5EF4-FFF2-40B4-BE49-F238E27FC236}">
                <a16:creationId xmlns:a16="http://schemas.microsoft.com/office/drawing/2014/main" id="{3E320EB4-155E-DD3D-D1E6-D7245EB1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503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8963" name="Object 3">
            <a:extLst>
              <a:ext uri="{FF2B5EF4-FFF2-40B4-BE49-F238E27FC236}">
                <a16:creationId xmlns:a16="http://schemas.microsoft.com/office/drawing/2014/main" id="{161290FA-6442-B515-9CC5-130E977B1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88913"/>
          <a:ext cx="10080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03040" progId="Equation.DSMT4">
                  <p:embed/>
                </p:oleObj>
              </mc:Choice>
              <mc:Fallback>
                <p:oleObj name="Equation" r:id="rId2" imgW="3682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10080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Text Box 4">
            <a:extLst>
              <a:ext uri="{FF2B5EF4-FFF2-40B4-BE49-F238E27FC236}">
                <a16:creationId xmlns:a16="http://schemas.microsoft.com/office/drawing/2014/main" id="{13A33440-2A7D-F46D-3159-67FB4B02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981075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8965" name="Object 5">
            <a:extLst>
              <a:ext uri="{FF2B5EF4-FFF2-40B4-BE49-F238E27FC236}">
                <a16:creationId xmlns:a16="http://schemas.microsoft.com/office/drawing/2014/main" id="{B7AFAF7E-7B83-7010-0700-C4F9E0715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981075"/>
          <a:ext cx="6985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203040" progId="Equation.DSMT4">
                  <p:embed/>
                </p:oleObj>
              </mc:Choice>
              <mc:Fallback>
                <p:oleObj name="Equation" r:id="rId4" imgW="241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075"/>
                        <a:ext cx="6985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6">
            <a:extLst>
              <a:ext uri="{FF2B5EF4-FFF2-40B4-BE49-F238E27FC236}">
                <a16:creationId xmlns:a16="http://schemas.microsoft.com/office/drawing/2014/main" id="{9792F053-B27C-9922-06CB-535F38F76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8967" name="Object 7">
            <a:extLst>
              <a:ext uri="{FF2B5EF4-FFF2-40B4-BE49-F238E27FC236}">
                <a16:creationId xmlns:a16="http://schemas.microsoft.com/office/drawing/2014/main" id="{3D646643-9B31-A902-11C1-5B7D08180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2225" y="1916113"/>
          <a:ext cx="6223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241200" progId="Equation.DSMT4">
                  <p:embed/>
                </p:oleObj>
              </mc:Choice>
              <mc:Fallback>
                <p:oleObj name="Equation" r:id="rId6" imgW="22860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225" y="1916113"/>
                        <a:ext cx="62230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2" name="Text Box 8">
            <a:extLst>
              <a:ext uri="{FF2B5EF4-FFF2-40B4-BE49-F238E27FC236}">
                <a16:creationId xmlns:a16="http://schemas.microsoft.com/office/drawing/2014/main" id="{0ED727B4-C643-6EF2-B65C-6B5D4B96A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44900"/>
            <a:ext cx="107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8969" name="Object 9">
            <a:extLst>
              <a:ext uri="{FF2B5EF4-FFF2-40B4-BE49-F238E27FC236}">
                <a16:creationId xmlns:a16="http://schemas.microsoft.com/office/drawing/2014/main" id="{119DF2B8-1CE9-A932-393C-B61D9ADE7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916113"/>
          <a:ext cx="25923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03040" progId="Equation.DSMT4">
                  <p:embed/>
                </p:oleObj>
              </mc:Choice>
              <mc:Fallback>
                <p:oleObj name="Equation" r:id="rId8" imgW="8762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916113"/>
                        <a:ext cx="25923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3" name="Text Box 10">
            <a:extLst>
              <a:ext uri="{FF2B5EF4-FFF2-40B4-BE49-F238E27FC236}">
                <a16:creationId xmlns:a16="http://schemas.microsoft.com/office/drawing/2014/main" id="{B90DDF9E-BF82-36D8-6FD3-7C07C43E6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8971" name="Object 11">
            <a:extLst>
              <a:ext uri="{FF2B5EF4-FFF2-40B4-BE49-F238E27FC236}">
                <a16:creationId xmlns:a16="http://schemas.microsoft.com/office/drawing/2014/main" id="{CF97033F-50FD-A300-5877-FE801A36F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52738"/>
          <a:ext cx="17637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203040" progId="Equation.DSMT4">
                  <p:embed/>
                </p:oleObj>
              </mc:Choice>
              <mc:Fallback>
                <p:oleObj name="Equation" r:id="rId10" imgW="5839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17637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12">
            <a:extLst>
              <a:ext uri="{FF2B5EF4-FFF2-40B4-BE49-F238E27FC236}">
                <a16:creationId xmlns:a16="http://schemas.microsoft.com/office/drawing/2014/main" id="{4CACC519-30BC-13EA-E878-3B9A63003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89363"/>
          <a:ext cx="91440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71720" imgH="482400" progId="Equation.DSMT4">
                  <p:embed/>
                </p:oleObj>
              </mc:Choice>
              <mc:Fallback>
                <p:oleObj name="Equation" r:id="rId12" imgW="37717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9363"/>
                        <a:ext cx="914400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Text Box 13">
            <a:extLst>
              <a:ext uri="{FF2B5EF4-FFF2-40B4-BE49-F238E27FC236}">
                <a16:creationId xmlns:a16="http://schemas.microsoft.com/office/drawing/2014/main" id="{30AAF5BC-3BDA-C856-B947-CB19CE75A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373688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8974" name="Object 14">
            <a:extLst>
              <a:ext uri="{FF2B5EF4-FFF2-40B4-BE49-F238E27FC236}">
                <a16:creationId xmlns:a16="http://schemas.microsoft.com/office/drawing/2014/main" id="{3CAB36BC-0173-2D17-D71B-84FF610C4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363" y="5373688"/>
          <a:ext cx="84629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69920" imgH="279360" progId="Equation.DSMT4">
                  <p:embed/>
                </p:oleObj>
              </mc:Choice>
              <mc:Fallback>
                <p:oleObj name="Equation" r:id="rId14" imgW="2869920" imgH="279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373688"/>
                        <a:ext cx="846296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5" name="Text Box 2">
            <a:extLst>
              <a:ext uri="{FF2B5EF4-FFF2-40B4-BE49-F238E27FC236}">
                <a16:creationId xmlns:a16="http://schemas.microsoft.com/office/drawing/2014/main" id="{2487E2C6-8D04-F7C5-0419-4E801F86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6250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9987" name="Object 3">
            <a:extLst>
              <a:ext uri="{FF2B5EF4-FFF2-40B4-BE49-F238E27FC236}">
                <a16:creationId xmlns:a16="http://schemas.microsoft.com/office/drawing/2014/main" id="{1D2DC976-6212-B16A-0796-63FC87DA5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04813"/>
          <a:ext cx="77057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203040" progId="Equation.DSMT4">
                  <p:embed/>
                </p:oleObj>
              </mc:Choice>
              <mc:Fallback>
                <p:oleObj name="Equation" r:id="rId2" imgW="26031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813"/>
                        <a:ext cx="77057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4">
            <a:extLst>
              <a:ext uri="{FF2B5EF4-FFF2-40B4-BE49-F238E27FC236}">
                <a16:creationId xmlns:a16="http://schemas.microsoft.com/office/drawing/2014/main" id="{06E0AF9F-279B-5EAF-D9D1-87CD133B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16113"/>
            <a:ext cx="935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9989" name="Object 5">
            <a:extLst>
              <a:ext uri="{FF2B5EF4-FFF2-40B4-BE49-F238E27FC236}">
                <a16:creationId xmlns:a16="http://schemas.microsoft.com/office/drawing/2014/main" id="{E9A16BB3-0D6E-87E2-470A-8A4682E21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96975"/>
          <a:ext cx="19796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96975"/>
                        <a:ext cx="19796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6">
            <a:extLst>
              <a:ext uri="{FF2B5EF4-FFF2-40B4-BE49-F238E27FC236}">
                <a16:creationId xmlns:a16="http://schemas.microsoft.com/office/drawing/2014/main" id="{25BCF613-07B1-6243-184F-DB11929A4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484313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9991" name="Object 7">
            <a:extLst>
              <a:ext uri="{FF2B5EF4-FFF2-40B4-BE49-F238E27FC236}">
                <a16:creationId xmlns:a16="http://schemas.microsoft.com/office/drawing/2014/main" id="{B32186AD-90C4-BACF-4D67-E6AD14B65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196975"/>
          <a:ext cx="7235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360" imgH="203040" progId="Equation.DSMT4">
                  <p:embed/>
                </p:oleObj>
              </mc:Choice>
              <mc:Fallback>
                <p:oleObj name="Equation" r:id="rId6" imgW="2565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96975"/>
                        <a:ext cx="72358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Text Box 8">
            <a:extLst>
              <a:ext uri="{FF2B5EF4-FFF2-40B4-BE49-F238E27FC236}">
                <a16:creationId xmlns:a16="http://schemas.microsoft.com/office/drawing/2014/main" id="{AAC754DF-5C57-44B7-7C80-075E9CAA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336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9993" name="Object 9">
            <a:extLst>
              <a:ext uri="{FF2B5EF4-FFF2-40B4-BE49-F238E27FC236}">
                <a16:creationId xmlns:a16="http://schemas.microsoft.com/office/drawing/2014/main" id="{0B2D0788-FE5A-EAAA-1F95-2BE8391BB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60575"/>
          <a:ext cx="14763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190440" progId="Equation.DSMT4">
                  <p:embed/>
                </p:oleObj>
              </mc:Choice>
              <mc:Fallback>
                <p:oleObj name="Equation" r:id="rId8" imgW="52056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60575"/>
                        <a:ext cx="14763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9" name="Text Box 10">
            <a:extLst>
              <a:ext uri="{FF2B5EF4-FFF2-40B4-BE49-F238E27FC236}">
                <a16:creationId xmlns:a16="http://schemas.microsoft.com/office/drawing/2014/main" id="{F98898B8-BCE3-196A-75E4-87A24366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284538"/>
            <a:ext cx="1511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9995" name="Object 11">
            <a:extLst>
              <a:ext uri="{FF2B5EF4-FFF2-40B4-BE49-F238E27FC236}">
                <a16:creationId xmlns:a16="http://schemas.microsoft.com/office/drawing/2014/main" id="{449171AF-9955-CFA3-CCCD-C9A86D2AE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24175"/>
          <a:ext cx="64087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98600" imgH="203040" progId="Equation.DSMT4">
                  <p:embed/>
                </p:oleObj>
              </mc:Choice>
              <mc:Fallback>
                <p:oleObj name="Equation" r:id="rId10" imgW="22986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4087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Text Box 12">
            <a:extLst>
              <a:ext uri="{FF2B5EF4-FFF2-40B4-BE49-F238E27FC236}">
                <a16:creationId xmlns:a16="http://schemas.microsoft.com/office/drawing/2014/main" id="{368707EA-03F7-8B7F-45A4-E1021333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213100"/>
            <a:ext cx="719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9997" name="Object 13">
            <a:extLst>
              <a:ext uri="{FF2B5EF4-FFF2-40B4-BE49-F238E27FC236}">
                <a16:creationId xmlns:a16="http://schemas.microsoft.com/office/drawing/2014/main" id="{ED0FC4AC-87ED-6F1E-199F-95EAE7AA2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2997200"/>
          <a:ext cx="1368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03040" progId="Equation.DSMT4">
                  <p:embed/>
                </p:oleObj>
              </mc:Choice>
              <mc:Fallback>
                <p:oleObj name="Equation" r:id="rId12" imgW="49500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997200"/>
                        <a:ext cx="1368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1" name="Text Box 14">
            <a:extLst>
              <a:ext uri="{FF2B5EF4-FFF2-40B4-BE49-F238E27FC236}">
                <a16:creationId xmlns:a16="http://schemas.microsoft.com/office/drawing/2014/main" id="{E76238F7-BC59-59AB-4169-0F038EBC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05263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69999" name="Object 15">
            <a:extLst>
              <a:ext uri="{FF2B5EF4-FFF2-40B4-BE49-F238E27FC236}">
                <a16:creationId xmlns:a16="http://schemas.microsoft.com/office/drawing/2014/main" id="{63F475C9-55C8-E25C-D1DA-E56F82616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89363"/>
          <a:ext cx="6372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3040" imgH="203040" progId="Equation.DSMT4">
                  <p:embed/>
                </p:oleObj>
              </mc:Choice>
              <mc:Fallback>
                <p:oleObj name="Equation" r:id="rId14" imgW="227304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9363"/>
                        <a:ext cx="63722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2" name="Text Box 16">
            <a:extLst>
              <a:ext uri="{FF2B5EF4-FFF2-40B4-BE49-F238E27FC236}">
                <a16:creationId xmlns:a16="http://schemas.microsoft.com/office/drawing/2014/main" id="{CD48AA59-51B8-15D7-ADCB-6A9B4F21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868863"/>
            <a:ext cx="719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2963" name="Text Box 17">
            <a:extLst>
              <a:ext uri="{FF2B5EF4-FFF2-40B4-BE49-F238E27FC236}">
                <a16:creationId xmlns:a16="http://schemas.microsoft.com/office/drawing/2014/main" id="{7B0294C3-08EF-6658-5CE8-1FD31A00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013325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2964" name="Text Box 18">
            <a:extLst>
              <a:ext uri="{FF2B5EF4-FFF2-40B4-BE49-F238E27FC236}">
                <a16:creationId xmlns:a16="http://schemas.microsoft.com/office/drawing/2014/main" id="{CDC35711-9393-228B-8528-8B7F1970C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00663"/>
            <a:ext cx="935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0003" name="Object 19">
            <a:extLst>
              <a:ext uri="{FF2B5EF4-FFF2-40B4-BE49-F238E27FC236}">
                <a16:creationId xmlns:a16="http://schemas.microsoft.com/office/drawing/2014/main" id="{92F9929F-8B94-3654-A14A-4283E625C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52963"/>
          <a:ext cx="5867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82600" imgH="203040" progId="Equation.DSMT4">
                  <p:embed/>
                </p:oleObj>
              </mc:Choice>
              <mc:Fallback>
                <p:oleObj name="Equation" r:id="rId16" imgW="20826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52963"/>
                        <a:ext cx="58674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5" name="Text Box 20">
            <a:extLst>
              <a:ext uri="{FF2B5EF4-FFF2-40B4-BE49-F238E27FC236}">
                <a16:creationId xmlns:a16="http://schemas.microsoft.com/office/drawing/2014/main" id="{5A51A796-0A13-FB5F-CA9F-D3F67DE6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1081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0005" name="Object 21">
            <a:extLst>
              <a:ext uri="{FF2B5EF4-FFF2-40B4-BE49-F238E27FC236}">
                <a16:creationId xmlns:a16="http://schemas.microsoft.com/office/drawing/2014/main" id="{67F0D3DA-7223-9A7E-3355-E9439A72D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89588"/>
          <a:ext cx="17637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09480" imgH="177480" progId="Equation.DSMT4">
                  <p:embed/>
                </p:oleObj>
              </mc:Choice>
              <mc:Fallback>
                <p:oleObj name="Equation" r:id="rId18" imgW="609480" imgH="177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89588"/>
                        <a:ext cx="17637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6" name="Text Box 23">
            <a:extLst>
              <a:ext uri="{FF2B5EF4-FFF2-40B4-BE49-F238E27FC236}">
                <a16:creationId xmlns:a16="http://schemas.microsoft.com/office/drawing/2014/main" id="{EB5659AD-9E17-9AF6-1C30-742817FE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610100"/>
            <a:ext cx="2071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zh-CN" altLang="en-US" sz="3600">
                <a:solidFill>
                  <a:schemeClr val="tx2"/>
                </a:solidFill>
              </a:rPr>
              <a:t>推论</a:t>
            </a:r>
            <a:r>
              <a:rPr lang="en-US" altLang="zh-CN" sz="3600">
                <a:solidFill>
                  <a:schemeClr val="tx2"/>
                </a:solidFill>
              </a:rPr>
              <a:t>5.4.3: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0" name="Text Box 2">
            <a:extLst>
              <a:ext uri="{FF2B5EF4-FFF2-40B4-BE49-F238E27FC236}">
                <a16:creationId xmlns:a16="http://schemas.microsoft.com/office/drawing/2014/main" id="{36E74547-39C0-4054-98AC-C1D68A013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3981" name="Text Box 3">
            <a:extLst>
              <a:ext uri="{FF2B5EF4-FFF2-40B4-BE49-F238E27FC236}">
                <a16:creationId xmlns:a16="http://schemas.microsoft.com/office/drawing/2014/main" id="{AEF65C01-1FBA-A9E7-91CF-50D3B0B89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04813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1012" name="Object 4">
            <a:extLst>
              <a:ext uri="{FF2B5EF4-FFF2-40B4-BE49-F238E27FC236}">
                <a16:creationId xmlns:a16="http://schemas.microsoft.com/office/drawing/2014/main" id="{E7A2FE0C-09EE-8D71-0182-0371693F9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60350"/>
          <a:ext cx="67325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215640" progId="Equation.DSMT4">
                  <p:embed/>
                </p:oleObj>
              </mc:Choice>
              <mc:Fallback>
                <p:oleObj name="Equation" r:id="rId2" imgW="22478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0350"/>
                        <a:ext cx="67325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Text Box 5">
            <a:extLst>
              <a:ext uri="{FF2B5EF4-FFF2-40B4-BE49-F238E27FC236}">
                <a16:creationId xmlns:a16="http://schemas.microsoft.com/office/drawing/2014/main" id="{045EB550-91D9-1210-8F54-3C634906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1728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1014" name="Object 6">
            <a:extLst>
              <a:ext uri="{FF2B5EF4-FFF2-40B4-BE49-F238E27FC236}">
                <a16:creationId xmlns:a16="http://schemas.microsoft.com/office/drawing/2014/main" id="{742A3253-97F6-B88A-76A0-5471909AB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052513"/>
          <a:ext cx="88201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5920" imgH="228600" progId="Equation.DSMT4">
                  <p:embed/>
                </p:oleObj>
              </mc:Choice>
              <mc:Fallback>
                <p:oleObj name="Equation" r:id="rId4" imgW="30859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513"/>
                        <a:ext cx="88201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3" name="Text Box 7">
            <a:extLst>
              <a:ext uri="{FF2B5EF4-FFF2-40B4-BE49-F238E27FC236}">
                <a16:creationId xmlns:a16="http://schemas.microsoft.com/office/drawing/2014/main" id="{0DE5FFF2-3704-C5EC-0E74-BBAF7630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33600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3984" name="Text Box 8">
            <a:extLst>
              <a:ext uri="{FF2B5EF4-FFF2-40B4-BE49-F238E27FC236}">
                <a16:creationId xmlns:a16="http://schemas.microsoft.com/office/drawing/2014/main" id="{FF1122C0-5CD9-8D0C-3699-26896952D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276475"/>
            <a:ext cx="2160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1017" name="Object 9">
            <a:extLst>
              <a:ext uri="{FF2B5EF4-FFF2-40B4-BE49-F238E27FC236}">
                <a16:creationId xmlns:a16="http://schemas.microsoft.com/office/drawing/2014/main" id="{EA8F1E83-27B9-DA4C-3454-0E1433EE5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989138"/>
          <a:ext cx="70929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203040" progId="Equation.DSMT4">
                  <p:embed/>
                </p:oleObj>
              </mc:Choice>
              <mc:Fallback>
                <p:oleObj name="Equation" r:id="rId6" imgW="23493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70929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5" name="Text Box 10">
            <a:extLst>
              <a:ext uri="{FF2B5EF4-FFF2-40B4-BE49-F238E27FC236}">
                <a16:creationId xmlns:a16="http://schemas.microsoft.com/office/drawing/2014/main" id="{B8EEEE83-35EB-B1E1-5B67-F62E5BEE3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1296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1019" name="Object 11">
            <a:extLst>
              <a:ext uri="{FF2B5EF4-FFF2-40B4-BE49-F238E27FC236}">
                <a16:creationId xmlns:a16="http://schemas.microsoft.com/office/drawing/2014/main" id="{ED607B6D-B84E-268A-15CE-98AACA5F9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24175"/>
          <a:ext cx="3708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800" imgH="215640" progId="Equation.DSMT4">
                  <p:embed/>
                </p:oleObj>
              </mc:Choice>
              <mc:Fallback>
                <p:oleObj name="Equation" r:id="rId8" imgW="118080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24175"/>
                        <a:ext cx="37084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6" name="Text Box 12">
            <a:extLst>
              <a:ext uri="{FF2B5EF4-FFF2-40B4-BE49-F238E27FC236}">
                <a16:creationId xmlns:a16="http://schemas.microsoft.com/office/drawing/2014/main" id="{06BF4FAE-5BBB-3DD1-499B-F623E526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49725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3987" name="Text Box 13">
            <a:extLst>
              <a:ext uri="{FF2B5EF4-FFF2-40B4-BE49-F238E27FC236}">
                <a16:creationId xmlns:a16="http://schemas.microsoft.com/office/drawing/2014/main" id="{045D81A0-1C33-3C4E-2911-A19F4EA0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005263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1022" name="Object 14">
            <a:extLst>
              <a:ext uri="{FF2B5EF4-FFF2-40B4-BE49-F238E27FC236}">
                <a16:creationId xmlns:a16="http://schemas.microsoft.com/office/drawing/2014/main" id="{5A13CFDF-586E-4EBD-865F-348EA9484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860800"/>
          <a:ext cx="68405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4560" imgH="215640" progId="Equation.DSMT4">
                  <p:embed/>
                </p:oleObj>
              </mc:Choice>
              <mc:Fallback>
                <p:oleObj name="Equation" r:id="rId10" imgW="237456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60800"/>
                        <a:ext cx="68405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Text Box 15">
            <a:extLst>
              <a:ext uri="{FF2B5EF4-FFF2-40B4-BE49-F238E27FC236}">
                <a16:creationId xmlns:a16="http://schemas.microsoft.com/office/drawing/2014/main" id="{9009C75F-6C56-7D8F-6131-BCF44CF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84763"/>
            <a:ext cx="143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1024" name="Object 16">
            <a:extLst>
              <a:ext uri="{FF2B5EF4-FFF2-40B4-BE49-F238E27FC236}">
                <a16:creationId xmlns:a16="http://schemas.microsoft.com/office/drawing/2014/main" id="{4DDA7DF4-FDF9-0660-1573-34261DD42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97425"/>
          <a:ext cx="914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00400" imgH="228600" progId="Equation.DSMT4">
                  <p:embed/>
                </p:oleObj>
              </mc:Choice>
              <mc:Fallback>
                <p:oleObj name="Equation" r:id="rId12" imgW="32004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914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9" name="Text Box 17">
            <a:extLst>
              <a:ext uri="{FF2B5EF4-FFF2-40B4-BE49-F238E27FC236}">
                <a16:creationId xmlns:a16="http://schemas.microsoft.com/office/drawing/2014/main" id="{3BA6E438-CD3D-787D-75C8-1969020F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876925"/>
            <a:ext cx="1223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1026" name="Object 18">
            <a:extLst>
              <a:ext uri="{FF2B5EF4-FFF2-40B4-BE49-F238E27FC236}">
                <a16:creationId xmlns:a16="http://schemas.microsoft.com/office/drawing/2014/main" id="{840F6E84-A878-038E-617E-45D77F23C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734050"/>
          <a:ext cx="9144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24080" imgH="215640" progId="Equation.DSMT4">
                  <p:embed/>
                </p:oleObj>
              </mc:Choice>
              <mc:Fallback>
                <p:oleObj name="Equation" r:id="rId14" imgW="3124080" imgH="215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34050"/>
                        <a:ext cx="9144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7" name="Object 19">
            <a:extLst>
              <a:ext uri="{FF2B5EF4-FFF2-40B4-BE49-F238E27FC236}">
                <a16:creationId xmlns:a16="http://schemas.microsoft.com/office/drawing/2014/main" id="{060C1AC7-7BE9-81D9-18FD-A8FF65EF3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3375"/>
          <a:ext cx="10080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20" imgH="203040" progId="Equation.DSMT4">
                  <p:embed/>
                </p:oleObj>
              </mc:Choice>
              <mc:Fallback>
                <p:oleObj name="Equation" r:id="rId16" imgW="34272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100806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8" name="Object 20">
            <a:extLst>
              <a:ext uri="{FF2B5EF4-FFF2-40B4-BE49-F238E27FC236}">
                <a16:creationId xmlns:a16="http://schemas.microsoft.com/office/drawing/2014/main" id="{2F7C7F8D-CFCB-3655-3A3F-6EB82790D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2000250"/>
          <a:ext cx="7207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203040" progId="Equation.DSMT4">
                  <p:embed/>
                </p:oleObj>
              </mc:Choice>
              <mc:Fallback>
                <p:oleObj name="Equation" r:id="rId18" imgW="24120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000250"/>
                        <a:ext cx="7207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9" name="Object 21">
            <a:extLst>
              <a:ext uri="{FF2B5EF4-FFF2-40B4-BE49-F238E27FC236}">
                <a16:creationId xmlns:a16="http://schemas.microsoft.com/office/drawing/2014/main" id="{3903C52F-9B36-E726-4FFC-19CCA7B26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933825"/>
          <a:ext cx="10080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2720" imgH="203040" progId="Equation.DSMT4">
                  <p:embed/>
                </p:oleObj>
              </mc:Choice>
              <mc:Fallback>
                <p:oleObj name="Equation" r:id="rId20" imgW="342720" imgH="203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10080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3" name="Text Box 2">
            <a:extLst>
              <a:ext uri="{FF2B5EF4-FFF2-40B4-BE49-F238E27FC236}">
                <a16:creationId xmlns:a16="http://schemas.microsoft.com/office/drawing/2014/main" id="{13DEA2F6-2A9A-E913-B284-B66A1AF95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76250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35" name="Object 3">
            <a:extLst>
              <a:ext uri="{FF2B5EF4-FFF2-40B4-BE49-F238E27FC236}">
                <a16:creationId xmlns:a16="http://schemas.microsoft.com/office/drawing/2014/main" id="{7CA931AC-B809-56C9-AC33-2EF90B189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60350"/>
          <a:ext cx="86042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215640" progId="Equation.DSMT4">
                  <p:embed/>
                </p:oleObj>
              </mc:Choice>
              <mc:Fallback>
                <p:oleObj name="Equation" r:id="rId2" imgW="281916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0350"/>
                        <a:ext cx="86042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Text Box 4">
            <a:extLst>
              <a:ext uri="{FF2B5EF4-FFF2-40B4-BE49-F238E27FC236}">
                <a16:creationId xmlns:a16="http://schemas.microsoft.com/office/drawing/2014/main" id="{D56AA4AF-0FC7-FB89-6197-BCA70B1B7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684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37" name="Object 5">
            <a:extLst>
              <a:ext uri="{FF2B5EF4-FFF2-40B4-BE49-F238E27FC236}">
                <a16:creationId xmlns:a16="http://schemas.microsoft.com/office/drawing/2014/main" id="{5986E0EB-B0F7-7C15-9D04-CC7F91EA2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25538"/>
          <a:ext cx="82438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800" imgH="203040" progId="Equation.DSMT4">
                  <p:embed/>
                </p:oleObj>
              </mc:Choice>
              <mc:Fallback>
                <p:oleObj name="Equation" r:id="rId4" imgW="27558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82438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5" name="Text Box 6">
            <a:extLst>
              <a:ext uri="{FF2B5EF4-FFF2-40B4-BE49-F238E27FC236}">
                <a16:creationId xmlns:a16="http://schemas.microsoft.com/office/drawing/2014/main" id="{9E8DFBEC-698C-F6D8-40D4-9E2D77D5A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20938"/>
            <a:ext cx="1079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5006" name="Text Box 7">
            <a:extLst>
              <a:ext uri="{FF2B5EF4-FFF2-40B4-BE49-F238E27FC236}">
                <a16:creationId xmlns:a16="http://schemas.microsoft.com/office/drawing/2014/main" id="{5EAE877E-D41D-E019-DC8F-82592492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205038"/>
            <a:ext cx="1081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5007" name="Text Box 8">
            <a:extLst>
              <a:ext uri="{FF2B5EF4-FFF2-40B4-BE49-F238E27FC236}">
                <a16:creationId xmlns:a16="http://schemas.microsoft.com/office/drawing/2014/main" id="{10AA8131-DB85-1279-D8D8-7DB752203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276475"/>
            <a:ext cx="122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41" name="Object 9">
            <a:extLst>
              <a:ext uri="{FF2B5EF4-FFF2-40B4-BE49-F238E27FC236}">
                <a16:creationId xmlns:a16="http://schemas.microsoft.com/office/drawing/2014/main" id="{1329922E-1F3B-D9A3-A332-D1BF5EFB9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916113"/>
          <a:ext cx="853281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241200" progId="Equation.DSMT4">
                  <p:embed/>
                </p:oleObj>
              </mc:Choice>
              <mc:Fallback>
                <p:oleObj name="Equation" r:id="rId6" imgW="28065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8532812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Text Box 10">
            <a:extLst>
              <a:ext uri="{FF2B5EF4-FFF2-40B4-BE49-F238E27FC236}">
                <a16:creationId xmlns:a16="http://schemas.microsoft.com/office/drawing/2014/main" id="{E2D4C9E3-16AB-0E8D-3AF5-CD64DFC6E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68638"/>
            <a:ext cx="1871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43" name="Object 11">
            <a:extLst>
              <a:ext uri="{FF2B5EF4-FFF2-40B4-BE49-F238E27FC236}">
                <a16:creationId xmlns:a16="http://schemas.microsoft.com/office/drawing/2014/main" id="{51AB15EA-0007-595E-3DB1-3E6355804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52738"/>
          <a:ext cx="89646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7760" imgH="215640" progId="Equation.DSMT4">
                  <p:embed/>
                </p:oleObj>
              </mc:Choice>
              <mc:Fallback>
                <p:oleObj name="Equation" r:id="rId8" imgW="304776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89646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9" name="Text Box 12">
            <a:extLst>
              <a:ext uri="{FF2B5EF4-FFF2-40B4-BE49-F238E27FC236}">
                <a16:creationId xmlns:a16="http://schemas.microsoft.com/office/drawing/2014/main" id="{FEECC090-5188-0596-938C-33693642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21163"/>
            <a:ext cx="1081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45" name="Object 13">
            <a:extLst>
              <a:ext uri="{FF2B5EF4-FFF2-40B4-BE49-F238E27FC236}">
                <a16:creationId xmlns:a16="http://schemas.microsoft.com/office/drawing/2014/main" id="{7A78FC1D-B415-9E50-E354-AD2FC7981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60800"/>
          <a:ext cx="73802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50880" imgH="241200" progId="Equation.DSMT4">
                  <p:embed/>
                </p:oleObj>
              </mc:Choice>
              <mc:Fallback>
                <p:oleObj name="Equation" r:id="rId10" imgW="245088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60800"/>
                        <a:ext cx="73802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0" name="Text Box 14">
            <a:extLst>
              <a:ext uri="{FF2B5EF4-FFF2-40B4-BE49-F238E27FC236}">
                <a16:creationId xmlns:a16="http://schemas.microsoft.com/office/drawing/2014/main" id="{BA568B97-7FE2-F231-4C0A-9B3065C3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300663"/>
            <a:ext cx="172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47" name="Object 15">
            <a:extLst>
              <a:ext uri="{FF2B5EF4-FFF2-40B4-BE49-F238E27FC236}">
                <a16:creationId xmlns:a16="http://schemas.microsoft.com/office/drawing/2014/main" id="{7CF7781B-8F51-F642-87B1-4EF96CF74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3860800"/>
          <a:ext cx="14414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203040" progId="Equation.DSMT4">
                  <p:embed/>
                </p:oleObj>
              </mc:Choice>
              <mc:Fallback>
                <p:oleObj name="Equation" r:id="rId12" imgW="49500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860800"/>
                        <a:ext cx="14414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1" name="Text Box 16">
            <a:extLst>
              <a:ext uri="{FF2B5EF4-FFF2-40B4-BE49-F238E27FC236}">
                <a16:creationId xmlns:a16="http://schemas.microsoft.com/office/drawing/2014/main" id="{25CA4084-121A-6CDD-B04A-74173BE24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8476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49" name="Object 17">
            <a:extLst>
              <a:ext uri="{FF2B5EF4-FFF2-40B4-BE49-F238E27FC236}">
                <a16:creationId xmlns:a16="http://schemas.microsoft.com/office/drawing/2014/main" id="{0B155116-5CB5-E093-3385-B84173EAD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24400"/>
          <a:ext cx="1979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228600" progId="Equation.DSMT4">
                  <p:embed/>
                </p:oleObj>
              </mc:Choice>
              <mc:Fallback>
                <p:oleObj name="Equation" r:id="rId14" imgW="66024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19796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Text Box 18">
            <a:extLst>
              <a:ext uri="{FF2B5EF4-FFF2-40B4-BE49-F238E27FC236}">
                <a16:creationId xmlns:a16="http://schemas.microsoft.com/office/drawing/2014/main" id="{21255E56-61B7-A107-5C0B-B92EB4767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229225"/>
            <a:ext cx="1582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51" name="Object 19">
            <a:extLst>
              <a:ext uri="{FF2B5EF4-FFF2-40B4-BE49-F238E27FC236}">
                <a16:creationId xmlns:a16="http://schemas.microsoft.com/office/drawing/2014/main" id="{1C23B873-51B6-A3E5-16C9-A959D6ACB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24400"/>
          <a:ext cx="66960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09680" imgH="241200" progId="Equation.DSMT4">
                  <p:embed/>
                </p:oleObj>
              </mc:Choice>
              <mc:Fallback>
                <p:oleObj name="Equation" r:id="rId16" imgW="220968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24400"/>
                        <a:ext cx="66960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Text Box 20">
            <a:extLst>
              <a:ext uri="{FF2B5EF4-FFF2-40B4-BE49-F238E27FC236}">
                <a16:creationId xmlns:a16="http://schemas.microsoft.com/office/drawing/2014/main" id="{FD5E9FDC-7C65-35F0-08F5-E35D78F1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949950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5014" name="Text Box 21">
            <a:extLst>
              <a:ext uri="{FF2B5EF4-FFF2-40B4-BE49-F238E27FC236}">
                <a16:creationId xmlns:a16="http://schemas.microsoft.com/office/drawing/2014/main" id="{FCE9F903-12D7-BE50-DBCC-21FEB7B2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876925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2054" name="Object 22">
            <a:extLst>
              <a:ext uri="{FF2B5EF4-FFF2-40B4-BE49-F238E27FC236}">
                <a16:creationId xmlns:a16="http://schemas.microsoft.com/office/drawing/2014/main" id="{327F1F86-1531-6B13-D0CC-4AA639280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89588"/>
          <a:ext cx="9144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36680" imgH="203040" progId="Equation.DSMT4">
                  <p:embed/>
                </p:oleObj>
              </mc:Choice>
              <mc:Fallback>
                <p:oleObj name="Equation" r:id="rId18" imgW="313668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89588"/>
                        <a:ext cx="9144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5" name="Text Box 2">
            <a:extLst>
              <a:ext uri="{FF2B5EF4-FFF2-40B4-BE49-F238E27FC236}">
                <a16:creationId xmlns:a16="http://schemas.microsoft.com/office/drawing/2014/main" id="{7529E006-0F3E-5CE4-6368-E03EC652B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122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6026" name="Text Box 3">
            <a:extLst>
              <a:ext uri="{FF2B5EF4-FFF2-40B4-BE49-F238E27FC236}">
                <a16:creationId xmlns:a16="http://schemas.microsoft.com/office/drawing/2014/main" id="{D271C3D6-F2BF-65FF-9A93-8D88D0411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765175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6027" name="Text Box 4">
            <a:extLst>
              <a:ext uri="{FF2B5EF4-FFF2-40B4-BE49-F238E27FC236}">
                <a16:creationId xmlns:a16="http://schemas.microsoft.com/office/drawing/2014/main" id="{9BC95389-F886-FA6B-C9C3-DBB8A10D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1296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6028" name="Text Box 5">
            <a:extLst>
              <a:ext uri="{FF2B5EF4-FFF2-40B4-BE49-F238E27FC236}">
                <a16:creationId xmlns:a16="http://schemas.microsoft.com/office/drawing/2014/main" id="{C699EE91-9B84-51E2-33C3-D8C5F7B3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341438"/>
            <a:ext cx="143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3062" name="Object 6">
            <a:extLst>
              <a:ext uri="{FF2B5EF4-FFF2-40B4-BE49-F238E27FC236}">
                <a16:creationId xmlns:a16="http://schemas.microsoft.com/office/drawing/2014/main" id="{5BABF74C-35D9-45CD-7284-41BE40466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196975"/>
          <a:ext cx="14398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203040" progId="Equation.DSMT4">
                  <p:embed/>
                </p:oleObj>
              </mc:Choice>
              <mc:Fallback>
                <p:oleObj name="Equation" r:id="rId2" imgW="495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96975"/>
                        <a:ext cx="14398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 Box 7">
            <a:extLst>
              <a:ext uri="{FF2B5EF4-FFF2-40B4-BE49-F238E27FC236}">
                <a16:creationId xmlns:a16="http://schemas.microsoft.com/office/drawing/2014/main" id="{F320BE52-D079-87A4-BF9B-E7ED21169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719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6030" name="Text Box 8">
            <a:extLst>
              <a:ext uri="{FF2B5EF4-FFF2-40B4-BE49-F238E27FC236}">
                <a16:creationId xmlns:a16="http://schemas.microsoft.com/office/drawing/2014/main" id="{E9AA1C6A-3950-0510-DD43-C49987250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05038"/>
            <a:ext cx="172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6031" name="Text Box 9">
            <a:extLst>
              <a:ext uri="{FF2B5EF4-FFF2-40B4-BE49-F238E27FC236}">
                <a16:creationId xmlns:a16="http://schemas.microsoft.com/office/drawing/2014/main" id="{752FB9A2-243B-D230-04D3-87840AF3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349500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6032" name="Text Box 10">
            <a:extLst>
              <a:ext uri="{FF2B5EF4-FFF2-40B4-BE49-F238E27FC236}">
                <a16:creationId xmlns:a16="http://schemas.microsoft.com/office/drawing/2014/main" id="{984B7353-EAF1-9006-38AE-75D86147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205038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3067" name="Object 11">
            <a:extLst>
              <a:ext uri="{FF2B5EF4-FFF2-40B4-BE49-F238E27FC236}">
                <a16:creationId xmlns:a16="http://schemas.microsoft.com/office/drawing/2014/main" id="{1CAA2BCB-F7A8-6997-C378-A67145D2F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989138"/>
          <a:ext cx="60848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241200" progId="Equation.DSMT4">
                  <p:embed/>
                </p:oleObj>
              </mc:Choice>
              <mc:Fallback>
                <p:oleObj name="Equation" r:id="rId4" imgW="218412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9138"/>
                        <a:ext cx="608488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Text Box 12">
            <a:extLst>
              <a:ext uri="{FF2B5EF4-FFF2-40B4-BE49-F238E27FC236}">
                <a16:creationId xmlns:a16="http://schemas.microsoft.com/office/drawing/2014/main" id="{3DB65AB7-D04D-4B27-91FC-AF171590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12239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3069" name="Object 13">
            <a:extLst>
              <a:ext uri="{FF2B5EF4-FFF2-40B4-BE49-F238E27FC236}">
                <a16:creationId xmlns:a16="http://schemas.microsoft.com/office/drawing/2014/main" id="{CA735910-A778-B530-71AF-BF6FC2886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52738"/>
          <a:ext cx="46434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203040" progId="Equation.DSMT4">
                  <p:embed/>
                </p:oleObj>
              </mc:Choice>
              <mc:Fallback>
                <p:oleObj name="Equation" r:id="rId6" imgW="161280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52738"/>
                        <a:ext cx="46434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4" name="Text Box 14">
            <a:extLst>
              <a:ext uri="{FF2B5EF4-FFF2-40B4-BE49-F238E27FC236}">
                <a16:creationId xmlns:a16="http://schemas.microsoft.com/office/drawing/2014/main" id="{0EC551EF-F867-8EC9-6E66-BE4AF4546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58152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3071" name="Object 15">
            <a:extLst>
              <a:ext uri="{FF2B5EF4-FFF2-40B4-BE49-F238E27FC236}">
                <a16:creationId xmlns:a16="http://schemas.microsoft.com/office/drawing/2014/main" id="{D8DE2D04-9A72-0CDA-413B-0375788AF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716338"/>
          <a:ext cx="5834063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26920" imgH="711000" progId="Equation.DSMT4">
                  <p:embed/>
                </p:oleObj>
              </mc:Choice>
              <mc:Fallback>
                <p:oleObj name="Equation" r:id="rId8" imgW="1726920" imgH="711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16338"/>
                        <a:ext cx="5834063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3" name="Object 17">
            <a:extLst>
              <a:ext uri="{FF2B5EF4-FFF2-40B4-BE49-F238E27FC236}">
                <a16:creationId xmlns:a16="http://schemas.microsoft.com/office/drawing/2014/main" id="{1E870DBE-FDED-7D01-0185-F00EB4EAA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196975"/>
          <a:ext cx="14033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203040" progId="Equation.DSMT4">
                  <p:embed/>
                </p:oleObj>
              </mc:Choice>
              <mc:Fallback>
                <p:oleObj name="Equation" r:id="rId10" imgW="52056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96975"/>
                        <a:ext cx="14033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4" name="Object 18">
            <a:extLst>
              <a:ext uri="{FF2B5EF4-FFF2-40B4-BE49-F238E27FC236}">
                <a16:creationId xmlns:a16="http://schemas.microsoft.com/office/drawing/2014/main" id="{4BC2F7BE-5F1E-0640-0B0F-7143A2340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4813"/>
          <a:ext cx="78120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320" imgH="241200" progId="Equation.DSMT4">
                  <p:embed/>
                </p:oleObj>
              </mc:Choice>
              <mc:Fallback>
                <p:oleObj name="Equation" r:id="rId12" imgW="285732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78120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5" name="Object 19">
            <a:extLst>
              <a:ext uri="{FF2B5EF4-FFF2-40B4-BE49-F238E27FC236}">
                <a16:creationId xmlns:a16="http://schemas.microsoft.com/office/drawing/2014/main" id="{2491D688-BDF7-190B-850D-40FED0999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404813"/>
          <a:ext cx="1041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203040" progId="Equation.DSMT4">
                  <p:embed/>
                </p:oleObj>
              </mc:Choice>
              <mc:Fallback>
                <p:oleObj name="Equation" r:id="rId14" imgW="35532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04813"/>
                        <a:ext cx="1041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5" name="Text Box 20">
            <a:extLst>
              <a:ext uri="{FF2B5EF4-FFF2-40B4-BE49-F238E27FC236}">
                <a16:creationId xmlns:a16="http://schemas.microsoft.com/office/drawing/2014/main" id="{428A951F-DC1B-ED10-917E-D311F893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978025"/>
            <a:ext cx="2238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5.4.2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2" name="Text Box 2">
            <a:extLst>
              <a:ext uri="{FF2B5EF4-FFF2-40B4-BE49-F238E27FC236}">
                <a16:creationId xmlns:a16="http://schemas.microsoft.com/office/drawing/2014/main" id="{4EE7E937-5B6B-26B7-3433-8B1958D2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0713"/>
            <a:ext cx="2087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sp>
        <p:nvSpPr>
          <p:cNvPr id="87053" name="Text Box 3">
            <a:extLst>
              <a:ext uri="{FF2B5EF4-FFF2-40B4-BE49-F238E27FC236}">
                <a16:creationId xmlns:a16="http://schemas.microsoft.com/office/drawing/2014/main" id="{38F58064-7A9D-8798-CF4A-41DF65DDB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620713"/>
            <a:ext cx="244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37F80E72-8F9F-1527-8B9B-4E17A0BC3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60350"/>
          <a:ext cx="50403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241200" progId="Equation.DSMT4">
                  <p:embed/>
                </p:oleObj>
              </mc:Choice>
              <mc:Fallback>
                <p:oleObj name="Equation" r:id="rId2" imgW="17650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0350"/>
                        <a:ext cx="50403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Text Box 5">
            <a:extLst>
              <a:ext uri="{FF2B5EF4-FFF2-40B4-BE49-F238E27FC236}">
                <a16:creationId xmlns:a16="http://schemas.microsoft.com/office/drawing/2014/main" id="{E15A6A57-AAD5-C3D9-F476-2813C9FF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628775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4086" name="Object 6">
            <a:extLst>
              <a:ext uri="{FF2B5EF4-FFF2-40B4-BE49-F238E27FC236}">
                <a16:creationId xmlns:a16="http://schemas.microsoft.com/office/drawing/2014/main" id="{BC77C992-31B0-49AD-82E0-027921FBE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260350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60350"/>
                        <a:ext cx="1295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5" name="Text Box 7">
            <a:extLst>
              <a:ext uri="{FF2B5EF4-FFF2-40B4-BE49-F238E27FC236}">
                <a16:creationId xmlns:a16="http://schemas.microsoft.com/office/drawing/2014/main" id="{D7175538-495C-F1AC-F2BC-07E0307B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237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4088" name="Object 8">
            <a:extLst>
              <a:ext uri="{FF2B5EF4-FFF2-40B4-BE49-F238E27FC236}">
                <a16:creationId xmlns:a16="http://schemas.microsoft.com/office/drawing/2014/main" id="{94C342BB-283D-277D-0EBB-D8C3DEDEA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25538"/>
          <a:ext cx="8172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880" imgH="241200" progId="Equation.DSMT4">
                  <p:embed/>
                </p:oleObj>
              </mc:Choice>
              <mc:Fallback>
                <p:oleObj name="Equation" r:id="rId6" imgW="28828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5538"/>
                        <a:ext cx="8172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Text Box 9">
            <a:extLst>
              <a:ext uri="{FF2B5EF4-FFF2-40B4-BE49-F238E27FC236}">
                <a16:creationId xmlns:a16="http://schemas.microsoft.com/office/drawing/2014/main" id="{BF6F59F1-B747-58C2-A555-DB5CDC86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92375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174090" name="Object 10">
            <a:extLst>
              <a:ext uri="{FF2B5EF4-FFF2-40B4-BE49-F238E27FC236}">
                <a16:creationId xmlns:a16="http://schemas.microsoft.com/office/drawing/2014/main" id="{38E97E95-D2DC-35B2-CB83-6F11A83B5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33600"/>
          <a:ext cx="8101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240" imgH="203040" progId="Equation.DSMT4">
                  <p:embed/>
                </p:oleObj>
              </mc:Choice>
              <mc:Fallback>
                <p:oleObj name="Equation" r:id="rId8" imgW="294624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81010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>
            <a:extLst>
              <a:ext uri="{FF2B5EF4-FFF2-40B4-BE49-F238E27FC236}">
                <a16:creationId xmlns:a16="http://schemas.microsoft.com/office/drawing/2014/main" id="{6E960776-C60A-B2FA-6D81-9B9DF4354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97200"/>
          <a:ext cx="84597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36680" imgH="228600" progId="Equation.DSMT4">
                  <p:embed/>
                </p:oleObj>
              </mc:Choice>
              <mc:Fallback>
                <p:oleObj name="Equation" r:id="rId10" imgW="31366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84597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>
            <a:extLst>
              <a:ext uri="{FF2B5EF4-FFF2-40B4-BE49-F238E27FC236}">
                <a16:creationId xmlns:a16="http://schemas.microsoft.com/office/drawing/2014/main" id="{2A4E7C16-C4FF-4603-5C69-EB51926D2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89363"/>
          <a:ext cx="9144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87720" imgH="241200" progId="Equation.DSMT4">
                  <p:embed/>
                </p:oleObj>
              </mc:Choice>
              <mc:Fallback>
                <p:oleObj name="Equation" r:id="rId12" imgW="39877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9363"/>
                        <a:ext cx="9144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3" name="Object 13">
            <a:extLst>
              <a:ext uri="{FF2B5EF4-FFF2-40B4-BE49-F238E27FC236}">
                <a16:creationId xmlns:a16="http://schemas.microsoft.com/office/drawing/2014/main" id="{5B00EB40-C3CB-107A-1D82-5D437D3E4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652963"/>
          <a:ext cx="65166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76440" imgH="228600" progId="Equation.DSMT4">
                  <p:embed/>
                </p:oleObj>
              </mc:Choice>
              <mc:Fallback>
                <p:oleObj name="Equation" r:id="rId14" imgW="247644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52963"/>
                        <a:ext cx="65166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4" name="Object 14">
            <a:extLst>
              <a:ext uri="{FF2B5EF4-FFF2-40B4-BE49-F238E27FC236}">
                <a16:creationId xmlns:a16="http://schemas.microsoft.com/office/drawing/2014/main" id="{A0CE90DA-DE09-8DD9-611F-A4661F81D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516563"/>
          <a:ext cx="52562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42920" imgH="228600" progId="Equation.DSMT4">
                  <p:embed/>
                </p:oleObj>
              </mc:Choice>
              <mc:Fallback>
                <p:oleObj name="Equation" r:id="rId16" imgW="194292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16563"/>
                        <a:ext cx="52562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5" name="Object 15">
            <a:extLst>
              <a:ext uri="{FF2B5EF4-FFF2-40B4-BE49-F238E27FC236}">
                <a16:creationId xmlns:a16="http://schemas.microsoft.com/office/drawing/2014/main" id="{B0314369-E4DC-FFA7-9553-C6CA19131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516563"/>
          <a:ext cx="27352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28520" imgH="203040" progId="Equation.DSMT4">
                  <p:embed/>
                </p:oleObj>
              </mc:Choice>
              <mc:Fallback>
                <p:oleObj name="Equation" r:id="rId18" imgW="102852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516563"/>
                        <a:ext cx="273526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6" name="Object 16">
            <a:extLst>
              <a:ext uri="{FF2B5EF4-FFF2-40B4-BE49-F238E27FC236}">
                <a16:creationId xmlns:a16="http://schemas.microsoft.com/office/drawing/2014/main" id="{CEA37F8D-5F89-75D4-1467-7C0F350EC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3375"/>
          <a:ext cx="1008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10080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7244</TotalTime>
  <Words>4920</Words>
  <Application>Microsoft Office PowerPoint</Application>
  <PresentationFormat>全屏显示(4:3)</PresentationFormat>
  <Paragraphs>369</Paragraphs>
  <Slides>127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127</vt:i4>
      </vt:variant>
    </vt:vector>
  </HeadingPairs>
  <TitlesOfParts>
    <vt:vector size="142" baseType="lpstr">
      <vt:lpstr>Times New Roman</vt:lpstr>
      <vt:lpstr>楷体_GB2312</vt:lpstr>
      <vt:lpstr>Arial</vt:lpstr>
      <vt:lpstr>宋体</vt:lpstr>
      <vt:lpstr>华文新魏</vt:lpstr>
      <vt:lpstr>华文隶书</vt:lpstr>
      <vt:lpstr>隶书</vt:lpstr>
      <vt:lpstr>Wingdings</vt:lpstr>
      <vt:lpstr>Castellar</vt:lpstr>
      <vt:lpstr>空演示文稿</vt:lpstr>
      <vt:lpstr>自定义设计方案</vt:lpstr>
      <vt:lpstr>MathType 5.0 Equation</vt:lpstr>
      <vt:lpstr>Microsoft Equation 3.0</vt:lpstr>
      <vt:lpstr>Microsoft 公式 3.0</vt:lpstr>
      <vt:lpstr>MathType 6.0 Equation</vt:lpstr>
      <vt:lpstr>第5章矩阵的相合与相似 </vt:lpstr>
      <vt:lpstr>第5章矩阵的相合与相似 </vt:lpstr>
      <vt:lpstr>§5.1 欧氏空间</vt:lpstr>
      <vt:lpstr>最小二乘法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§5.2 正交化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§5.3 二次型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§5.4 实对称方阵相合标准形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陈 兴昊</cp:lastModifiedBy>
  <cp:revision>555</cp:revision>
  <dcterms:created xsi:type="dcterms:W3CDTF">2000-12-02T01:28:42Z</dcterms:created>
  <dcterms:modified xsi:type="dcterms:W3CDTF">2022-11-17T00:05:04Z</dcterms:modified>
</cp:coreProperties>
</file>