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98"/>
  </p:notesMasterIdLst>
  <p:handoutMasterIdLst>
    <p:handoutMasterId r:id="rId99"/>
  </p:handoutMasterIdLst>
  <p:sldIdLst>
    <p:sldId id="378" r:id="rId3"/>
    <p:sldId id="444" r:id="rId4"/>
    <p:sldId id="390" r:id="rId5"/>
    <p:sldId id="555" r:id="rId6"/>
    <p:sldId id="556" r:id="rId7"/>
    <p:sldId id="557" r:id="rId8"/>
    <p:sldId id="558" r:id="rId9"/>
    <p:sldId id="559" r:id="rId10"/>
    <p:sldId id="560" r:id="rId11"/>
    <p:sldId id="561" r:id="rId12"/>
    <p:sldId id="562" r:id="rId13"/>
    <p:sldId id="564" r:id="rId14"/>
    <p:sldId id="565" r:id="rId15"/>
    <p:sldId id="566" r:id="rId16"/>
    <p:sldId id="567" r:id="rId17"/>
    <p:sldId id="568" r:id="rId18"/>
    <p:sldId id="569" r:id="rId19"/>
    <p:sldId id="570" r:id="rId20"/>
    <p:sldId id="571" r:id="rId21"/>
    <p:sldId id="572" r:id="rId22"/>
    <p:sldId id="573" r:id="rId23"/>
    <p:sldId id="574" r:id="rId24"/>
    <p:sldId id="575" r:id="rId25"/>
    <p:sldId id="576" r:id="rId26"/>
    <p:sldId id="577" r:id="rId27"/>
    <p:sldId id="578" r:id="rId28"/>
    <p:sldId id="579" r:id="rId29"/>
    <p:sldId id="580" r:id="rId30"/>
    <p:sldId id="581" r:id="rId31"/>
    <p:sldId id="582" r:id="rId32"/>
    <p:sldId id="583" r:id="rId33"/>
    <p:sldId id="584" r:id="rId34"/>
    <p:sldId id="585" r:id="rId35"/>
    <p:sldId id="586" r:id="rId36"/>
    <p:sldId id="587" r:id="rId37"/>
    <p:sldId id="588" r:id="rId38"/>
    <p:sldId id="589" r:id="rId39"/>
    <p:sldId id="609" r:id="rId40"/>
    <p:sldId id="610" r:id="rId41"/>
    <p:sldId id="611" r:id="rId42"/>
    <p:sldId id="612" r:id="rId43"/>
    <p:sldId id="613" r:id="rId44"/>
    <p:sldId id="595" r:id="rId45"/>
    <p:sldId id="596" r:id="rId46"/>
    <p:sldId id="597" r:id="rId47"/>
    <p:sldId id="598" r:id="rId48"/>
    <p:sldId id="614" r:id="rId49"/>
    <p:sldId id="600" r:id="rId50"/>
    <p:sldId id="602" r:id="rId51"/>
    <p:sldId id="603" r:id="rId52"/>
    <p:sldId id="615" r:id="rId53"/>
    <p:sldId id="616" r:id="rId54"/>
    <p:sldId id="617" r:id="rId55"/>
    <p:sldId id="618" r:id="rId56"/>
    <p:sldId id="608" r:id="rId57"/>
    <p:sldId id="472" r:id="rId58"/>
    <p:sldId id="630" r:id="rId59"/>
    <p:sldId id="631" r:id="rId60"/>
    <p:sldId id="632" r:id="rId61"/>
    <p:sldId id="633" r:id="rId62"/>
    <p:sldId id="621" r:id="rId63"/>
    <p:sldId id="623" r:id="rId64"/>
    <p:sldId id="634" r:id="rId65"/>
    <p:sldId id="635" r:id="rId66"/>
    <p:sldId id="636" r:id="rId67"/>
    <p:sldId id="637" r:id="rId68"/>
    <p:sldId id="627" r:id="rId69"/>
    <p:sldId id="629" r:id="rId70"/>
    <p:sldId id="638" r:id="rId71"/>
    <p:sldId id="639" r:id="rId72"/>
    <p:sldId id="640" r:id="rId73"/>
    <p:sldId id="641" r:id="rId74"/>
    <p:sldId id="642" r:id="rId75"/>
    <p:sldId id="644" r:id="rId76"/>
    <p:sldId id="645" r:id="rId77"/>
    <p:sldId id="646" r:id="rId78"/>
    <p:sldId id="647" r:id="rId79"/>
    <p:sldId id="648" r:id="rId80"/>
    <p:sldId id="649" r:id="rId81"/>
    <p:sldId id="656" r:id="rId82"/>
    <p:sldId id="657" r:id="rId83"/>
    <p:sldId id="658" r:id="rId84"/>
    <p:sldId id="659" r:id="rId85"/>
    <p:sldId id="660" r:id="rId86"/>
    <p:sldId id="661" r:id="rId87"/>
    <p:sldId id="655" r:id="rId88"/>
    <p:sldId id="662" r:id="rId89"/>
    <p:sldId id="663" r:id="rId90"/>
    <p:sldId id="664" r:id="rId91"/>
    <p:sldId id="650" r:id="rId92"/>
    <p:sldId id="651" r:id="rId93"/>
    <p:sldId id="652" r:id="rId94"/>
    <p:sldId id="653" r:id="rId95"/>
    <p:sldId id="654" r:id="rId96"/>
    <p:sldId id="665" r:id="rId97"/>
  </p:sldIdLst>
  <p:sldSz cx="9144000" cy="6858000" type="screen4x3"/>
  <p:notesSz cx="6858000" cy="9144000"/>
  <p:defaultTextStyle>
    <a:defPPr>
      <a:defRPr lang="en-US"/>
    </a:defPPr>
    <a:lvl1pPr algn="l" rtl="0" fontAlgn="base">
      <a:spcBef>
        <a:spcPct val="50000"/>
      </a:spcBef>
      <a:spcAft>
        <a:spcPct val="0"/>
      </a:spcAft>
      <a:defRPr kumimoji="1" sz="3200" kern="1200">
        <a:solidFill>
          <a:schemeClr val="tx1"/>
        </a:solidFill>
        <a:latin typeface="Times New Roman" panose="02020603050405020304" pitchFamily="18" charset="0"/>
        <a:ea typeface="楷体_GB2312" pitchFamily="49" charset="-122"/>
        <a:cs typeface="+mn-cs"/>
      </a:defRPr>
    </a:lvl1pPr>
    <a:lvl2pPr marL="457200" algn="l" rtl="0" fontAlgn="base">
      <a:spcBef>
        <a:spcPct val="50000"/>
      </a:spcBef>
      <a:spcAft>
        <a:spcPct val="0"/>
      </a:spcAft>
      <a:defRPr kumimoji="1" sz="3200" kern="1200">
        <a:solidFill>
          <a:schemeClr val="tx1"/>
        </a:solidFill>
        <a:latin typeface="Times New Roman" panose="02020603050405020304" pitchFamily="18" charset="0"/>
        <a:ea typeface="楷体_GB2312" pitchFamily="49" charset="-122"/>
        <a:cs typeface="+mn-cs"/>
      </a:defRPr>
    </a:lvl2pPr>
    <a:lvl3pPr marL="914400" algn="l" rtl="0" fontAlgn="base">
      <a:spcBef>
        <a:spcPct val="50000"/>
      </a:spcBef>
      <a:spcAft>
        <a:spcPct val="0"/>
      </a:spcAft>
      <a:defRPr kumimoji="1" sz="3200"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50000"/>
      </a:spcBef>
      <a:spcAft>
        <a:spcPct val="0"/>
      </a:spcAft>
      <a:defRPr kumimoji="1" sz="3200"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50000"/>
      </a:spcBef>
      <a:spcAft>
        <a:spcPct val="0"/>
      </a:spcAft>
      <a:defRPr kumimoji="1" sz="3200"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3200"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3200"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3200"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3200" kern="1200">
        <a:solidFill>
          <a:schemeClr val="tx1"/>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3072">
          <p15:clr>
            <a:srgbClr val="A4A3A4"/>
          </p15:clr>
        </p15:guide>
        <p15:guide id="2" pos="7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0099CC"/>
    <a:srgbClr val="006600"/>
    <a:srgbClr val="996633"/>
    <a:srgbClr val="CC9900"/>
    <a:srgbClr val="008000"/>
    <a:srgbClr val="66FF66"/>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97" autoAdjust="0"/>
    <p:restoredTop sz="94712" autoAdjust="0"/>
  </p:normalViewPr>
  <p:slideViewPr>
    <p:cSldViewPr snapToGrid="0">
      <p:cViewPr varScale="1">
        <p:scale>
          <a:sx n="56" d="100"/>
          <a:sy n="56" d="100"/>
        </p:scale>
        <p:origin x="906" y="30"/>
      </p:cViewPr>
      <p:guideLst>
        <p:guide orient="horz" pos="3072"/>
        <p:guide pos="7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theme" Target="theme/theme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notesMaster" Target="notesMasters/notesMaster1.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DE863E6-E4F6-261A-79D7-F364B52C536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0"/>
              </a:spcBef>
              <a:defRPr sz="1200">
                <a:ea typeface="宋体" pitchFamily="2" charset="-122"/>
              </a:defRPr>
            </a:lvl1pPr>
          </a:lstStyle>
          <a:p>
            <a:pPr>
              <a:defRPr/>
            </a:pPr>
            <a:endParaRPr lang="en-US" altLang="zh-CN"/>
          </a:p>
        </p:txBody>
      </p:sp>
      <p:sp>
        <p:nvSpPr>
          <p:cNvPr id="3075" name="Rectangle 3">
            <a:extLst>
              <a:ext uri="{FF2B5EF4-FFF2-40B4-BE49-F238E27FC236}">
                <a16:creationId xmlns:a16="http://schemas.microsoft.com/office/drawing/2014/main" id="{65218064-D81C-8E43-313C-42AEDB5738C1}"/>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0"/>
              </a:spcBef>
              <a:defRPr sz="1200">
                <a:ea typeface="宋体" pitchFamily="2" charset="-122"/>
              </a:defRPr>
            </a:lvl1pPr>
          </a:lstStyle>
          <a:p>
            <a:pPr>
              <a:defRPr/>
            </a:pPr>
            <a:endParaRPr lang="en-US" altLang="zh-CN"/>
          </a:p>
        </p:txBody>
      </p:sp>
      <p:sp>
        <p:nvSpPr>
          <p:cNvPr id="3076" name="Rectangle 4">
            <a:extLst>
              <a:ext uri="{FF2B5EF4-FFF2-40B4-BE49-F238E27FC236}">
                <a16:creationId xmlns:a16="http://schemas.microsoft.com/office/drawing/2014/main" id="{6DA7ACB7-FD36-E2C8-0879-15BFEB82469C}"/>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spcBef>
                <a:spcPct val="0"/>
              </a:spcBef>
              <a:defRPr sz="1200">
                <a:ea typeface="宋体" pitchFamily="2" charset="-122"/>
              </a:defRPr>
            </a:lvl1pPr>
          </a:lstStyle>
          <a:p>
            <a:pPr>
              <a:defRPr/>
            </a:pPr>
            <a:endParaRPr lang="en-US" altLang="zh-CN"/>
          </a:p>
        </p:txBody>
      </p:sp>
      <p:sp>
        <p:nvSpPr>
          <p:cNvPr id="3077" name="Rectangle 5">
            <a:extLst>
              <a:ext uri="{FF2B5EF4-FFF2-40B4-BE49-F238E27FC236}">
                <a16:creationId xmlns:a16="http://schemas.microsoft.com/office/drawing/2014/main" id="{162ACC4F-5CE4-C19E-DE2E-4FC9C5C96D9C}"/>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0"/>
              </a:spcBef>
              <a:defRPr sz="1200">
                <a:ea typeface="宋体" panose="02010600030101010101" pitchFamily="2" charset="-122"/>
              </a:defRPr>
            </a:lvl1pPr>
          </a:lstStyle>
          <a:p>
            <a:fld id="{18E4D548-40C1-4996-A882-6D40E1F7322C}"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9F1BBDDB-D578-570C-23DC-4A63E372AB8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0"/>
              </a:spcBef>
              <a:defRPr sz="1200">
                <a:ea typeface="宋体" pitchFamily="2" charset="-122"/>
              </a:defRPr>
            </a:lvl1pPr>
          </a:lstStyle>
          <a:p>
            <a:pPr>
              <a:defRPr/>
            </a:pPr>
            <a:endParaRPr lang="en-US" altLang="zh-CN"/>
          </a:p>
        </p:txBody>
      </p:sp>
      <p:sp>
        <p:nvSpPr>
          <p:cNvPr id="2051" name="Rectangle 3">
            <a:extLst>
              <a:ext uri="{FF2B5EF4-FFF2-40B4-BE49-F238E27FC236}">
                <a16:creationId xmlns:a16="http://schemas.microsoft.com/office/drawing/2014/main" id="{96DB3F2F-D33E-E514-7D43-B320DCAC8243}"/>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0"/>
              </a:spcBef>
              <a:defRPr sz="1200">
                <a:ea typeface="宋体" pitchFamily="2" charset="-122"/>
              </a:defRPr>
            </a:lvl1pPr>
          </a:lstStyle>
          <a:p>
            <a:pPr>
              <a:defRPr/>
            </a:pPr>
            <a:endParaRPr lang="en-US" altLang="zh-CN"/>
          </a:p>
        </p:txBody>
      </p:sp>
      <p:sp>
        <p:nvSpPr>
          <p:cNvPr id="100356" name="Rectangle 4">
            <a:extLst>
              <a:ext uri="{FF2B5EF4-FFF2-40B4-BE49-F238E27FC236}">
                <a16:creationId xmlns:a16="http://schemas.microsoft.com/office/drawing/2014/main" id="{E0F2DFF6-6DD0-BE03-B594-0EBB27D5482A}"/>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18366E8B-2287-66A1-0724-D462AB6B60BA}"/>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noProof="0"/>
              <a:t>单击以编辑母版文本样式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7486FE7C-4E7B-C88B-BA12-DBDFE42E22F7}"/>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spcBef>
                <a:spcPct val="0"/>
              </a:spcBef>
              <a:defRPr sz="1200">
                <a:ea typeface="宋体" pitchFamily="2" charset="-122"/>
              </a:defRPr>
            </a:lvl1pPr>
          </a:lstStyle>
          <a:p>
            <a:pPr>
              <a:defRPr/>
            </a:pPr>
            <a:endParaRPr lang="en-US" altLang="zh-CN"/>
          </a:p>
        </p:txBody>
      </p:sp>
      <p:sp>
        <p:nvSpPr>
          <p:cNvPr id="2055" name="Rectangle 7">
            <a:extLst>
              <a:ext uri="{FF2B5EF4-FFF2-40B4-BE49-F238E27FC236}">
                <a16:creationId xmlns:a16="http://schemas.microsoft.com/office/drawing/2014/main" id="{94A2DA62-CE6C-7452-B609-F70D960EBF9C}"/>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0"/>
              </a:spcBef>
              <a:defRPr sz="1200">
                <a:ea typeface="宋体" panose="02010600030101010101" pitchFamily="2" charset="-122"/>
              </a:defRPr>
            </a:lvl1pPr>
          </a:lstStyle>
          <a:p>
            <a:fld id="{14E2600F-8E27-460A-A094-84014101AFA9}"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4DC5C47C-AB23-6332-1195-57F8A8F2126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C9EB8A7-6C8B-B4A8-118C-0BABFC9CA55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AA743F6-AC78-A191-4B60-F3127E12ECF7}"/>
              </a:ext>
            </a:extLst>
          </p:cNvPr>
          <p:cNvSpPr>
            <a:spLocks noGrp="1" noChangeArrowheads="1"/>
          </p:cNvSpPr>
          <p:nvPr>
            <p:ph type="sldNum" sz="quarter" idx="12"/>
          </p:nvPr>
        </p:nvSpPr>
        <p:spPr>
          <a:ln/>
        </p:spPr>
        <p:txBody>
          <a:bodyPr/>
          <a:lstStyle>
            <a:lvl1pPr>
              <a:defRPr/>
            </a:lvl1pPr>
          </a:lstStyle>
          <a:p>
            <a:fld id="{DB459635-E5C8-4A2A-92C2-5C3A15916D7B}" type="slidenum">
              <a:rPr lang="en-US" altLang="zh-CN"/>
              <a:pPr/>
              <a:t>‹#›</a:t>
            </a:fld>
            <a:endParaRPr lang="en-US" altLang="zh-CN"/>
          </a:p>
        </p:txBody>
      </p:sp>
    </p:spTree>
    <p:extLst>
      <p:ext uri="{BB962C8B-B14F-4D97-AF65-F5344CB8AC3E}">
        <p14:creationId xmlns:p14="http://schemas.microsoft.com/office/powerpoint/2010/main" val="3682735413"/>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83E5983-D285-F326-BD2F-3DB748D98C3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882555E-872B-D25C-B6FC-8AD8D570275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4DCFF51-5358-FDA6-D461-76D5512C3230}"/>
              </a:ext>
            </a:extLst>
          </p:cNvPr>
          <p:cNvSpPr>
            <a:spLocks noGrp="1" noChangeArrowheads="1"/>
          </p:cNvSpPr>
          <p:nvPr>
            <p:ph type="sldNum" sz="quarter" idx="12"/>
          </p:nvPr>
        </p:nvSpPr>
        <p:spPr>
          <a:ln/>
        </p:spPr>
        <p:txBody>
          <a:bodyPr/>
          <a:lstStyle>
            <a:lvl1pPr>
              <a:defRPr/>
            </a:lvl1pPr>
          </a:lstStyle>
          <a:p>
            <a:fld id="{CFC37B89-4C02-408A-88E3-1CC7721A7288}" type="slidenum">
              <a:rPr lang="en-US" altLang="zh-CN"/>
              <a:pPr/>
              <a:t>‹#›</a:t>
            </a:fld>
            <a:endParaRPr lang="en-US" altLang="zh-CN"/>
          </a:p>
        </p:txBody>
      </p:sp>
    </p:spTree>
    <p:extLst>
      <p:ext uri="{BB962C8B-B14F-4D97-AF65-F5344CB8AC3E}">
        <p14:creationId xmlns:p14="http://schemas.microsoft.com/office/powerpoint/2010/main" val="2546136109"/>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AC80A43-252D-1BC4-822F-A4A046BACA6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E31E112-1B6D-F8DA-2432-FC5011A5652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22AD887-1C6B-6A0D-6B52-BE5A6609ABDA}"/>
              </a:ext>
            </a:extLst>
          </p:cNvPr>
          <p:cNvSpPr>
            <a:spLocks noGrp="1" noChangeArrowheads="1"/>
          </p:cNvSpPr>
          <p:nvPr>
            <p:ph type="sldNum" sz="quarter" idx="12"/>
          </p:nvPr>
        </p:nvSpPr>
        <p:spPr>
          <a:ln/>
        </p:spPr>
        <p:txBody>
          <a:bodyPr/>
          <a:lstStyle>
            <a:lvl1pPr>
              <a:defRPr/>
            </a:lvl1pPr>
          </a:lstStyle>
          <a:p>
            <a:fld id="{77171DCD-14E8-4AE2-B40F-92A60C4E0E33}" type="slidenum">
              <a:rPr lang="en-US" altLang="zh-CN"/>
              <a:pPr/>
              <a:t>‹#›</a:t>
            </a:fld>
            <a:endParaRPr lang="en-US" altLang="zh-CN"/>
          </a:p>
        </p:txBody>
      </p:sp>
    </p:spTree>
    <p:extLst>
      <p:ext uri="{BB962C8B-B14F-4D97-AF65-F5344CB8AC3E}">
        <p14:creationId xmlns:p14="http://schemas.microsoft.com/office/powerpoint/2010/main" val="2485364576"/>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CACFC1D0-FF47-0F34-3ED2-F1DD9D3974D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D777200-D7BE-01D8-3440-2E4AB581EB8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1E5E6799-21BC-08F1-D3E9-AC3C8F9E9566}"/>
              </a:ext>
            </a:extLst>
          </p:cNvPr>
          <p:cNvSpPr>
            <a:spLocks noGrp="1" noChangeArrowheads="1"/>
          </p:cNvSpPr>
          <p:nvPr>
            <p:ph type="sldNum" sz="quarter" idx="12"/>
          </p:nvPr>
        </p:nvSpPr>
        <p:spPr>
          <a:ln/>
        </p:spPr>
        <p:txBody>
          <a:bodyPr/>
          <a:lstStyle>
            <a:lvl1pPr>
              <a:defRPr/>
            </a:lvl1pPr>
          </a:lstStyle>
          <a:p>
            <a:fld id="{9E5ACAB9-FA46-45D3-AEDA-ACCC154C8EED}" type="slidenum">
              <a:rPr lang="en-US" altLang="zh-CN"/>
              <a:pPr/>
              <a:t>‹#›</a:t>
            </a:fld>
            <a:endParaRPr lang="en-US" altLang="zh-CN"/>
          </a:p>
        </p:txBody>
      </p:sp>
    </p:spTree>
    <p:extLst>
      <p:ext uri="{BB962C8B-B14F-4D97-AF65-F5344CB8AC3E}">
        <p14:creationId xmlns:p14="http://schemas.microsoft.com/office/powerpoint/2010/main" val="256512354"/>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1143000"/>
          </a:xfrm>
        </p:spPr>
        <p:txBody>
          <a:bodyPr/>
          <a:lstStyle/>
          <a:p>
            <a:r>
              <a:rPr lang="zh-CN" altLang="en-US"/>
              <a:t>单击此处编辑母版标题样式</a:t>
            </a:r>
          </a:p>
        </p:txBody>
      </p:sp>
      <p:sp>
        <p:nvSpPr>
          <p:cNvPr id="3" name="内容占位符 2"/>
          <p:cNvSpPr>
            <a:spLocks noGrp="1"/>
          </p:cNvSpPr>
          <p:nvPr>
            <p:ph sz="quarter" idx="1"/>
          </p:nvPr>
        </p:nvSpPr>
        <p:spPr>
          <a:xfrm>
            <a:off x="6858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858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1126C2A5-31B1-68FA-7D95-71982723BCB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70B60220-3ACE-0AC4-A490-4639564D2CD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FCA7F439-0785-088A-8DCB-1B99369D67DE}"/>
              </a:ext>
            </a:extLst>
          </p:cNvPr>
          <p:cNvSpPr>
            <a:spLocks noGrp="1" noChangeArrowheads="1"/>
          </p:cNvSpPr>
          <p:nvPr>
            <p:ph type="sldNum" sz="quarter" idx="12"/>
          </p:nvPr>
        </p:nvSpPr>
        <p:spPr>
          <a:ln/>
        </p:spPr>
        <p:txBody>
          <a:bodyPr/>
          <a:lstStyle>
            <a:lvl1pPr>
              <a:defRPr/>
            </a:lvl1pPr>
          </a:lstStyle>
          <a:p>
            <a:fld id="{3AA2F7DB-A3C6-44BD-A9E6-E0151253BAD6}" type="slidenum">
              <a:rPr lang="en-US" altLang="zh-CN"/>
              <a:pPr/>
              <a:t>‹#›</a:t>
            </a:fld>
            <a:endParaRPr lang="en-US" altLang="zh-CN"/>
          </a:p>
        </p:txBody>
      </p:sp>
    </p:spTree>
    <p:extLst>
      <p:ext uri="{BB962C8B-B14F-4D97-AF65-F5344CB8AC3E}">
        <p14:creationId xmlns:p14="http://schemas.microsoft.com/office/powerpoint/2010/main" val="2679886614"/>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E12A664F-7A6A-7361-915C-2CA60F2A29A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ADCF93F7-3C58-2394-8FD7-D2D29E3672C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95BC4767-4F85-2BF7-05BD-62C768D94B4A}"/>
              </a:ext>
            </a:extLst>
          </p:cNvPr>
          <p:cNvSpPr>
            <a:spLocks noGrp="1" noChangeArrowheads="1"/>
          </p:cNvSpPr>
          <p:nvPr>
            <p:ph type="sldNum" sz="quarter" idx="12"/>
          </p:nvPr>
        </p:nvSpPr>
        <p:spPr>
          <a:ln/>
        </p:spPr>
        <p:txBody>
          <a:bodyPr/>
          <a:lstStyle>
            <a:lvl1pPr>
              <a:defRPr/>
            </a:lvl1pPr>
          </a:lstStyle>
          <a:p>
            <a:fld id="{5E36D3E9-601E-41E4-B5D9-572F41C2C4AD}" type="slidenum">
              <a:rPr lang="en-US" altLang="zh-CN"/>
              <a:pPr/>
              <a:t>‹#›</a:t>
            </a:fld>
            <a:endParaRPr lang="en-US" altLang="zh-CN"/>
          </a:p>
        </p:txBody>
      </p:sp>
    </p:spTree>
    <p:extLst>
      <p:ext uri="{BB962C8B-B14F-4D97-AF65-F5344CB8AC3E}">
        <p14:creationId xmlns:p14="http://schemas.microsoft.com/office/powerpoint/2010/main" val="1950702874"/>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EB2271F7-F525-D731-DA6B-A849B7806A1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222EF89F-948A-181E-1BD7-3DFF5B62E02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96C07BC1-E39D-9C4E-A86A-B6C2EF6E6610}"/>
              </a:ext>
            </a:extLst>
          </p:cNvPr>
          <p:cNvSpPr>
            <a:spLocks noGrp="1" noChangeArrowheads="1"/>
          </p:cNvSpPr>
          <p:nvPr>
            <p:ph type="sldNum" sz="quarter" idx="12"/>
          </p:nvPr>
        </p:nvSpPr>
        <p:spPr>
          <a:ln/>
        </p:spPr>
        <p:txBody>
          <a:bodyPr/>
          <a:lstStyle>
            <a:lvl1pPr>
              <a:defRPr/>
            </a:lvl1pPr>
          </a:lstStyle>
          <a:p>
            <a:fld id="{4B27C052-6021-4578-8FE9-DDD02587C00B}" type="slidenum">
              <a:rPr lang="en-US" altLang="zh-CN"/>
              <a:pPr/>
              <a:t>‹#›</a:t>
            </a:fld>
            <a:endParaRPr lang="en-US" altLang="zh-CN"/>
          </a:p>
        </p:txBody>
      </p:sp>
    </p:spTree>
    <p:extLst>
      <p:ext uri="{BB962C8B-B14F-4D97-AF65-F5344CB8AC3E}">
        <p14:creationId xmlns:p14="http://schemas.microsoft.com/office/powerpoint/2010/main" val="295591830"/>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AE0746FB-C9A9-A58C-B98E-C0AD1F37654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1C2F2055-A792-1324-8CBC-06CDE76B6CE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1C3E18FF-494C-E3A6-4524-6E34C846CA59}"/>
              </a:ext>
            </a:extLst>
          </p:cNvPr>
          <p:cNvSpPr>
            <a:spLocks noGrp="1" noChangeArrowheads="1"/>
          </p:cNvSpPr>
          <p:nvPr>
            <p:ph type="sldNum" sz="quarter" idx="12"/>
          </p:nvPr>
        </p:nvSpPr>
        <p:spPr>
          <a:ln/>
        </p:spPr>
        <p:txBody>
          <a:bodyPr/>
          <a:lstStyle>
            <a:lvl1pPr>
              <a:defRPr/>
            </a:lvl1pPr>
          </a:lstStyle>
          <a:p>
            <a:fld id="{79488A65-C23D-4C5D-A468-232F826E85E6}" type="slidenum">
              <a:rPr lang="en-US" altLang="zh-CN"/>
              <a:pPr/>
              <a:t>‹#›</a:t>
            </a:fld>
            <a:endParaRPr lang="en-US" altLang="zh-CN"/>
          </a:p>
        </p:txBody>
      </p:sp>
    </p:spTree>
    <p:extLst>
      <p:ext uri="{BB962C8B-B14F-4D97-AF65-F5344CB8AC3E}">
        <p14:creationId xmlns:p14="http://schemas.microsoft.com/office/powerpoint/2010/main" val="4048088620"/>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0EA7C590-77BA-6841-E7AA-069BEF30CDD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217C78F-27FB-4E65-0FF8-7FF5ABE164C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408196C-A62E-BF9B-F9A5-1DB9ACED8424}"/>
              </a:ext>
            </a:extLst>
          </p:cNvPr>
          <p:cNvSpPr>
            <a:spLocks noGrp="1" noChangeArrowheads="1"/>
          </p:cNvSpPr>
          <p:nvPr>
            <p:ph type="sldNum" sz="quarter" idx="12"/>
          </p:nvPr>
        </p:nvSpPr>
        <p:spPr>
          <a:ln/>
        </p:spPr>
        <p:txBody>
          <a:bodyPr/>
          <a:lstStyle>
            <a:lvl1pPr>
              <a:defRPr/>
            </a:lvl1pPr>
          </a:lstStyle>
          <a:p>
            <a:fld id="{52745B78-523B-45DD-8154-88693ACA65D4}" type="slidenum">
              <a:rPr lang="en-US" altLang="zh-CN"/>
              <a:pPr/>
              <a:t>‹#›</a:t>
            </a:fld>
            <a:endParaRPr lang="en-US" altLang="zh-CN"/>
          </a:p>
        </p:txBody>
      </p:sp>
    </p:spTree>
    <p:extLst>
      <p:ext uri="{BB962C8B-B14F-4D97-AF65-F5344CB8AC3E}">
        <p14:creationId xmlns:p14="http://schemas.microsoft.com/office/powerpoint/2010/main" val="31546063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3A62F2B-71E9-5831-BA39-359B3EE7317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37CD490-26FF-DBC8-AD47-72D9B6916A8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F9D6C67-6923-71BF-BB18-2CDDC99C8826}"/>
              </a:ext>
            </a:extLst>
          </p:cNvPr>
          <p:cNvSpPr>
            <a:spLocks noGrp="1" noChangeArrowheads="1"/>
          </p:cNvSpPr>
          <p:nvPr>
            <p:ph type="sldNum" sz="quarter" idx="12"/>
          </p:nvPr>
        </p:nvSpPr>
        <p:spPr>
          <a:ln/>
        </p:spPr>
        <p:txBody>
          <a:bodyPr/>
          <a:lstStyle>
            <a:lvl1pPr>
              <a:defRPr/>
            </a:lvl1pPr>
          </a:lstStyle>
          <a:p>
            <a:fld id="{7F3C52D4-7B3B-4902-93EC-319E8CC2C5AB}" type="slidenum">
              <a:rPr lang="en-US" altLang="zh-CN"/>
              <a:pPr/>
              <a:t>‹#›</a:t>
            </a:fld>
            <a:endParaRPr lang="en-US" altLang="zh-CN"/>
          </a:p>
        </p:txBody>
      </p:sp>
    </p:spTree>
    <p:extLst>
      <p:ext uri="{BB962C8B-B14F-4D97-AF65-F5344CB8AC3E}">
        <p14:creationId xmlns:p14="http://schemas.microsoft.com/office/powerpoint/2010/main" val="17423875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2572A246-212D-F237-5DA1-FAAB57A7CAC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E616889-CA1D-6487-327F-1DF5BB592C1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8CB78A7-84EB-E01C-0766-9E18046DEC0D}"/>
              </a:ext>
            </a:extLst>
          </p:cNvPr>
          <p:cNvSpPr>
            <a:spLocks noGrp="1" noChangeArrowheads="1"/>
          </p:cNvSpPr>
          <p:nvPr>
            <p:ph type="sldNum" sz="quarter" idx="12"/>
          </p:nvPr>
        </p:nvSpPr>
        <p:spPr>
          <a:ln/>
        </p:spPr>
        <p:txBody>
          <a:bodyPr/>
          <a:lstStyle>
            <a:lvl1pPr>
              <a:defRPr/>
            </a:lvl1pPr>
          </a:lstStyle>
          <a:p>
            <a:fld id="{584C1DDD-2DDA-46E6-93A3-DE59F7242B61}" type="slidenum">
              <a:rPr lang="en-US" altLang="zh-CN"/>
              <a:pPr/>
              <a:t>‹#›</a:t>
            </a:fld>
            <a:endParaRPr lang="en-US" altLang="zh-CN"/>
          </a:p>
        </p:txBody>
      </p:sp>
    </p:spTree>
    <p:extLst>
      <p:ext uri="{BB962C8B-B14F-4D97-AF65-F5344CB8AC3E}">
        <p14:creationId xmlns:p14="http://schemas.microsoft.com/office/powerpoint/2010/main" val="1320540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CD032E9-9A66-70E3-084A-CAD9DBA573D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D8BE2CA-1AB2-7A21-69C7-1FA637E92B6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5CEEF89-2073-5B4B-E6CA-89CF2E131900}"/>
              </a:ext>
            </a:extLst>
          </p:cNvPr>
          <p:cNvSpPr>
            <a:spLocks noGrp="1" noChangeArrowheads="1"/>
          </p:cNvSpPr>
          <p:nvPr>
            <p:ph type="sldNum" sz="quarter" idx="12"/>
          </p:nvPr>
        </p:nvSpPr>
        <p:spPr>
          <a:ln/>
        </p:spPr>
        <p:txBody>
          <a:bodyPr/>
          <a:lstStyle>
            <a:lvl1pPr>
              <a:defRPr/>
            </a:lvl1pPr>
          </a:lstStyle>
          <a:p>
            <a:fld id="{4FE53E26-30F4-48CA-8F14-74F53DB651D3}" type="slidenum">
              <a:rPr lang="en-US" altLang="zh-CN"/>
              <a:pPr/>
              <a:t>‹#›</a:t>
            </a:fld>
            <a:endParaRPr lang="en-US" altLang="zh-CN"/>
          </a:p>
        </p:txBody>
      </p:sp>
    </p:spTree>
    <p:extLst>
      <p:ext uri="{BB962C8B-B14F-4D97-AF65-F5344CB8AC3E}">
        <p14:creationId xmlns:p14="http://schemas.microsoft.com/office/powerpoint/2010/main" val="820361914"/>
      </p:ext>
    </p:extLst>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A4CA559F-7D3A-6FDD-C697-99B92724EEC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CBFA87A8-E16C-409C-2BB9-A6A907AD6FA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FC71552-9300-02AC-FD80-174D1E4783CE}"/>
              </a:ext>
            </a:extLst>
          </p:cNvPr>
          <p:cNvSpPr>
            <a:spLocks noGrp="1" noChangeArrowheads="1"/>
          </p:cNvSpPr>
          <p:nvPr>
            <p:ph type="sldNum" sz="quarter" idx="12"/>
          </p:nvPr>
        </p:nvSpPr>
        <p:spPr>
          <a:ln/>
        </p:spPr>
        <p:txBody>
          <a:bodyPr/>
          <a:lstStyle>
            <a:lvl1pPr>
              <a:defRPr/>
            </a:lvl1pPr>
          </a:lstStyle>
          <a:p>
            <a:fld id="{06819116-38A5-490C-A628-C7DFDE9630FF}" type="slidenum">
              <a:rPr lang="en-US" altLang="zh-CN"/>
              <a:pPr/>
              <a:t>‹#›</a:t>
            </a:fld>
            <a:endParaRPr lang="en-US" altLang="zh-CN"/>
          </a:p>
        </p:txBody>
      </p:sp>
    </p:spTree>
    <p:extLst>
      <p:ext uri="{BB962C8B-B14F-4D97-AF65-F5344CB8AC3E}">
        <p14:creationId xmlns:p14="http://schemas.microsoft.com/office/powerpoint/2010/main" val="13465377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2A370210-4C04-CFE8-2C4E-40034BA3E33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39373699-667D-4EC9-6A4E-1E481B70294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81C60E51-C424-1C95-F3B5-3BF2E0277570}"/>
              </a:ext>
            </a:extLst>
          </p:cNvPr>
          <p:cNvSpPr>
            <a:spLocks noGrp="1" noChangeArrowheads="1"/>
          </p:cNvSpPr>
          <p:nvPr>
            <p:ph type="sldNum" sz="quarter" idx="12"/>
          </p:nvPr>
        </p:nvSpPr>
        <p:spPr>
          <a:ln/>
        </p:spPr>
        <p:txBody>
          <a:bodyPr/>
          <a:lstStyle>
            <a:lvl1pPr>
              <a:defRPr/>
            </a:lvl1pPr>
          </a:lstStyle>
          <a:p>
            <a:fld id="{B92B5169-058D-4580-A720-183C5C86AB44}" type="slidenum">
              <a:rPr lang="en-US" altLang="zh-CN"/>
              <a:pPr/>
              <a:t>‹#›</a:t>
            </a:fld>
            <a:endParaRPr lang="en-US" altLang="zh-CN"/>
          </a:p>
        </p:txBody>
      </p:sp>
    </p:spTree>
    <p:extLst>
      <p:ext uri="{BB962C8B-B14F-4D97-AF65-F5344CB8AC3E}">
        <p14:creationId xmlns:p14="http://schemas.microsoft.com/office/powerpoint/2010/main" val="19947006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2BEDA8C0-C0DE-F204-2746-826C2DE4CA7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C2D65358-9D77-ED14-44F7-C4EA2251B70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79B552E1-B50D-1AEC-2D50-C405BBC22DB3}"/>
              </a:ext>
            </a:extLst>
          </p:cNvPr>
          <p:cNvSpPr>
            <a:spLocks noGrp="1" noChangeArrowheads="1"/>
          </p:cNvSpPr>
          <p:nvPr>
            <p:ph type="sldNum" sz="quarter" idx="12"/>
          </p:nvPr>
        </p:nvSpPr>
        <p:spPr>
          <a:ln/>
        </p:spPr>
        <p:txBody>
          <a:bodyPr/>
          <a:lstStyle>
            <a:lvl1pPr>
              <a:defRPr/>
            </a:lvl1pPr>
          </a:lstStyle>
          <a:p>
            <a:fld id="{FD2474DB-C82E-41C0-B611-CB6274FE17DD}" type="slidenum">
              <a:rPr lang="en-US" altLang="zh-CN"/>
              <a:pPr/>
              <a:t>‹#›</a:t>
            </a:fld>
            <a:endParaRPr lang="en-US" altLang="zh-CN"/>
          </a:p>
        </p:txBody>
      </p:sp>
    </p:spTree>
    <p:extLst>
      <p:ext uri="{BB962C8B-B14F-4D97-AF65-F5344CB8AC3E}">
        <p14:creationId xmlns:p14="http://schemas.microsoft.com/office/powerpoint/2010/main" val="14769222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DC7F71E-35FC-A6FC-7CB2-591E8CA4109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54586033-8E92-6126-A500-78BF65CBF7C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AC929844-E471-CACF-5B35-934C815B0520}"/>
              </a:ext>
            </a:extLst>
          </p:cNvPr>
          <p:cNvSpPr>
            <a:spLocks noGrp="1" noChangeArrowheads="1"/>
          </p:cNvSpPr>
          <p:nvPr>
            <p:ph type="sldNum" sz="quarter" idx="12"/>
          </p:nvPr>
        </p:nvSpPr>
        <p:spPr>
          <a:ln/>
        </p:spPr>
        <p:txBody>
          <a:bodyPr/>
          <a:lstStyle>
            <a:lvl1pPr>
              <a:defRPr/>
            </a:lvl1pPr>
          </a:lstStyle>
          <a:p>
            <a:fld id="{B15E8462-66D7-4628-9881-98E8A934B84A}" type="slidenum">
              <a:rPr lang="en-US" altLang="zh-CN"/>
              <a:pPr/>
              <a:t>‹#›</a:t>
            </a:fld>
            <a:endParaRPr lang="en-US" altLang="zh-CN"/>
          </a:p>
        </p:txBody>
      </p:sp>
    </p:spTree>
    <p:extLst>
      <p:ext uri="{BB962C8B-B14F-4D97-AF65-F5344CB8AC3E}">
        <p14:creationId xmlns:p14="http://schemas.microsoft.com/office/powerpoint/2010/main" val="30941032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189E06B5-99D6-5BBE-29D9-8406C9748A6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FD2803F-63E9-97DB-5F5A-E63BBAF2C9E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885612E-F7BA-9486-F57C-9C003CECC924}"/>
              </a:ext>
            </a:extLst>
          </p:cNvPr>
          <p:cNvSpPr>
            <a:spLocks noGrp="1" noChangeArrowheads="1"/>
          </p:cNvSpPr>
          <p:nvPr>
            <p:ph type="sldNum" sz="quarter" idx="12"/>
          </p:nvPr>
        </p:nvSpPr>
        <p:spPr>
          <a:ln/>
        </p:spPr>
        <p:txBody>
          <a:bodyPr/>
          <a:lstStyle>
            <a:lvl1pPr>
              <a:defRPr/>
            </a:lvl1pPr>
          </a:lstStyle>
          <a:p>
            <a:fld id="{DCF0B5B8-1304-4871-A6C4-631D926925D4}" type="slidenum">
              <a:rPr lang="en-US" altLang="zh-CN"/>
              <a:pPr/>
              <a:t>‹#›</a:t>
            </a:fld>
            <a:endParaRPr lang="en-US" altLang="zh-CN"/>
          </a:p>
        </p:txBody>
      </p:sp>
    </p:spTree>
    <p:extLst>
      <p:ext uri="{BB962C8B-B14F-4D97-AF65-F5344CB8AC3E}">
        <p14:creationId xmlns:p14="http://schemas.microsoft.com/office/powerpoint/2010/main" val="29854735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0312BA53-BB5A-02C0-D8E4-3EAF81533B9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9BA4327-29DC-51C7-F117-FF8E1FA83B7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404705F-333C-7672-B953-D4D728F9DB1F}"/>
              </a:ext>
            </a:extLst>
          </p:cNvPr>
          <p:cNvSpPr>
            <a:spLocks noGrp="1" noChangeArrowheads="1"/>
          </p:cNvSpPr>
          <p:nvPr>
            <p:ph type="sldNum" sz="quarter" idx="12"/>
          </p:nvPr>
        </p:nvSpPr>
        <p:spPr>
          <a:ln/>
        </p:spPr>
        <p:txBody>
          <a:bodyPr/>
          <a:lstStyle>
            <a:lvl1pPr>
              <a:defRPr/>
            </a:lvl1pPr>
          </a:lstStyle>
          <a:p>
            <a:fld id="{7A08C0F4-911F-431B-B5F4-C3C04E98EE7C}" type="slidenum">
              <a:rPr lang="en-US" altLang="zh-CN"/>
              <a:pPr/>
              <a:t>‹#›</a:t>
            </a:fld>
            <a:endParaRPr lang="en-US" altLang="zh-CN"/>
          </a:p>
        </p:txBody>
      </p:sp>
    </p:spTree>
    <p:extLst>
      <p:ext uri="{BB962C8B-B14F-4D97-AF65-F5344CB8AC3E}">
        <p14:creationId xmlns:p14="http://schemas.microsoft.com/office/powerpoint/2010/main" val="29166397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445E84D-CA15-2423-BCA8-6EAEC7F49D2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782505A-274D-E1CD-6F7A-BD9282778B1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BF71DB9-1E51-6E12-51CF-193C2201B74E}"/>
              </a:ext>
            </a:extLst>
          </p:cNvPr>
          <p:cNvSpPr>
            <a:spLocks noGrp="1" noChangeArrowheads="1"/>
          </p:cNvSpPr>
          <p:nvPr>
            <p:ph type="sldNum" sz="quarter" idx="12"/>
          </p:nvPr>
        </p:nvSpPr>
        <p:spPr>
          <a:ln/>
        </p:spPr>
        <p:txBody>
          <a:bodyPr/>
          <a:lstStyle>
            <a:lvl1pPr>
              <a:defRPr/>
            </a:lvl1pPr>
          </a:lstStyle>
          <a:p>
            <a:fld id="{CD409095-03D7-4D0F-B7C5-D7162DC123C5}" type="slidenum">
              <a:rPr lang="en-US" altLang="zh-CN"/>
              <a:pPr/>
              <a:t>‹#›</a:t>
            </a:fld>
            <a:endParaRPr lang="en-US" altLang="zh-CN"/>
          </a:p>
        </p:txBody>
      </p:sp>
    </p:spTree>
    <p:extLst>
      <p:ext uri="{BB962C8B-B14F-4D97-AF65-F5344CB8AC3E}">
        <p14:creationId xmlns:p14="http://schemas.microsoft.com/office/powerpoint/2010/main" val="23365462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55CA92A-1A57-BCFB-47AE-9825BEC3F57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E2A58BA-C57F-42BA-DEEE-6FBD51D5AA8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E89A4DC-D0E5-A930-8228-47285A910CF5}"/>
              </a:ext>
            </a:extLst>
          </p:cNvPr>
          <p:cNvSpPr>
            <a:spLocks noGrp="1" noChangeArrowheads="1"/>
          </p:cNvSpPr>
          <p:nvPr>
            <p:ph type="sldNum" sz="quarter" idx="12"/>
          </p:nvPr>
        </p:nvSpPr>
        <p:spPr>
          <a:ln/>
        </p:spPr>
        <p:txBody>
          <a:bodyPr/>
          <a:lstStyle>
            <a:lvl1pPr>
              <a:defRPr/>
            </a:lvl1pPr>
          </a:lstStyle>
          <a:p>
            <a:fld id="{6E8D49BE-771B-4B1F-852A-9533C6943AFC}" type="slidenum">
              <a:rPr lang="en-US" altLang="zh-CN"/>
              <a:pPr/>
              <a:t>‹#›</a:t>
            </a:fld>
            <a:endParaRPr lang="en-US" altLang="zh-CN"/>
          </a:p>
        </p:txBody>
      </p:sp>
    </p:spTree>
    <p:extLst>
      <p:ext uri="{BB962C8B-B14F-4D97-AF65-F5344CB8AC3E}">
        <p14:creationId xmlns:p14="http://schemas.microsoft.com/office/powerpoint/2010/main" val="3956144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ACB98AE4-D063-ABC2-49BF-309EE1A4713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CAC6AFB-7C86-783B-EB04-9480A8D6DF7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B16A715-3CDF-7276-15E3-44933ADDA517}"/>
              </a:ext>
            </a:extLst>
          </p:cNvPr>
          <p:cNvSpPr>
            <a:spLocks noGrp="1" noChangeArrowheads="1"/>
          </p:cNvSpPr>
          <p:nvPr>
            <p:ph type="sldNum" sz="quarter" idx="12"/>
          </p:nvPr>
        </p:nvSpPr>
        <p:spPr>
          <a:ln/>
        </p:spPr>
        <p:txBody>
          <a:bodyPr/>
          <a:lstStyle>
            <a:lvl1pPr>
              <a:defRPr/>
            </a:lvl1pPr>
          </a:lstStyle>
          <a:p>
            <a:fld id="{07352234-3649-4903-AC6A-6BCE7510E728}" type="slidenum">
              <a:rPr lang="en-US" altLang="zh-CN"/>
              <a:pPr/>
              <a:t>‹#›</a:t>
            </a:fld>
            <a:endParaRPr lang="en-US" altLang="zh-CN"/>
          </a:p>
        </p:txBody>
      </p:sp>
    </p:spTree>
    <p:extLst>
      <p:ext uri="{BB962C8B-B14F-4D97-AF65-F5344CB8AC3E}">
        <p14:creationId xmlns:p14="http://schemas.microsoft.com/office/powerpoint/2010/main" val="324515414"/>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2624CC21-55AD-C6A8-21A1-68B2EE47800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CE64A440-598B-A6F3-A33C-EE7B2BDC80E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5E20570-3C17-1882-593A-1D7AB2FFC53C}"/>
              </a:ext>
            </a:extLst>
          </p:cNvPr>
          <p:cNvSpPr>
            <a:spLocks noGrp="1" noChangeArrowheads="1"/>
          </p:cNvSpPr>
          <p:nvPr>
            <p:ph type="sldNum" sz="quarter" idx="12"/>
          </p:nvPr>
        </p:nvSpPr>
        <p:spPr>
          <a:ln/>
        </p:spPr>
        <p:txBody>
          <a:bodyPr/>
          <a:lstStyle>
            <a:lvl1pPr>
              <a:defRPr/>
            </a:lvl1pPr>
          </a:lstStyle>
          <a:p>
            <a:fld id="{59E7D82A-6A0B-4C15-959E-F95543175192}" type="slidenum">
              <a:rPr lang="en-US" altLang="zh-CN"/>
              <a:pPr/>
              <a:t>‹#›</a:t>
            </a:fld>
            <a:endParaRPr lang="en-US" altLang="zh-CN"/>
          </a:p>
        </p:txBody>
      </p:sp>
    </p:spTree>
    <p:extLst>
      <p:ext uri="{BB962C8B-B14F-4D97-AF65-F5344CB8AC3E}">
        <p14:creationId xmlns:p14="http://schemas.microsoft.com/office/powerpoint/2010/main" val="3318807396"/>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1B8CEACA-9741-3B94-DBD4-5DA316AE238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F7748EB5-AE4F-5CF9-BE2E-E4A7F34A6ED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2F1A736D-1CE2-CAAF-EE64-7F9534B74146}"/>
              </a:ext>
            </a:extLst>
          </p:cNvPr>
          <p:cNvSpPr>
            <a:spLocks noGrp="1" noChangeArrowheads="1"/>
          </p:cNvSpPr>
          <p:nvPr>
            <p:ph type="sldNum" sz="quarter" idx="12"/>
          </p:nvPr>
        </p:nvSpPr>
        <p:spPr>
          <a:ln/>
        </p:spPr>
        <p:txBody>
          <a:bodyPr/>
          <a:lstStyle>
            <a:lvl1pPr>
              <a:defRPr/>
            </a:lvl1pPr>
          </a:lstStyle>
          <a:p>
            <a:fld id="{E6E2BC65-99BE-4540-9385-3C26EA4BEC9B}" type="slidenum">
              <a:rPr lang="en-US" altLang="zh-CN"/>
              <a:pPr/>
              <a:t>‹#›</a:t>
            </a:fld>
            <a:endParaRPr lang="en-US" altLang="zh-CN"/>
          </a:p>
        </p:txBody>
      </p:sp>
    </p:spTree>
    <p:extLst>
      <p:ext uri="{BB962C8B-B14F-4D97-AF65-F5344CB8AC3E}">
        <p14:creationId xmlns:p14="http://schemas.microsoft.com/office/powerpoint/2010/main" val="532340926"/>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8B287210-1FAC-EECB-1AE1-509A8A44769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AF5918FD-CCCC-D606-0AD6-47536A38B2B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3C85A150-FBE9-33E5-F72A-1820730F7E76}"/>
              </a:ext>
            </a:extLst>
          </p:cNvPr>
          <p:cNvSpPr>
            <a:spLocks noGrp="1" noChangeArrowheads="1"/>
          </p:cNvSpPr>
          <p:nvPr>
            <p:ph type="sldNum" sz="quarter" idx="12"/>
          </p:nvPr>
        </p:nvSpPr>
        <p:spPr>
          <a:ln/>
        </p:spPr>
        <p:txBody>
          <a:bodyPr/>
          <a:lstStyle>
            <a:lvl1pPr>
              <a:defRPr/>
            </a:lvl1pPr>
          </a:lstStyle>
          <a:p>
            <a:fld id="{DE7BBCD7-2FB1-418F-B08A-7A1D70B4CC3D}" type="slidenum">
              <a:rPr lang="en-US" altLang="zh-CN"/>
              <a:pPr/>
              <a:t>‹#›</a:t>
            </a:fld>
            <a:endParaRPr lang="en-US" altLang="zh-CN"/>
          </a:p>
        </p:txBody>
      </p:sp>
    </p:spTree>
    <p:extLst>
      <p:ext uri="{BB962C8B-B14F-4D97-AF65-F5344CB8AC3E}">
        <p14:creationId xmlns:p14="http://schemas.microsoft.com/office/powerpoint/2010/main" val="3354849113"/>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4B70DD0-B7A6-E3B8-65C1-CD7C0121AC8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C879EDD4-307F-EFDC-48B4-B5357BD087A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3E6B6EDD-75D1-EE42-3477-D9B042158FF4}"/>
              </a:ext>
            </a:extLst>
          </p:cNvPr>
          <p:cNvSpPr>
            <a:spLocks noGrp="1" noChangeArrowheads="1"/>
          </p:cNvSpPr>
          <p:nvPr>
            <p:ph type="sldNum" sz="quarter" idx="12"/>
          </p:nvPr>
        </p:nvSpPr>
        <p:spPr>
          <a:ln/>
        </p:spPr>
        <p:txBody>
          <a:bodyPr/>
          <a:lstStyle>
            <a:lvl1pPr>
              <a:defRPr/>
            </a:lvl1pPr>
          </a:lstStyle>
          <a:p>
            <a:fld id="{31035934-0A38-4989-9B25-187C7D5E7248}" type="slidenum">
              <a:rPr lang="en-US" altLang="zh-CN"/>
              <a:pPr/>
              <a:t>‹#›</a:t>
            </a:fld>
            <a:endParaRPr lang="en-US" altLang="zh-CN"/>
          </a:p>
        </p:txBody>
      </p:sp>
    </p:spTree>
    <p:extLst>
      <p:ext uri="{BB962C8B-B14F-4D97-AF65-F5344CB8AC3E}">
        <p14:creationId xmlns:p14="http://schemas.microsoft.com/office/powerpoint/2010/main" val="2190427589"/>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7AAC8576-2F3F-EBF8-5B13-1FA9359D9C4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D0B3BD6-D743-C6BD-223B-46F46C36BFB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1D0DE1D-DF9C-05BA-1225-3387EFB753B7}"/>
              </a:ext>
            </a:extLst>
          </p:cNvPr>
          <p:cNvSpPr>
            <a:spLocks noGrp="1" noChangeArrowheads="1"/>
          </p:cNvSpPr>
          <p:nvPr>
            <p:ph type="sldNum" sz="quarter" idx="12"/>
          </p:nvPr>
        </p:nvSpPr>
        <p:spPr>
          <a:ln/>
        </p:spPr>
        <p:txBody>
          <a:bodyPr/>
          <a:lstStyle>
            <a:lvl1pPr>
              <a:defRPr/>
            </a:lvl1pPr>
          </a:lstStyle>
          <a:p>
            <a:fld id="{15977F52-C30D-4214-9828-28048868CD8D}" type="slidenum">
              <a:rPr lang="en-US" altLang="zh-CN"/>
              <a:pPr/>
              <a:t>‹#›</a:t>
            </a:fld>
            <a:endParaRPr lang="en-US" altLang="zh-CN"/>
          </a:p>
        </p:txBody>
      </p:sp>
    </p:spTree>
    <p:extLst>
      <p:ext uri="{BB962C8B-B14F-4D97-AF65-F5344CB8AC3E}">
        <p14:creationId xmlns:p14="http://schemas.microsoft.com/office/powerpoint/2010/main" val="146505376"/>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573D6115-E886-952E-58A3-BB849A7EC85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1765AB1-B7E1-012A-196A-E6959687CF2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314F269-E3F4-CDAC-17E7-02AB0C094A8F}"/>
              </a:ext>
            </a:extLst>
          </p:cNvPr>
          <p:cNvSpPr>
            <a:spLocks noGrp="1" noChangeArrowheads="1"/>
          </p:cNvSpPr>
          <p:nvPr>
            <p:ph type="sldNum" sz="quarter" idx="12"/>
          </p:nvPr>
        </p:nvSpPr>
        <p:spPr>
          <a:ln/>
        </p:spPr>
        <p:txBody>
          <a:bodyPr/>
          <a:lstStyle>
            <a:lvl1pPr>
              <a:defRPr/>
            </a:lvl1pPr>
          </a:lstStyle>
          <a:p>
            <a:fld id="{2AD6CBC4-D070-4047-A1B4-D43A0CC0DF74}" type="slidenum">
              <a:rPr lang="en-US" altLang="zh-CN"/>
              <a:pPr/>
              <a:t>‹#›</a:t>
            </a:fld>
            <a:endParaRPr lang="en-US" altLang="zh-CN"/>
          </a:p>
        </p:txBody>
      </p:sp>
    </p:spTree>
    <p:extLst>
      <p:ext uri="{BB962C8B-B14F-4D97-AF65-F5344CB8AC3E}">
        <p14:creationId xmlns:p14="http://schemas.microsoft.com/office/powerpoint/2010/main" val="1765426866"/>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image" Target="../media/image3.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 Target="../slides/slide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6.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jpeg"/><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A668011E-5174-26C8-8052-AB9418C5137A}"/>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单击以编辑母版标题样式</a:t>
            </a:r>
          </a:p>
        </p:txBody>
      </p:sp>
      <p:sp>
        <p:nvSpPr>
          <p:cNvPr id="80899" name="Rectangle 3">
            <a:extLst>
              <a:ext uri="{FF2B5EF4-FFF2-40B4-BE49-F238E27FC236}">
                <a16:creationId xmlns:a16="http://schemas.microsoft.com/office/drawing/2014/main" id="{CB1649DF-8F8E-9113-FD52-759A98FFA6CC}"/>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8E7F2DD6-3269-018E-ACC9-36FAA933342A}"/>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ea typeface="+mn-ea"/>
              </a:defRPr>
            </a:lvl1pPr>
          </a:lstStyle>
          <a:p>
            <a:pPr>
              <a:defRPr/>
            </a:pPr>
            <a:endParaRPr lang="en-US" altLang="zh-CN"/>
          </a:p>
        </p:txBody>
      </p:sp>
      <p:sp>
        <p:nvSpPr>
          <p:cNvPr id="1029" name="Rectangle 5">
            <a:extLst>
              <a:ext uri="{FF2B5EF4-FFF2-40B4-BE49-F238E27FC236}">
                <a16:creationId xmlns:a16="http://schemas.microsoft.com/office/drawing/2014/main" id="{CC9421C9-804A-C69F-7DC9-16F40D72C750}"/>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ea typeface="+mn-ea"/>
              </a:defRPr>
            </a:lvl1pPr>
          </a:lstStyle>
          <a:p>
            <a:pPr>
              <a:defRPr/>
            </a:pPr>
            <a:endParaRPr lang="en-US" altLang="zh-CN"/>
          </a:p>
        </p:txBody>
      </p:sp>
      <p:sp>
        <p:nvSpPr>
          <p:cNvPr id="1030" name="Rectangle 6">
            <a:extLst>
              <a:ext uri="{FF2B5EF4-FFF2-40B4-BE49-F238E27FC236}">
                <a16:creationId xmlns:a16="http://schemas.microsoft.com/office/drawing/2014/main" id="{76CD931E-75E6-A3A1-2677-72603E9733D0}"/>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ea typeface="宋体" panose="02010600030101010101" pitchFamily="2" charset="-122"/>
              </a:defRPr>
            </a:lvl1pPr>
          </a:lstStyle>
          <a:p>
            <a:fld id="{388AB02F-FE4D-48DE-8258-3DFD3FD9006D}" type="slidenum">
              <a:rPr lang="en-US" altLang="zh-CN"/>
              <a:pPr/>
              <a:t>‹#›</a:t>
            </a:fld>
            <a:endParaRPr lang="en-US" altLang="zh-CN"/>
          </a:p>
        </p:txBody>
      </p:sp>
      <p:pic>
        <p:nvPicPr>
          <p:cNvPr id="80903" name="Picture 9" descr="机动">
            <a:extLst>
              <a:ext uri="{FF2B5EF4-FFF2-40B4-BE49-F238E27FC236}">
                <a16:creationId xmlns:a16="http://schemas.microsoft.com/office/drawing/2014/main" id="{D8EE9132-0108-503E-518A-BBB5D0888D37}"/>
              </a:ext>
            </a:extLst>
          </p:cNvPr>
          <p:cNvPicPr>
            <a:picLocks noChangeAspect="1" noChangeArrowheads="1"/>
          </p:cNvPicPr>
          <p:nvPr/>
        </p:nvPicPr>
        <p:blipFill>
          <a:blip r:embed="rId18">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Text Box 10">
            <a:extLst>
              <a:ext uri="{FF2B5EF4-FFF2-40B4-BE49-F238E27FC236}">
                <a16:creationId xmlns:a16="http://schemas.microsoft.com/office/drawing/2014/main" id="{680C4EE6-1469-43FB-BB6E-A4A3FEEB5BDF}"/>
              </a:ext>
            </a:extLst>
          </p:cNvPr>
          <p:cNvSpPr txBox="1">
            <a:spLocks noChangeArrowheads="1"/>
          </p:cNvSpPr>
          <p:nvPr/>
        </p:nvSpPr>
        <p:spPr bwMode="auto">
          <a:xfrm>
            <a:off x="6115050" y="6600825"/>
            <a:ext cx="2724150" cy="244475"/>
          </a:xfrm>
          <a:prstGeom prst="rect">
            <a:avLst/>
          </a:prstGeom>
          <a:noFill/>
          <a:ln w="9525">
            <a:noFill/>
            <a:miter lim="800000"/>
            <a:headEnd/>
            <a:tailEnd/>
          </a:ln>
          <a:effectLst/>
        </p:spPr>
        <p:txBody>
          <a:bodyPr wrap="none">
            <a:spAutoFit/>
          </a:bodyPr>
          <a:lstStyle/>
          <a:p>
            <a:pPr eaLnBrk="0" hangingPunct="0">
              <a:spcBef>
                <a:spcPct val="0"/>
              </a:spcBef>
              <a:defRPr/>
            </a:pPr>
            <a:r>
              <a:rPr kumimoji="0" lang="zh-CN" altLang="en-US" sz="1000">
                <a:latin typeface="楷体_GB2312" pitchFamily="49" charset="-122"/>
              </a:rPr>
              <a:t>机动   目录   上页   下页   返回   结束 </a:t>
            </a:r>
          </a:p>
        </p:txBody>
      </p:sp>
      <p:pic>
        <p:nvPicPr>
          <p:cNvPr id="80905" name="Picture 11" descr="返回">
            <a:hlinkClick r:id="" action="ppaction://hlinkshowjump?jump=lastslideviewed"/>
            <a:extLst>
              <a:ext uri="{FF2B5EF4-FFF2-40B4-BE49-F238E27FC236}">
                <a16:creationId xmlns:a16="http://schemas.microsoft.com/office/drawing/2014/main" id="{6E5866A7-D673-32A0-D714-0B029792A5B3}"/>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6" name="Picture 12" descr="目录">
            <a:hlinkClick r:id="rId20" action="ppaction://hlinksldjump"/>
            <a:extLst>
              <a:ext uri="{FF2B5EF4-FFF2-40B4-BE49-F238E27FC236}">
                <a16:creationId xmlns:a16="http://schemas.microsoft.com/office/drawing/2014/main" id="{15A13FEE-7857-6CBD-F10E-A7E6411B94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7" name="Picture 13" descr="上一页">
            <a:hlinkClick r:id="" action="ppaction://hlinkshowjump?jump=previousslide"/>
            <a:extLst>
              <a:ext uri="{FF2B5EF4-FFF2-40B4-BE49-F238E27FC236}">
                <a16:creationId xmlns:a16="http://schemas.microsoft.com/office/drawing/2014/main" id="{2D5A4FCE-E017-1ABE-B479-8B4639FBA606}"/>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8" name="Picture 14" descr="退出">
            <a:hlinkClick r:id="" action="ppaction://hlinkshowjump?jump=endshow"/>
            <a:extLst>
              <a:ext uri="{FF2B5EF4-FFF2-40B4-BE49-F238E27FC236}">
                <a16:creationId xmlns:a16="http://schemas.microsoft.com/office/drawing/2014/main" id="{A5F34AEA-E711-4DCD-66A4-DC254CC4C0E0}"/>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9" name="Picture 15" descr="下一页">
            <a:hlinkClick r:id="" action="ppaction://hlinkshowjump?jump=nextslide"/>
            <a:extLst>
              <a:ext uri="{FF2B5EF4-FFF2-40B4-BE49-F238E27FC236}">
                <a16:creationId xmlns:a16="http://schemas.microsoft.com/office/drawing/2014/main" id="{D81756A9-A10B-A810-82BF-12E0439982ED}"/>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transition>
    <p:wipe dir="r"/>
  </p:transition>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07316A86-A5FF-6650-E2B3-BA5F239F393D}"/>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81923" name="Rectangle 3">
            <a:extLst>
              <a:ext uri="{FF2B5EF4-FFF2-40B4-BE49-F238E27FC236}">
                <a16:creationId xmlns:a16="http://schemas.microsoft.com/office/drawing/2014/main" id="{6962F1CE-74E7-E7D1-2E5D-CD491F0C8744}"/>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50532" name="Rectangle 4">
            <a:extLst>
              <a:ext uri="{FF2B5EF4-FFF2-40B4-BE49-F238E27FC236}">
                <a16:creationId xmlns:a16="http://schemas.microsoft.com/office/drawing/2014/main" id="{C3B24052-E297-7E87-48F7-F3E964DFC574}"/>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defRPr sz="1400">
                <a:ea typeface="+mn-ea"/>
              </a:defRPr>
            </a:lvl1pPr>
          </a:lstStyle>
          <a:p>
            <a:pPr>
              <a:defRPr/>
            </a:pPr>
            <a:endParaRPr lang="en-US" altLang="zh-CN"/>
          </a:p>
        </p:txBody>
      </p:sp>
      <p:sp>
        <p:nvSpPr>
          <p:cNvPr id="150533" name="Rectangle 5">
            <a:extLst>
              <a:ext uri="{FF2B5EF4-FFF2-40B4-BE49-F238E27FC236}">
                <a16:creationId xmlns:a16="http://schemas.microsoft.com/office/drawing/2014/main" id="{1D3A7EBB-CB4E-C13E-0AA7-ADDE04D4C277}"/>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spcBef>
                <a:spcPct val="0"/>
              </a:spcBef>
              <a:defRPr sz="1400">
                <a:ea typeface="+mn-ea"/>
              </a:defRPr>
            </a:lvl1pPr>
          </a:lstStyle>
          <a:p>
            <a:pPr>
              <a:defRPr/>
            </a:pPr>
            <a:endParaRPr lang="en-US" altLang="zh-CN"/>
          </a:p>
        </p:txBody>
      </p:sp>
      <p:sp>
        <p:nvSpPr>
          <p:cNvPr id="150534" name="Rectangle 6">
            <a:extLst>
              <a:ext uri="{FF2B5EF4-FFF2-40B4-BE49-F238E27FC236}">
                <a16:creationId xmlns:a16="http://schemas.microsoft.com/office/drawing/2014/main" id="{9913E49E-4359-372F-E3DA-5CA55F8EE865}"/>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1400">
                <a:ea typeface="宋体" panose="02010600030101010101" pitchFamily="2" charset="-122"/>
              </a:defRPr>
            </a:lvl1pPr>
          </a:lstStyle>
          <a:p>
            <a:fld id="{ECD2DBCA-9600-4CB0-BF5E-276A7BC498B8}"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jpeg"/><Relationship Id="rId7" Type="http://schemas.openxmlformats.org/officeDocument/2006/relationships/image" Target="../media/image5.jpeg"/><Relationship Id="rId12" Type="http://schemas.openxmlformats.org/officeDocument/2006/relationships/image" Target="../media/image14.emf"/><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4.jpeg"/><Relationship Id="rId11" Type="http://schemas.openxmlformats.org/officeDocument/2006/relationships/oleObject" Target="../embeddings/oleObject7.bin"/><Relationship Id="rId5" Type="http://schemas.openxmlformats.org/officeDocument/2006/relationships/image" Target="../media/image3.jpeg"/><Relationship Id="rId10" Type="http://schemas.openxmlformats.org/officeDocument/2006/relationships/image" Target="../media/image13.emf"/><Relationship Id="rId4" Type="http://schemas.openxmlformats.org/officeDocument/2006/relationships/slide" Target="slide2.xml"/><Relationship Id="rId9"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oleObject" Target="../embeddings/oleObject10.bin"/><Relationship Id="rId3" Type="http://schemas.openxmlformats.org/officeDocument/2006/relationships/image" Target="../media/image2.jpeg"/><Relationship Id="rId7" Type="http://schemas.openxmlformats.org/officeDocument/2006/relationships/image" Target="../media/image5.jpeg"/><Relationship Id="rId12" Type="http://schemas.openxmlformats.org/officeDocument/2006/relationships/image" Target="../media/image16.emf"/><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jpeg"/><Relationship Id="rId11" Type="http://schemas.openxmlformats.org/officeDocument/2006/relationships/oleObject" Target="../embeddings/oleObject9.bin"/><Relationship Id="rId5" Type="http://schemas.openxmlformats.org/officeDocument/2006/relationships/image" Target="../media/image3.jpeg"/><Relationship Id="rId10" Type="http://schemas.openxmlformats.org/officeDocument/2006/relationships/image" Target="../media/image15.emf"/><Relationship Id="rId4" Type="http://schemas.openxmlformats.org/officeDocument/2006/relationships/slide" Target="slide2.xml"/><Relationship Id="rId9" Type="http://schemas.openxmlformats.org/officeDocument/2006/relationships/oleObject" Target="../embeddings/oleObject8.bin"/><Relationship Id="rId14" Type="http://schemas.openxmlformats.org/officeDocument/2006/relationships/image" Target="../media/image17.emf"/></Relationships>
</file>

<file path=ppt/slides/_rels/slide14.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jpeg"/><Relationship Id="rId7"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18.emf"/><Relationship Id="rId4" Type="http://schemas.openxmlformats.org/officeDocument/2006/relationships/slide" Target="slide2.xml"/><Relationship Id="rId9" Type="http://schemas.openxmlformats.org/officeDocument/2006/relationships/oleObject" Target="../embeddings/oleObject11.bin"/></Relationships>
</file>

<file path=ppt/slides/_rels/slide15.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oleObject" Target="../embeddings/oleObject14.bin"/><Relationship Id="rId18" Type="http://schemas.openxmlformats.org/officeDocument/2006/relationships/image" Target="../media/image23.emf"/><Relationship Id="rId3" Type="http://schemas.openxmlformats.org/officeDocument/2006/relationships/image" Target="../media/image2.jpeg"/><Relationship Id="rId7" Type="http://schemas.openxmlformats.org/officeDocument/2006/relationships/image" Target="../media/image5.jpeg"/><Relationship Id="rId12" Type="http://schemas.openxmlformats.org/officeDocument/2006/relationships/image" Target="../media/image20.emf"/><Relationship Id="rId17" Type="http://schemas.openxmlformats.org/officeDocument/2006/relationships/oleObject" Target="../embeddings/oleObject16.bin"/><Relationship Id="rId2" Type="http://schemas.openxmlformats.org/officeDocument/2006/relationships/image" Target="../media/image1.jpeg"/><Relationship Id="rId16" Type="http://schemas.openxmlformats.org/officeDocument/2006/relationships/image" Target="../media/image22.emf"/><Relationship Id="rId1" Type="http://schemas.openxmlformats.org/officeDocument/2006/relationships/slideLayout" Target="../slideLayouts/slideLayout7.xml"/><Relationship Id="rId6" Type="http://schemas.openxmlformats.org/officeDocument/2006/relationships/image" Target="../media/image4.jpeg"/><Relationship Id="rId11" Type="http://schemas.openxmlformats.org/officeDocument/2006/relationships/oleObject" Target="../embeddings/oleObject13.bin"/><Relationship Id="rId5" Type="http://schemas.openxmlformats.org/officeDocument/2006/relationships/image" Target="../media/image3.jpeg"/><Relationship Id="rId15" Type="http://schemas.openxmlformats.org/officeDocument/2006/relationships/oleObject" Target="../embeddings/oleObject15.bin"/><Relationship Id="rId10" Type="http://schemas.openxmlformats.org/officeDocument/2006/relationships/image" Target="../media/image19.emf"/><Relationship Id="rId4" Type="http://schemas.openxmlformats.org/officeDocument/2006/relationships/slide" Target="slide2.xml"/><Relationship Id="rId9" Type="http://schemas.openxmlformats.org/officeDocument/2006/relationships/oleObject" Target="../embeddings/oleObject12.bin"/><Relationship Id="rId14" Type="http://schemas.openxmlformats.org/officeDocument/2006/relationships/image" Target="../media/image21.emf"/></Relationships>
</file>

<file path=ppt/slides/_rels/slide16.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jpeg"/><Relationship Id="rId7"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24.emf"/><Relationship Id="rId4" Type="http://schemas.openxmlformats.org/officeDocument/2006/relationships/slide" Target="slide2.xml"/><Relationship Id="rId9" Type="http://schemas.openxmlformats.org/officeDocument/2006/relationships/oleObject" Target="../embeddings/oleObject17.bin"/></Relationships>
</file>

<file path=ppt/slides/_rels/slide17.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jpeg"/><Relationship Id="rId7"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25.emf"/><Relationship Id="rId4" Type="http://schemas.openxmlformats.org/officeDocument/2006/relationships/slide" Target="slide2.xml"/><Relationship Id="rId9" Type="http://schemas.openxmlformats.org/officeDocument/2006/relationships/oleObject" Target="../embeddings/oleObject18.bin"/></Relationships>
</file>

<file path=ppt/slides/_rels/slide18.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oleObject" Target="../embeddings/oleObject21.bin"/><Relationship Id="rId3" Type="http://schemas.openxmlformats.org/officeDocument/2006/relationships/image" Target="../media/image2.jpeg"/><Relationship Id="rId7" Type="http://schemas.openxmlformats.org/officeDocument/2006/relationships/image" Target="../media/image5.jpeg"/><Relationship Id="rId12" Type="http://schemas.openxmlformats.org/officeDocument/2006/relationships/image" Target="../media/image27.emf"/><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jpeg"/><Relationship Id="rId11" Type="http://schemas.openxmlformats.org/officeDocument/2006/relationships/oleObject" Target="../embeddings/oleObject20.bin"/><Relationship Id="rId5" Type="http://schemas.openxmlformats.org/officeDocument/2006/relationships/image" Target="../media/image3.jpeg"/><Relationship Id="rId10" Type="http://schemas.openxmlformats.org/officeDocument/2006/relationships/image" Target="../media/image26.emf"/><Relationship Id="rId4" Type="http://schemas.openxmlformats.org/officeDocument/2006/relationships/slide" Target="slide2.xml"/><Relationship Id="rId9" Type="http://schemas.openxmlformats.org/officeDocument/2006/relationships/oleObject" Target="../embeddings/oleObject19.bin"/><Relationship Id="rId14" Type="http://schemas.openxmlformats.org/officeDocument/2006/relationships/image" Target="../media/image28.emf"/></Relationships>
</file>

<file path=ppt/slides/_rels/slide19.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jpeg"/><Relationship Id="rId7" Type="http://schemas.openxmlformats.org/officeDocument/2006/relationships/image" Target="../media/image5.jpeg"/><Relationship Id="rId12" Type="http://schemas.openxmlformats.org/officeDocument/2006/relationships/image" Target="../media/image30.emf"/><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jpeg"/><Relationship Id="rId11" Type="http://schemas.openxmlformats.org/officeDocument/2006/relationships/oleObject" Target="../embeddings/oleObject23.bin"/><Relationship Id="rId5" Type="http://schemas.openxmlformats.org/officeDocument/2006/relationships/image" Target="../media/image3.jpeg"/><Relationship Id="rId10" Type="http://schemas.openxmlformats.org/officeDocument/2006/relationships/image" Target="../media/image29.emf"/><Relationship Id="rId4" Type="http://schemas.openxmlformats.org/officeDocument/2006/relationships/slide" Target="slide2.xml"/><Relationship Id="rId9" Type="http://schemas.openxmlformats.org/officeDocument/2006/relationships/oleObject" Target="../embeddings/oleObject22.bin"/></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oleObject" Target="../embeddings/oleObject26.bin"/><Relationship Id="rId3" Type="http://schemas.openxmlformats.org/officeDocument/2006/relationships/image" Target="../media/image2.jpeg"/><Relationship Id="rId7" Type="http://schemas.openxmlformats.org/officeDocument/2006/relationships/image" Target="../media/image5.jpeg"/><Relationship Id="rId12" Type="http://schemas.openxmlformats.org/officeDocument/2006/relationships/image" Target="../media/image32.emf"/><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jpeg"/><Relationship Id="rId11" Type="http://schemas.openxmlformats.org/officeDocument/2006/relationships/oleObject" Target="../embeddings/oleObject25.bin"/><Relationship Id="rId5" Type="http://schemas.openxmlformats.org/officeDocument/2006/relationships/image" Target="../media/image3.jpeg"/><Relationship Id="rId10" Type="http://schemas.openxmlformats.org/officeDocument/2006/relationships/image" Target="../media/image31.emf"/><Relationship Id="rId4" Type="http://schemas.openxmlformats.org/officeDocument/2006/relationships/slide" Target="slide2.xml"/><Relationship Id="rId9" Type="http://schemas.openxmlformats.org/officeDocument/2006/relationships/oleObject" Target="../embeddings/oleObject24.bin"/><Relationship Id="rId14" Type="http://schemas.openxmlformats.org/officeDocument/2006/relationships/image" Target="../media/image33.emf"/></Relationships>
</file>

<file path=ppt/slides/_rels/slide2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jpeg"/><Relationship Id="rId7"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34.emf"/><Relationship Id="rId4" Type="http://schemas.openxmlformats.org/officeDocument/2006/relationships/slide" Target="slide2.xml"/><Relationship Id="rId9" Type="http://schemas.openxmlformats.org/officeDocument/2006/relationships/oleObject" Target="../embeddings/oleObject27.bin"/></Relationships>
</file>

<file path=ppt/slides/_rels/slide2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jpeg"/><Relationship Id="rId7" Type="http://schemas.openxmlformats.org/officeDocument/2006/relationships/image" Target="../media/image5.jpeg"/><Relationship Id="rId12" Type="http://schemas.openxmlformats.org/officeDocument/2006/relationships/image" Target="../media/image36.emf"/><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jpeg"/><Relationship Id="rId11" Type="http://schemas.openxmlformats.org/officeDocument/2006/relationships/oleObject" Target="../embeddings/oleObject29.bin"/><Relationship Id="rId5" Type="http://schemas.openxmlformats.org/officeDocument/2006/relationships/image" Target="../media/image3.jpeg"/><Relationship Id="rId10" Type="http://schemas.openxmlformats.org/officeDocument/2006/relationships/image" Target="../media/image35.emf"/><Relationship Id="rId4" Type="http://schemas.openxmlformats.org/officeDocument/2006/relationships/slide" Target="slide2.xml"/><Relationship Id="rId9" Type="http://schemas.openxmlformats.org/officeDocument/2006/relationships/oleObject" Target="../embeddings/oleObject28.bin"/></Relationships>
</file>

<file path=ppt/slides/_rels/slide23.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oleObject" Target="../embeddings/oleObject32.bin"/><Relationship Id="rId3" Type="http://schemas.openxmlformats.org/officeDocument/2006/relationships/image" Target="../media/image2.jpeg"/><Relationship Id="rId7" Type="http://schemas.openxmlformats.org/officeDocument/2006/relationships/image" Target="../media/image5.jpeg"/><Relationship Id="rId12" Type="http://schemas.openxmlformats.org/officeDocument/2006/relationships/image" Target="../media/image38.emf"/><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jpeg"/><Relationship Id="rId11" Type="http://schemas.openxmlformats.org/officeDocument/2006/relationships/oleObject" Target="../embeddings/oleObject31.bin"/><Relationship Id="rId5" Type="http://schemas.openxmlformats.org/officeDocument/2006/relationships/image" Target="../media/image3.jpeg"/><Relationship Id="rId10" Type="http://schemas.openxmlformats.org/officeDocument/2006/relationships/image" Target="../media/image37.emf"/><Relationship Id="rId4" Type="http://schemas.openxmlformats.org/officeDocument/2006/relationships/slide" Target="slide2.xml"/><Relationship Id="rId9" Type="http://schemas.openxmlformats.org/officeDocument/2006/relationships/oleObject" Target="../embeddings/oleObject30.bin"/><Relationship Id="rId14" Type="http://schemas.openxmlformats.org/officeDocument/2006/relationships/image" Target="../media/image39.emf"/></Relationships>
</file>

<file path=ppt/slides/_rels/slide24.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jpeg"/><Relationship Id="rId7"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40.emf"/><Relationship Id="rId4" Type="http://schemas.openxmlformats.org/officeDocument/2006/relationships/slide" Target="slide2.xml"/><Relationship Id="rId9" Type="http://schemas.openxmlformats.org/officeDocument/2006/relationships/oleObject" Target="../embeddings/oleObject33.bin"/></Relationships>
</file>

<file path=ppt/slides/_rels/slide25.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jpeg"/><Relationship Id="rId7" Type="http://schemas.openxmlformats.org/officeDocument/2006/relationships/image" Target="../media/image5.jpeg"/><Relationship Id="rId12" Type="http://schemas.openxmlformats.org/officeDocument/2006/relationships/image" Target="../media/image42.emf"/><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jpeg"/><Relationship Id="rId11" Type="http://schemas.openxmlformats.org/officeDocument/2006/relationships/oleObject" Target="../embeddings/oleObject35.bin"/><Relationship Id="rId5" Type="http://schemas.openxmlformats.org/officeDocument/2006/relationships/image" Target="../media/image3.jpeg"/><Relationship Id="rId10" Type="http://schemas.openxmlformats.org/officeDocument/2006/relationships/image" Target="../media/image41.emf"/><Relationship Id="rId4" Type="http://schemas.openxmlformats.org/officeDocument/2006/relationships/slide" Target="slide2.xml"/><Relationship Id="rId9" Type="http://schemas.openxmlformats.org/officeDocument/2006/relationships/oleObject" Target="../embeddings/oleObject34.bin"/></Relationships>
</file>

<file path=ppt/slides/_rels/slide26.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jpeg"/><Relationship Id="rId7"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43.emf"/><Relationship Id="rId4" Type="http://schemas.openxmlformats.org/officeDocument/2006/relationships/slide" Target="slide2.xml"/><Relationship Id="rId9" Type="http://schemas.openxmlformats.org/officeDocument/2006/relationships/oleObject" Target="../embeddings/oleObject36.bin"/></Relationships>
</file>

<file path=ppt/slides/_rels/slide27.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oleObject" Target="../embeddings/oleObject39.bin"/><Relationship Id="rId3" Type="http://schemas.openxmlformats.org/officeDocument/2006/relationships/image" Target="../media/image2.jpeg"/><Relationship Id="rId7" Type="http://schemas.openxmlformats.org/officeDocument/2006/relationships/image" Target="../media/image5.jpeg"/><Relationship Id="rId12" Type="http://schemas.openxmlformats.org/officeDocument/2006/relationships/image" Target="../media/image45.emf"/><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jpeg"/><Relationship Id="rId11" Type="http://schemas.openxmlformats.org/officeDocument/2006/relationships/oleObject" Target="../embeddings/oleObject38.bin"/><Relationship Id="rId5" Type="http://schemas.openxmlformats.org/officeDocument/2006/relationships/image" Target="../media/image3.jpeg"/><Relationship Id="rId10" Type="http://schemas.openxmlformats.org/officeDocument/2006/relationships/image" Target="../media/image44.emf"/><Relationship Id="rId4" Type="http://schemas.openxmlformats.org/officeDocument/2006/relationships/slide" Target="slide2.xml"/><Relationship Id="rId9" Type="http://schemas.openxmlformats.org/officeDocument/2006/relationships/oleObject" Target="../embeddings/oleObject37.bin"/><Relationship Id="rId14" Type="http://schemas.openxmlformats.org/officeDocument/2006/relationships/image" Target="../media/image46.emf"/></Relationships>
</file>

<file path=ppt/slides/_rels/slide28.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jpeg"/><Relationship Id="rId7"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47.emf"/><Relationship Id="rId4" Type="http://schemas.openxmlformats.org/officeDocument/2006/relationships/slide" Target="slide2.xml"/><Relationship Id="rId9" Type="http://schemas.openxmlformats.org/officeDocument/2006/relationships/oleObject" Target="../embeddings/oleObject40.bin"/></Relationships>
</file>

<file path=ppt/slides/_rels/slide29.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jpeg"/><Relationship Id="rId7"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48.emf"/><Relationship Id="rId4" Type="http://schemas.openxmlformats.org/officeDocument/2006/relationships/slide" Target="slide2.xml"/><Relationship Id="rId9" Type="http://schemas.openxmlformats.org/officeDocument/2006/relationships/oleObject" Target="../embeddings/oleObject41.bin"/></Relationships>
</file>

<file path=ppt/slides/_rels/slide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1.jpeg"/><Relationship Id="rId7" Type="http://schemas.openxmlformats.org/officeDocument/2006/relationships/image" Target="../media/image4.jpeg"/><Relationship Id="rId2" Type="http://schemas.openxmlformats.org/officeDocument/2006/relationships/slide" Target="slide21.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slide" Target="slide2.xml"/><Relationship Id="rId10" Type="http://schemas.openxmlformats.org/officeDocument/2006/relationships/image" Target="../media/image7.png"/><Relationship Id="rId4" Type="http://schemas.openxmlformats.org/officeDocument/2006/relationships/image" Target="../media/image2.jpeg"/><Relationship Id="rId9" Type="http://schemas.openxmlformats.org/officeDocument/2006/relationships/image" Target="../media/image6.jpeg"/></Relationships>
</file>

<file path=ppt/slides/_rels/slide30.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jpeg"/><Relationship Id="rId7"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49.emf"/><Relationship Id="rId4" Type="http://schemas.openxmlformats.org/officeDocument/2006/relationships/slide" Target="slide2.xml"/><Relationship Id="rId9" Type="http://schemas.openxmlformats.org/officeDocument/2006/relationships/oleObject" Target="../embeddings/oleObject42.bin"/></Relationships>
</file>

<file path=ppt/slides/_rels/slide31.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oleObject" Target="../embeddings/oleObject43.bin"/><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oleObject" Target="../embeddings/oleObject44.bin"/><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jpeg"/><Relationship Id="rId7" Type="http://schemas.openxmlformats.org/officeDocument/2006/relationships/image" Target="../media/image5.jpeg"/><Relationship Id="rId12" Type="http://schemas.openxmlformats.org/officeDocument/2006/relationships/image" Target="../media/image53.emf"/><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jpeg"/><Relationship Id="rId11" Type="http://schemas.openxmlformats.org/officeDocument/2006/relationships/oleObject" Target="../embeddings/oleObject46.bin"/><Relationship Id="rId5" Type="http://schemas.openxmlformats.org/officeDocument/2006/relationships/image" Target="../media/image3.jpeg"/><Relationship Id="rId10" Type="http://schemas.openxmlformats.org/officeDocument/2006/relationships/image" Target="../media/image52.emf"/><Relationship Id="rId4" Type="http://schemas.openxmlformats.org/officeDocument/2006/relationships/slide" Target="slide2.xml"/><Relationship Id="rId9" Type="http://schemas.openxmlformats.org/officeDocument/2006/relationships/oleObject" Target="../embeddings/oleObject45.bin"/></Relationships>
</file>

<file path=ppt/slides/_rels/slide34.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jpeg"/><Relationship Id="rId7"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54.emf"/><Relationship Id="rId4" Type="http://schemas.openxmlformats.org/officeDocument/2006/relationships/slide" Target="slide2.xml"/><Relationship Id="rId9" Type="http://schemas.openxmlformats.org/officeDocument/2006/relationships/oleObject" Target="../embeddings/oleObject47.bin"/></Relationships>
</file>

<file path=ppt/slides/_rels/slide35.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jpeg"/><Relationship Id="rId7" Type="http://schemas.openxmlformats.org/officeDocument/2006/relationships/image" Target="../media/image5.jpeg"/><Relationship Id="rId12" Type="http://schemas.openxmlformats.org/officeDocument/2006/relationships/image" Target="../media/image56.emf"/><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jpeg"/><Relationship Id="rId11" Type="http://schemas.openxmlformats.org/officeDocument/2006/relationships/oleObject" Target="../embeddings/oleObject49.bin"/><Relationship Id="rId5" Type="http://schemas.openxmlformats.org/officeDocument/2006/relationships/image" Target="../media/image3.jpeg"/><Relationship Id="rId10" Type="http://schemas.openxmlformats.org/officeDocument/2006/relationships/image" Target="../media/image55.emf"/><Relationship Id="rId4" Type="http://schemas.openxmlformats.org/officeDocument/2006/relationships/slide" Target="slide2.xml"/><Relationship Id="rId9" Type="http://schemas.openxmlformats.org/officeDocument/2006/relationships/oleObject" Target="../embeddings/oleObject48.bin"/></Relationships>
</file>

<file path=ppt/slides/_rels/slide36.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jpeg"/><Relationship Id="rId7"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57.emf"/><Relationship Id="rId4" Type="http://schemas.openxmlformats.org/officeDocument/2006/relationships/slide" Target="slide2.xml"/><Relationship Id="rId9" Type="http://schemas.openxmlformats.org/officeDocument/2006/relationships/oleObject" Target="../embeddings/oleObject50.bin"/></Relationships>
</file>

<file path=ppt/slides/_rels/slide37.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jpeg"/><Relationship Id="rId7"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58.emf"/><Relationship Id="rId4" Type="http://schemas.openxmlformats.org/officeDocument/2006/relationships/slide" Target="slide2.xml"/><Relationship Id="rId9" Type="http://schemas.openxmlformats.org/officeDocument/2006/relationships/oleObject" Target="../embeddings/oleObject51.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oleObject" Target="../embeddings/oleObject52.bin"/><Relationship Id="rId1" Type="http://schemas.openxmlformats.org/officeDocument/2006/relationships/slideLayout" Target="../slideLayouts/slideLayout7.xml"/><Relationship Id="rId5" Type="http://schemas.openxmlformats.org/officeDocument/2006/relationships/image" Target="../media/image60.emf"/><Relationship Id="rId4" Type="http://schemas.openxmlformats.org/officeDocument/2006/relationships/oleObject" Target="../embeddings/oleObject53.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oleObject" Target="../embeddings/oleObject54.bin"/><Relationship Id="rId1" Type="http://schemas.openxmlformats.org/officeDocument/2006/relationships/slideLayout" Target="../slideLayouts/slideLayout7.xml"/><Relationship Id="rId5" Type="http://schemas.openxmlformats.org/officeDocument/2006/relationships/image" Target="../media/image62.emf"/><Relationship Id="rId4" Type="http://schemas.openxmlformats.org/officeDocument/2006/relationships/oleObject" Target="../embeddings/oleObject55.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jpeg"/><Relationship Id="rId7" Type="http://schemas.openxmlformats.org/officeDocument/2006/relationships/image" Target="../media/image5.jpeg"/><Relationship Id="rId12" Type="http://schemas.openxmlformats.org/officeDocument/2006/relationships/image" Target="../media/image64.emf"/><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4.jpeg"/><Relationship Id="rId11" Type="http://schemas.openxmlformats.org/officeDocument/2006/relationships/oleObject" Target="../embeddings/oleObject57.bin"/><Relationship Id="rId5" Type="http://schemas.openxmlformats.org/officeDocument/2006/relationships/image" Target="../media/image3.jpeg"/><Relationship Id="rId10" Type="http://schemas.openxmlformats.org/officeDocument/2006/relationships/image" Target="../media/image63.emf"/><Relationship Id="rId4" Type="http://schemas.openxmlformats.org/officeDocument/2006/relationships/slide" Target="slide2.xml"/><Relationship Id="rId9" Type="http://schemas.openxmlformats.org/officeDocument/2006/relationships/oleObject" Target="../embeddings/oleObject56.bin"/></Relationships>
</file>

<file path=ppt/slides/_rels/slide44.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jpeg"/><Relationship Id="rId7" Type="http://schemas.openxmlformats.org/officeDocument/2006/relationships/image" Target="../media/image5.jpeg"/><Relationship Id="rId12" Type="http://schemas.openxmlformats.org/officeDocument/2006/relationships/image" Target="../media/image66.emf"/><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4.jpeg"/><Relationship Id="rId11" Type="http://schemas.openxmlformats.org/officeDocument/2006/relationships/oleObject" Target="../embeddings/oleObject59.bin"/><Relationship Id="rId5" Type="http://schemas.openxmlformats.org/officeDocument/2006/relationships/image" Target="../media/image3.jpeg"/><Relationship Id="rId10" Type="http://schemas.openxmlformats.org/officeDocument/2006/relationships/image" Target="../media/image65.emf"/><Relationship Id="rId4" Type="http://schemas.openxmlformats.org/officeDocument/2006/relationships/slide" Target="slide2.xml"/><Relationship Id="rId9" Type="http://schemas.openxmlformats.org/officeDocument/2006/relationships/oleObject" Target="../embeddings/oleObject58.bin"/></Relationships>
</file>

<file path=ppt/slides/_rels/slide45.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oleObject" Target="../embeddings/oleObject62.bin"/><Relationship Id="rId3" Type="http://schemas.openxmlformats.org/officeDocument/2006/relationships/image" Target="../media/image2.jpeg"/><Relationship Id="rId7" Type="http://schemas.openxmlformats.org/officeDocument/2006/relationships/image" Target="../media/image5.jpeg"/><Relationship Id="rId12" Type="http://schemas.openxmlformats.org/officeDocument/2006/relationships/image" Target="../media/image68.emf"/><Relationship Id="rId2" Type="http://schemas.openxmlformats.org/officeDocument/2006/relationships/image" Target="../media/image1.jpeg"/><Relationship Id="rId1" Type="http://schemas.openxmlformats.org/officeDocument/2006/relationships/slideLayout" Target="../slideLayouts/slideLayout15.xml"/><Relationship Id="rId6" Type="http://schemas.openxmlformats.org/officeDocument/2006/relationships/image" Target="../media/image4.jpeg"/><Relationship Id="rId11" Type="http://schemas.openxmlformats.org/officeDocument/2006/relationships/oleObject" Target="../embeddings/oleObject61.bin"/><Relationship Id="rId5" Type="http://schemas.openxmlformats.org/officeDocument/2006/relationships/image" Target="../media/image3.jpeg"/><Relationship Id="rId10" Type="http://schemas.openxmlformats.org/officeDocument/2006/relationships/image" Target="../media/image67.emf"/><Relationship Id="rId4" Type="http://schemas.openxmlformats.org/officeDocument/2006/relationships/slide" Target="slide2.xml"/><Relationship Id="rId9" Type="http://schemas.openxmlformats.org/officeDocument/2006/relationships/oleObject" Target="../embeddings/oleObject60.bin"/><Relationship Id="rId14" Type="http://schemas.openxmlformats.org/officeDocument/2006/relationships/image" Target="../media/image69.emf"/></Relationships>
</file>

<file path=ppt/slides/_rels/slide46.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jpeg"/><Relationship Id="rId7" Type="http://schemas.openxmlformats.org/officeDocument/2006/relationships/image" Target="../media/image5.jpeg"/><Relationship Id="rId12" Type="http://schemas.openxmlformats.org/officeDocument/2006/relationships/image" Target="../media/image71.emf"/><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4.jpeg"/><Relationship Id="rId11" Type="http://schemas.openxmlformats.org/officeDocument/2006/relationships/oleObject" Target="../embeddings/oleObject64.bin"/><Relationship Id="rId5" Type="http://schemas.openxmlformats.org/officeDocument/2006/relationships/image" Target="../media/image3.jpeg"/><Relationship Id="rId10" Type="http://schemas.openxmlformats.org/officeDocument/2006/relationships/image" Target="../media/image70.emf"/><Relationship Id="rId4" Type="http://schemas.openxmlformats.org/officeDocument/2006/relationships/slide" Target="slide2.xml"/><Relationship Id="rId9" Type="http://schemas.openxmlformats.org/officeDocument/2006/relationships/oleObject" Target="../embeddings/oleObject63.bin"/></Relationships>
</file>

<file path=ppt/slides/_rels/slide47.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oleObject" Target="../embeddings/oleObject65.bin"/><Relationship Id="rId1" Type="http://schemas.openxmlformats.org/officeDocument/2006/relationships/slideLayout" Target="../slideLayouts/slideLayout7.xml"/><Relationship Id="rId5" Type="http://schemas.openxmlformats.org/officeDocument/2006/relationships/image" Target="../media/image73.emf"/><Relationship Id="rId4" Type="http://schemas.openxmlformats.org/officeDocument/2006/relationships/oleObject" Target="../embeddings/oleObject66.bin"/></Relationships>
</file>

<file path=ppt/slides/_rels/slide48.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oleObject" Target="../embeddings/oleObject69.bin"/><Relationship Id="rId3" Type="http://schemas.openxmlformats.org/officeDocument/2006/relationships/image" Target="../media/image2.jpeg"/><Relationship Id="rId7" Type="http://schemas.openxmlformats.org/officeDocument/2006/relationships/image" Target="../media/image5.jpeg"/><Relationship Id="rId12" Type="http://schemas.openxmlformats.org/officeDocument/2006/relationships/image" Target="../media/image75.emf"/><Relationship Id="rId2" Type="http://schemas.openxmlformats.org/officeDocument/2006/relationships/image" Target="../media/image1.jpeg"/><Relationship Id="rId16" Type="http://schemas.openxmlformats.org/officeDocument/2006/relationships/image" Target="../media/image77.emf"/><Relationship Id="rId1" Type="http://schemas.openxmlformats.org/officeDocument/2006/relationships/slideLayout" Target="../slideLayouts/slideLayout15.xml"/><Relationship Id="rId6" Type="http://schemas.openxmlformats.org/officeDocument/2006/relationships/image" Target="../media/image4.jpeg"/><Relationship Id="rId11" Type="http://schemas.openxmlformats.org/officeDocument/2006/relationships/oleObject" Target="../embeddings/oleObject68.bin"/><Relationship Id="rId5" Type="http://schemas.openxmlformats.org/officeDocument/2006/relationships/image" Target="../media/image3.jpeg"/><Relationship Id="rId15" Type="http://schemas.openxmlformats.org/officeDocument/2006/relationships/oleObject" Target="../embeddings/oleObject70.bin"/><Relationship Id="rId10" Type="http://schemas.openxmlformats.org/officeDocument/2006/relationships/image" Target="../media/image74.emf"/><Relationship Id="rId4" Type="http://schemas.openxmlformats.org/officeDocument/2006/relationships/slide" Target="slide2.xml"/><Relationship Id="rId9" Type="http://schemas.openxmlformats.org/officeDocument/2006/relationships/oleObject" Target="../embeddings/oleObject67.bin"/><Relationship Id="rId14" Type="http://schemas.openxmlformats.org/officeDocument/2006/relationships/image" Target="../media/image76.emf"/></Relationships>
</file>

<file path=ppt/slides/_rels/slide49.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jpeg"/><Relationship Id="rId7"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78.emf"/><Relationship Id="rId4" Type="http://schemas.openxmlformats.org/officeDocument/2006/relationships/slide" Target="slide2.xml"/><Relationship Id="rId9" Type="http://schemas.openxmlformats.org/officeDocument/2006/relationships/oleObject" Target="../embeddings/oleObject71.bin"/></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jpeg"/><Relationship Id="rId7" Type="http://schemas.openxmlformats.org/officeDocument/2006/relationships/image" Target="../media/image5.jpeg"/><Relationship Id="rId12" Type="http://schemas.openxmlformats.org/officeDocument/2006/relationships/image" Target="../media/image80.emf"/><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4.jpeg"/><Relationship Id="rId11" Type="http://schemas.openxmlformats.org/officeDocument/2006/relationships/oleObject" Target="../embeddings/oleObject73.bin"/><Relationship Id="rId5" Type="http://schemas.openxmlformats.org/officeDocument/2006/relationships/image" Target="../media/image3.jpeg"/><Relationship Id="rId10" Type="http://schemas.openxmlformats.org/officeDocument/2006/relationships/image" Target="../media/image79.emf"/><Relationship Id="rId4" Type="http://schemas.openxmlformats.org/officeDocument/2006/relationships/slide" Target="slide2.xml"/><Relationship Id="rId9" Type="http://schemas.openxmlformats.org/officeDocument/2006/relationships/oleObject" Target="../embeddings/oleObject72.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77.bin"/><Relationship Id="rId3" Type="http://schemas.openxmlformats.org/officeDocument/2006/relationships/image" Target="../media/image81.emf"/><Relationship Id="rId7" Type="http://schemas.openxmlformats.org/officeDocument/2006/relationships/image" Target="../media/image83.emf"/><Relationship Id="rId2" Type="http://schemas.openxmlformats.org/officeDocument/2006/relationships/oleObject" Target="../embeddings/oleObject74.bin"/><Relationship Id="rId1" Type="http://schemas.openxmlformats.org/officeDocument/2006/relationships/slideLayout" Target="../slideLayouts/slideLayout7.xml"/><Relationship Id="rId6" Type="http://schemas.openxmlformats.org/officeDocument/2006/relationships/oleObject" Target="../embeddings/oleObject76.bin"/><Relationship Id="rId5" Type="http://schemas.openxmlformats.org/officeDocument/2006/relationships/image" Target="../media/image82.emf"/><Relationship Id="rId4" Type="http://schemas.openxmlformats.org/officeDocument/2006/relationships/oleObject" Target="../embeddings/oleObject75.bin"/><Relationship Id="rId9" Type="http://schemas.openxmlformats.org/officeDocument/2006/relationships/image" Target="../media/image84.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jpeg"/><Relationship Id="rId7" Type="http://schemas.openxmlformats.org/officeDocument/2006/relationships/image" Target="../media/image5.jpeg"/><Relationship Id="rId12" Type="http://schemas.openxmlformats.org/officeDocument/2006/relationships/image" Target="../media/image86.emf"/><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4.jpeg"/><Relationship Id="rId11" Type="http://schemas.openxmlformats.org/officeDocument/2006/relationships/oleObject" Target="../embeddings/oleObject79.bin"/><Relationship Id="rId5" Type="http://schemas.openxmlformats.org/officeDocument/2006/relationships/image" Target="../media/image3.jpeg"/><Relationship Id="rId10" Type="http://schemas.openxmlformats.org/officeDocument/2006/relationships/image" Target="../media/image85.emf"/><Relationship Id="rId4" Type="http://schemas.openxmlformats.org/officeDocument/2006/relationships/slide" Target="slide2.xml"/><Relationship Id="rId9" Type="http://schemas.openxmlformats.org/officeDocument/2006/relationships/oleObject" Target="../embeddings/oleObject78.bin"/></Relationships>
</file>

<file path=ppt/slides/_rels/slide56.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1.jpeg"/><Relationship Id="rId7" Type="http://schemas.openxmlformats.org/officeDocument/2006/relationships/image" Target="../media/image4.jpeg"/><Relationship Id="rId2" Type="http://schemas.openxmlformats.org/officeDocument/2006/relationships/slide" Target="slide21.xml"/><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slide" Target="slide2.xml"/><Relationship Id="rId10" Type="http://schemas.openxmlformats.org/officeDocument/2006/relationships/image" Target="../media/image7.png"/><Relationship Id="rId4" Type="http://schemas.openxmlformats.org/officeDocument/2006/relationships/image" Target="../media/image2.jpeg"/><Relationship Id="rId9" Type="http://schemas.openxmlformats.org/officeDocument/2006/relationships/image" Target="../media/image6.jpeg"/></Relationships>
</file>

<file path=ppt/slides/_rels/slide57.x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oleObject" Target="../embeddings/oleObject80.bin"/><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88.emf"/><Relationship Id="rId2" Type="http://schemas.openxmlformats.org/officeDocument/2006/relationships/oleObject" Target="../embeddings/oleObject81.bin"/><Relationship Id="rId1" Type="http://schemas.openxmlformats.org/officeDocument/2006/relationships/slideLayout" Target="../slideLayouts/slideLayout7.xml"/><Relationship Id="rId5" Type="http://schemas.openxmlformats.org/officeDocument/2006/relationships/image" Target="../media/image89.emf"/><Relationship Id="rId4" Type="http://schemas.openxmlformats.org/officeDocument/2006/relationships/oleObject" Target="../embeddings/oleObject82.bin"/></Relationships>
</file>

<file path=ppt/slides/_rels/slide59.xml.rels><?xml version="1.0" encoding="UTF-8" standalone="yes"?>
<Relationships xmlns="http://schemas.openxmlformats.org/package/2006/relationships"><Relationship Id="rId3" Type="http://schemas.openxmlformats.org/officeDocument/2006/relationships/image" Target="../media/image90.emf"/><Relationship Id="rId2" Type="http://schemas.openxmlformats.org/officeDocument/2006/relationships/oleObject" Target="../embeddings/oleObject83.bin"/><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87.bin"/><Relationship Id="rId3" Type="http://schemas.openxmlformats.org/officeDocument/2006/relationships/image" Target="../media/image91.emf"/><Relationship Id="rId7" Type="http://schemas.openxmlformats.org/officeDocument/2006/relationships/image" Target="../media/image93.emf"/><Relationship Id="rId2" Type="http://schemas.openxmlformats.org/officeDocument/2006/relationships/oleObject" Target="../embeddings/oleObject84.bin"/><Relationship Id="rId1" Type="http://schemas.openxmlformats.org/officeDocument/2006/relationships/slideLayout" Target="../slideLayouts/slideLayout7.xml"/><Relationship Id="rId6" Type="http://schemas.openxmlformats.org/officeDocument/2006/relationships/oleObject" Target="../embeddings/oleObject86.bin"/><Relationship Id="rId5" Type="http://schemas.openxmlformats.org/officeDocument/2006/relationships/image" Target="../media/image92.emf"/><Relationship Id="rId4" Type="http://schemas.openxmlformats.org/officeDocument/2006/relationships/oleObject" Target="../embeddings/oleObject85.bin"/><Relationship Id="rId9" Type="http://schemas.openxmlformats.org/officeDocument/2006/relationships/image" Target="../media/image94.emf"/></Relationships>
</file>

<file path=ppt/slides/_rels/slide61.xml.rels><?xml version="1.0" encoding="UTF-8" standalone="yes"?>
<Relationships xmlns="http://schemas.openxmlformats.org/package/2006/relationships"><Relationship Id="rId3" Type="http://schemas.openxmlformats.org/officeDocument/2006/relationships/image" Target="../media/image95.emf"/><Relationship Id="rId2" Type="http://schemas.openxmlformats.org/officeDocument/2006/relationships/oleObject" Target="../embeddings/oleObject88.bin"/><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3" Type="http://schemas.openxmlformats.org/officeDocument/2006/relationships/image" Target="../media/image96.emf"/><Relationship Id="rId2" Type="http://schemas.openxmlformats.org/officeDocument/2006/relationships/oleObject" Target="../embeddings/oleObject89.bin"/><Relationship Id="rId1" Type="http://schemas.openxmlformats.org/officeDocument/2006/relationships/slideLayout" Target="../slideLayouts/slideLayout15.xml"/><Relationship Id="rId5" Type="http://schemas.openxmlformats.org/officeDocument/2006/relationships/image" Target="../media/image97.emf"/><Relationship Id="rId4" Type="http://schemas.openxmlformats.org/officeDocument/2006/relationships/oleObject" Target="../embeddings/oleObject90.bin"/></Relationships>
</file>

<file path=ppt/slides/_rels/slide63.xml.rels><?xml version="1.0" encoding="UTF-8" standalone="yes"?>
<Relationships xmlns="http://schemas.openxmlformats.org/package/2006/relationships"><Relationship Id="rId3" Type="http://schemas.openxmlformats.org/officeDocument/2006/relationships/image" Target="../media/image98.emf"/><Relationship Id="rId2" Type="http://schemas.openxmlformats.org/officeDocument/2006/relationships/oleObject" Target="../embeddings/oleObject91.bin"/><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3" Type="http://schemas.openxmlformats.org/officeDocument/2006/relationships/image" Target="../media/image99.emf"/><Relationship Id="rId2" Type="http://schemas.openxmlformats.org/officeDocument/2006/relationships/oleObject" Target="../embeddings/oleObject92.bin"/><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100.emf"/><Relationship Id="rId2" Type="http://schemas.openxmlformats.org/officeDocument/2006/relationships/oleObject" Target="../embeddings/oleObject93.bin"/><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101.emf"/><Relationship Id="rId2" Type="http://schemas.openxmlformats.org/officeDocument/2006/relationships/oleObject" Target="../embeddings/oleObject94.bin"/><Relationship Id="rId1" Type="http://schemas.openxmlformats.org/officeDocument/2006/relationships/slideLayout" Target="../slideLayouts/slideLayout7.xml"/><Relationship Id="rId5" Type="http://schemas.openxmlformats.org/officeDocument/2006/relationships/image" Target="../media/image102.emf"/><Relationship Id="rId4" Type="http://schemas.openxmlformats.org/officeDocument/2006/relationships/oleObject" Target="../embeddings/oleObject95.bin"/></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99.bin"/><Relationship Id="rId13" Type="http://schemas.openxmlformats.org/officeDocument/2006/relationships/image" Target="../media/image108.emf"/><Relationship Id="rId18" Type="http://schemas.openxmlformats.org/officeDocument/2006/relationships/oleObject" Target="../embeddings/oleObject104.bin"/><Relationship Id="rId3" Type="http://schemas.openxmlformats.org/officeDocument/2006/relationships/image" Target="../media/image103.emf"/><Relationship Id="rId7" Type="http://schemas.openxmlformats.org/officeDocument/2006/relationships/image" Target="../media/image105.emf"/><Relationship Id="rId12" Type="http://schemas.openxmlformats.org/officeDocument/2006/relationships/oleObject" Target="../embeddings/oleObject101.bin"/><Relationship Id="rId17" Type="http://schemas.openxmlformats.org/officeDocument/2006/relationships/image" Target="../media/image110.emf"/><Relationship Id="rId2" Type="http://schemas.openxmlformats.org/officeDocument/2006/relationships/oleObject" Target="../embeddings/oleObject96.bin"/><Relationship Id="rId16" Type="http://schemas.openxmlformats.org/officeDocument/2006/relationships/oleObject" Target="../embeddings/oleObject103.bin"/><Relationship Id="rId1" Type="http://schemas.openxmlformats.org/officeDocument/2006/relationships/slideLayout" Target="../slideLayouts/slideLayout15.xml"/><Relationship Id="rId6" Type="http://schemas.openxmlformats.org/officeDocument/2006/relationships/oleObject" Target="../embeddings/oleObject98.bin"/><Relationship Id="rId11" Type="http://schemas.openxmlformats.org/officeDocument/2006/relationships/image" Target="../media/image107.emf"/><Relationship Id="rId5" Type="http://schemas.openxmlformats.org/officeDocument/2006/relationships/image" Target="../media/image104.emf"/><Relationship Id="rId15" Type="http://schemas.openxmlformats.org/officeDocument/2006/relationships/image" Target="../media/image109.emf"/><Relationship Id="rId10" Type="http://schemas.openxmlformats.org/officeDocument/2006/relationships/oleObject" Target="../embeddings/oleObject100.bin"/><Relationship Id="rId19" Type="http://schemas.openxmlformats.org/officeDocument/2006/relationships/image" Target="../media/image111.emf"/><Relationship Id="rId4" Type="http://schemas.openxmlformats.org/officeDocument/2006/relationships/oleObject" Target="../embeddings/oleObject97.bin"/><Relationship Id="rId9" Type="http://schemas.openxmlformats.org/officeDocument/2006/relationships/image" Target="../media/image106.emf"/><Relationship Id="rId14" Type="http://schemas.openxmlformats.org/officeDocument/2006/relationships/oleObject" Target="../embeddings/oleObject102.bin"/></Relationships>
</file>

<file path=ppt/slides/_rels/slide68.xml.rels><?xml version="1.0" encoding="UTF-8" standalone="yes"?>
<Relationships xmlns="http://schemas.openxmlformats.org/package/2006/relationships"><Relationship Id="rId3" Type="http://schemas.openxmlformats.org/officeDocument/2006/relationships/image" Target="../media/image112.emf"/><Relationship Id="rId7" Type="http://schemas.openxmlformats.org/officeDocument/2006/relationships/image" Target="../media/image114.emf"/><Relationship Id="rId2" Type="http://schemas.openxmlformats.org/officeDocument/2006/relationships/oleObject" Target="../embeddings/oleObject105.bin"/><Relationship Id="rId1" Type="http://schemas.openxmlformats.org/officeDocument/2006/relationships/slideLayout" Target="../slideLayouts/slideLayout15.xml"/><Relationship Id="rId6" Type="http://schemas.openxmlformats.org/officeDocument/2006/relationships/oleObject" Target="../embeddings/oleObject107.bin"/><Relationship Id="rId5" Type="http://schemas.openxmlformats.org/officeDocument/2006/relationships/image" Target="../media/image113.emf"/><Relationship Id="rId4" Type="http://schemas.openxmlformats.org/officeDocument/2006/relationships/oleObject" Target="../embeddings/oleObject106.bin"/></Relationships>
</file>

<file path=ppt/slides/_rels/slide69.xml.rels><?xml version="1.0" encoding="UTF-8" standalone="yes"?>
<Relationships xmlns="http://schemas.openxmlformats.org/package/2006/relationships"><Relationship Id="rId3" Type="http://schemas.openxmlformats.org/officeDocument/2006/relationships/image" Target="../media/image115.emf"/><Relationship Id="rId2" Type="http://schemas.openxmlformats.org/officeDocument/2006/relationships/oleObject" Target="../embeddings/oleObject108.bin"/><Relationship Id="rId1" Type="http://schemas.openxmlformats.org/officeDocument/2006/relationships/slideLayout" Target="../slideLayouts/slideLayout7.xml"/><Relationship Id="rId5" Type="http://schemas.openxmlformats.org/officeDocument/2006/relationships/image" Target="../media/image116.emf"/><Relationship Id="rId4" Type="http://schemas.openxmlformats.org/officeDocument/2006/relationships/oleObject" Target="../embeddings/oleObject109.bin"/></Relationships>
</file>

<file path=ppt/slides/_rels/slide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3.bin"/><Relationship Id="rId1" Type="http://schemas.openxmlformats.org/officeDocument/2006/relationships/slideLayout" Target="../slideLayouts/slideLayout7.xml"/><Relationship Id="rId5" Type="http://schemas.openxmlformats.org/officeDocument/2006/relationships/image" Target="../media/image11.wmf"/><Relationship Id="rId4" Type="http://schemas.openxmlformats.org/officeDocument/2006/relationships/oleObject" Target="../embeddings/oleObject4.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117.emf"/><Relationship Id="rId2" Type="http://schemas.openxmlformats.org/officeDocument/2006/relationships/oleObject" Target="../embeddings/oleObject110.bin"/><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114.bin"/><Relationship Id="rId13" Type="http://schemas.openxmlformats.org/officeDocument/2006/relationships/image" Target="../media/image123.emf"/><Relationship Id="rId3" Type="http://schemas.openxmlformats.org/officeDocument/2006/relationships/image" Target="../media/image118.emf"/><Relationship Id="rId7" Type="http://schemas.openxmlformats.org/officeDocument/2006/relationships/image" Target="../media/image120.emf"/><Relationship Id="rId12" Type="http://schemas.openxmlformats.org/officeDocument/2006/relationships/oleObject" Target="../embeddings/oleObject116.bin"/><Relationship Id="rId2" Type="http://schemas.openxmlformats.org/officeDocument/2006/relationships/oleObject" Target="../embeddings/oleObject111.bin"/><Relationship Id="rId1" Type="http://schemas.openxmlformats.org/officeDocument/2006/relationships/slideLayout" Target="../slideLayouts/slideLayout7.xml"/><Relationship Id="rId6" Type="http://schemas.openxmlformats.org/officeDocument/2006/relationships/oleObject" Target="../embeddings/oleObject113.bin"/><Relationship Id="rId11" Type="http://schemas.openxmlformats.org/officeDocument/2006/relationships/image" Target="../media/image122.emf"/><Relationship Id="rId5" Type="http://schemas.openxmlformats.org/officeDocument/2006/relationships/image" Target="../media/image119.emf"/><Relationship Id="rId15" Type="http://schemas.openxmlformats.org/officeDocument/2006/relationships/image" Target="../media/image124.emf"/><Relationship Id="rId10" Type="http://schemas.openxmlformats.org/officeDocument/2006/relationships/oleObject" Target="../embeddings/oleObject115.bin"/><Relationship Id="rId4" Type="http://schemas.openxmlformats.org/officeDocument/2006/relationships/oleObject" Target="../embeddings/oleObject112.bin"/><Relationship Id="rId9" Type="http://schemas.openxmlformats.org/officeDocument/2006/relationships/image" Target="../media/image121.emf"/><Relationship Id="rId14" Type="http://schemas.openxmlformats.org/officeDocument/2006/relationships/oleObject" Target="../embeddings/oleObject117.bin"/></Relationships>
</file>

<file path=ppt/slides/_rels/slide74.xml.rels><?xml version="1.0" encoding="UTF-8" standalone="yes"?>
<Relationships xmlns="http://schemas.openxmlformats.org/package/2006/relationships"><Relationship Id="rId3" Type="http://schemas.openxmlformats.org/officeDocument/2006/relationships/image" Target="../media/image125.emf"/><Relationship Id="rId2" Type="http://schemas.openxmlformats.org/officeDocument/2006/relationships/oleObject" Target="../embeddings/oleObject118.bin"/><Relationship Id="rId1" Type="http://schemas.openxmlformats.org/officeDocument/2006/relationships/slideLayout" Target="../slideLayouts/slideLayout7.xml"/><Relationship Id="rId5" Type="http://schemas.openxmlformats.org/officeDocument/2006/relationships/image" Target="../media/image126.emf"/><Relationship Id="rId4" Type="http://schemas.openxmlformats.org/officeDocument/2006/relationships/oleObject" Target="../embeddings/oleObject119.bin"/></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123.bin"/><Relationship Id="rId13" Type="http://schemas.openxmlformats.org/officeDocument/2006/relationships/image" Target="../media/image132.emf"/><Relationship Id="rId3" Type="http://schemas.openxmlformats.org/officeDocument/2006/relationships/image" Target="../media/image127.emf"/><Relationship Id="rId7" Type="http://schemas.openxmlformats.org/officeDocument/2006/relationships/image" Target="../media/image129.emf"/><Relationship Id="rId12" Type="http://schemas.openxmlformats.org/officeDocument/2006/relationships/oleObject" Target="../embeddings/oleObject125.bin"/><Relationship Id="rId2" Type="http://schemas.openxmlformats.org/officeDocument/2006/relationships/oleObject" Target="../embeddings/oleObject120.bin"/><Relationship Id="rId1" Type="http://schemas.openxmlformats.org/officeDocument/2006/relationships/slideLayout" Target="../slideLayouts/slideLayout7.xml"/><Relationship Id="rId6" Type="http://schemas.openxmlformats.org/officeDocument/2006/relationships/oleObject" Target="../embeddings/oleObject122.bin"/><Relationship Id="rId11" Type="http://schemas.openxmlformats.org/officeDocument/2006/relationships/image" Target="../media/image131.emf"/><Relationship Id="rId5" Type="http://schemas.openxmlformats.org/officeDocument/2006/relationships/image" Target="../media/image128.emf"/><Relationship Id="rId15" Type="http://schemas.openxmlformats.org/officeDocument/2006/relationships/image" Target="../media/image133.emf"/><Relationship Id="rId10" Type="http://schemas.openxmlformats.org/officeDocument/2006/relationships/oleObject" Target="../embeddings/oleObject124.bin"/><Relationship Id="rId4" Type="http://schemas.openxmlformats.org/officeDocument/2006/relationships/oleObject" Target="../embeddings/oleObject121.bin"/><Relationship Id="rId9" Type="http://schemas.openxmlformats.org/officeDocument/2006/relationships/image" Target="../media/image130.emf"/><Relationship Id="rId14" Type="http://schemas.openxmlformats.org/officeDocument/2006/relationships/oleObject" Target="../embeddings/oleObject126.bin"/></Relationships>
</file>

<file path=ppt/slides/_rels/slide76.xml.rels><?xml version="1.0" encoding="UTF-8" standalone="yes"?>
<Relationships xmlns="http://schemas.openxmlformats.org/package/2006/relationships"><Relationship Id="rId8" Type="http://schemas.openxmlformats.org/officeDocument/2006/relationships/oleObject" Target="../embeddings/oleObject130.bin"/><Relationship Id="rId13" Type="http://schemas.openxmlformats.org/officeDocument/2006/relationships/image" Target="../media/image139.emf"/><Relationship Id="rId18" Type="http://schemas.openxmlformats.org/officeDocument/2006/relationships/oleObject" Target="../embeddings/oleObject135.bin"/><Relationship Id="rId3" Type="http://schemas.openxmlformats.org/officeDocument/2006/relationships/image" Target="../media/image134.emf"/><Relationship Id="rId7" Type="http://schemas.openxmlformats.org/officeDocument/2006/relationships/image" Target="../media/image136.emf"/><Relationship Id="rId12" Type="http://schemas.openxmlformats.org/officeDocument/2006/relationships/oleObject" Target="../embeddings/oleObject132.bin"/><Relationship Id="rId17" Type="http://schemas.openxmlformats.org/officeDocument/2006/relationships/image" Target="../media/image141.emf"/><Relationship Id="rId2" Type="http://schemas.openxmlformats.org/officeDocument/2006/relationships/oleObject" Target="../embeddings/oleObject127.bin"/><Relationship Id="rId16" Type="http://schemas.openxmlformats.org/officeDocument/2006/relationships/oleObject" Target="../embeddings/oleObject134.bin"/><Relationship Id="rId1" Type="http://schemas.openxmlformats.org/officeDocument/2006/relationships/slideLayout" Target="../slideLayouts/slideLayout7.xml"/><Relationship Id="rId6" Type="http://schemas.openxmlformats.org/officeDocument/2006/relationships/oleObject" Target="../embeddings/oleObject129.bin"/><Relationship Id="rId11" Type="http://schemas.openxmlformats.org/officeDocument/2006/relationships/image" Target="../media/image138.emf"/><Relationship Id="rId5" Type="http://schemas.openxmlformats.org/officeDocument/2006/relationships/image" Target="../media/image135.emf"/><Relationship Id="rId15" Type="http://schemas.openxmlformats.org/officeDocument/2006/relationships/image" Target="../media/image140.emf"/><Relationship Id="rId10" Type="http://schemas.openxmlformats.org/officeDocument/2006/relationships/oleObject" Target="../embeddings/oleObject131.bin"/><Relationship Id="rId19" Type="http://schemas.openxmlformats.org/officeDocument/2006/relationships/image" Target="../media/image142.emf"/><Relationship Id="rId4" Type="http://schemas.openxmlformats.org/officeDocument/2006/relationships/oleObject" Target="../embeddings/oleObject128.bin"/><Relationship Id="rId9" Type="http://schemas.openxmlformats.org/officeDocument/2006/relationships/image" Target="../media/image137.emf"/><Relationship Id="rId14" Type="http://schemas.openxmlformats.org/officeDocument/2006/relationships/oleObject" Target="../embeddings/oleObject133.bin"/></Relationships>
</file>

<file path=ppt/slides/_rels/slide77.x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oleObject" Target="../embeddings/oleObject136.bin"/><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144.emf"/><Relationship Id="rId2" Type="http://schemas.openxmlformats.org/officeDocument/2006/relationships/oleObject" Target="../embeddings/oleObject137.bin"/><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145.emf"/><Relationship Id="rId2" Type="http://schemas.openxmlformats.org/officeDocument/2006/relationships/oleObject" Target="../embeddings/oleObject138.bin"/><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146.emf"/><Relationship Id="rId2" Type="http://schemas.openxmlformats.org/officeDocument/2006/relationships/oleObject" Target="../embeddings/oleObject139.bin"/><Relationship Id="rId1" Type="http://schemas.openxmlformats.org/officeDocument/2006/relationships/slideLayout" Target="../slideLayouts/slideLayout2.xml"/><Relationship Id="rId5" Type="http://schemas.openxmlformats.org/officeDocument/2006/relationships/image" Target="../media/image147.wmf"/><Relationship Id="rId4" Type="http://schemas.openxmlformats.org/officeDocument/2006/relationships/oleObject" Target="../embeddings/oleObject140.bin"/></Relationships>
</file>

<file path=ppt/slides/_rels/slide81.xml.rels><?xml version="1.0" encoding="UTF-8" standalone="yes"?>
<Relationships xmlns="http://schemas.openxmlformats.org/package/2006/relationships"><Relationship Id="rId3" Type="http://schemas.openxmlformats.org/officeDocument/2006/relationships/image" Target="../media/image148.emf"/><Relationship Id="rId7" Type="http://schemas.openxmlformats.org/officeDocument/2006/relationships/image" Target="../media/image150.emf"/><Relationship Id="rId2" Type="http://schemas.openxmlformats.org/officeDocument/2006/relationships/oleObject" Target="../embeddings/oleObject141.bin"/><Relationship Id="rId1" Type="http://schemas.openxmlformats.org/officeDocument/2006/relationships/slideLayout" Target="../slideLayouts/slideLayout2.xml"/><Relationship Id="rId6" Type="http://schemas.openxmlformats.org/officeDocument/2006/relationships/oleObject" Target="../embeddings/oleObject143.bin"/><Relationship Id="rId5" Type="http://schemas.openxmlformats.org/officeDocument/2006/relationships/image" Target="../media/image149.emf"/><Relationship Id="rId4" Type="http://schemas.openxmlformats.org/officeDocument/2006/relationships/oleObject" Target="../embeddings/oleObject142.bin"/></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147.bin"/><Relationship Id="rId3" Type="http://schemas.openxmlformats.org/officeDocument/2006/relationships/image" Target="../media/image151.emf"/><Relationship Id="rId7" Type="http://schemas.openxmlformats.org/officeDocument/2006/relationships/image" Target="../media/image153.emf"/><Relationship Id="rId2" Type="http://schemas.openxmlformats.org/officeDocument/2006/relationships/oleObject" Target="../embeddings/oleObject144.bin"/><Relationship Id="rId1" Type="http://schemas.openxmlformats.org/officeDocument/2006/relationships/slideLayout" Target="../slideLayouts/slideLayout15.xml"/><Relationship Id="rId6" Type="http://schemas.openxmlformats.org/officeDocument/2006/relationships/oleObject" Target="../embeddings/oleObject146.bin"/><Relationship Id="rId11" Type="http://schemas.openxmlformats.org/officeDocument/2006/relationships/image" Target="../media/image154.emf"/><Relationship Id="rId5" Type="http://schemas.openxmlformats.org/officeDocument/2006/relationships/image" Target="../media/image152.emf"/><Relationship Id="rId10" Type="http://schemas.openxmlformats.org/officeDocument/2006/relationships/oleObject" Target="../embeddings/oleObject148.bin"/><Relationship Id="rId4" Type="http://schemas.openxmlformats.org/officeDocument/2006/relationships/oleObject" Target="../embeddings/oleObject145.bin"/><Relationship Id="rId9" Type="http://schemas.openxmlformats.org/officeDocument/2006/relationships/image" Target="../media/image147.wmf"/></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152.bin"/><Relationship Id="rId13" Type="http://schemas.openxmlformats.org/officeDocument/2006/relationships/image" Target="../media/image160.emf"/><Relationship Id="rId3" Type="http://schemas.openxmlformats.org/officeDocument/2006/relationships/image" Target="../media/image155.emf"/><Relationship Id="rId7" Type="http://schemas.openxmlformats.org/officeDocument/2006/relationships/image" Target="../media/image157.emf"/><Relationship Id="rId12" Type="http://schemas.openxmlformats.org/officeDocument/2006/relationships/oleObject" Target="../embeddings/oleObject154.bin"/><Relationship Id="rId2" Type="http://schemas.openxmlformats.org/officeDocument/2006/relationships/oleObject" Target="../embeddings/oleObject149.bin"/><Relationship Id="rId1" Type="http://schemas.openxmlformats.org/officeDocument/2006/relationships/slideLayout" Target="../slideLayouts/slideLayout15.xml"/><Relationship Id="rId6" Type="http://schemas.openxmlformats.org/officeDocument/2006/relationships/oleObject" Target="../embeddings/oleObject151.bin"/><Relationship Id="rId11" Type="http://schemas.openxmlformats.org/officeDocument/2006/relationships/image" Target="../media/image159.emf"/><Relationship Id="rId5" Type="http://schemas.openxmlformats.org/officeDocument/2006/relationships/image" Target="../media/image156.emf"/><Relationship Id="rId10" Type="http://schemas.openxmlformats.org/officeDocument/2006/relationships/oleObject" Target="../embeddings/oleObject153.bin"/><Relationship Id="rId4" Type="http://schemas.openxmlformats.org/officeDocument/2006/relationships/oleObject" Target="../embeddings/oleObject150.bin"/><Relationship Id="rId9" Type="http://schemas.openxmlformats.org/officeDocument/2006/relationships/image" Target="../media/image158.emf"/></Relationships>
</file>

<file path=ppt/slides/_rels/slide84.xml.rels><?xml version="1.0" encoding="UTF-8" standalone="yes"?>
<Relationships xmlns="http://schemas.openxmlformats.org/package/2006/relationships"><Relationship Id="rId8" Type="http://schemas.openxmlformats.org/officeDocument/2006/relationships/oleObject" Target="../embeddings/oleObject158.bin"/><Relationship Id="rId13" Type="http://schemas.openxmlformats.org/officeDocument/2006/relationships/image" Target="../media/image166.emf"/><Relationship Id="rId3" Type="http://schemas.openxmlformats.org/officeDocument/2006/relationships/image" Target="../media/image161.emf"/><Relationship Id="rId7" Type="http://schemas.openxmlformats.org/officeDocument/2006/relationships/image" Target="../media/image163.emf"/><Relationship Id="rId12" Type="http://schemas.openxmlformats.org/officeDocument/2006/relationships/oleObject" Target="../embeddings/oleObject160.bin"/><Relationship Id="rId2" Type="http://schemas.openxmlformats.org/officeDocument/2006/relationships/oleObject" Target="../embeddings/oleObject155.bin"/><Relationship Id="rId1" Type="http://schemas.openxmlformats.org/officeDocument/2006/relationships/slideLayout" Target="../slideLayouts/slideLayout15.xml"/><Relationship Id="rId6" Type="http://schemas.openxmlformats.org/officeDocument/2006/relationships/oleObject" Target="../embeddings/oleObject157.bin"/><Relationship Id="rId11" Type="http://schemas.openxmlformats.org/officeDocument/2006/relationships/image" Target="../media/image165.emf"/><Relationship Id="rId5" Type="http://schemas.openxmlformats.org/officeDocument/2006/relationships/image" Target="../media/image162.emf"/><Relationship Id="rId10" Type="http://schemas.openxmlformats.org/officeDocument/2006/relationships/oleObject" Target="../embeddings/oleObject159.bin"/><Relationship Id="rId4" Type="http://schemas.openxmlformats.org/officeDocument/2006/relationships/oleObject" Target="../embeddings/oleObject156.bin"/><Relationship Id="rId9" Type="http://schemas.openxmlformats.org/officeDocument/2006/relationships/image" Target="../media/image164.emf"/></Relationships>
</file>

<file path=ppt/slides/_rels/slide85.xml.rels><?xml version="1.0" encoding="UTF-8" standalone="yes"?>
<Relationships xmlns="http://schemas.openxmlformats.org/package/2006/relationships"><Relationship Id="rId3" Type="http://schemas.openxmlformats.org/officeDocument/2006/relationships/image" Target="../media/image167.emf"/><Relationship Id="rId2" Type="http://schemas.openxmlformats.org/officeDocument/2006/relationships/oleObject" Target="../embeddings/oleObject161.bin"/><Relationship Id="rId1" Type="http://schemas.openxmlformats.org/officeDocument/2006/relationships/slideLayout" Target="../slideLayouts/slideLayout2.xml"/><Relationship Id="rId5" Type="http://schemas.openxmlformats.org/officeDocument/2006/relationships/image" Target="../media/image168.emf"/><Relationship Id="rId4" Type="http://schemas.openxmlformats.org/officeDocument/2006/relationships/oleObject" Target="../embeddings/oleObject162.bin"/></Relationships>
</file>

<file path=ppt/slides/_rels/slide86.xml.rels><?xml version="1.0" encoding="UTF-8" standalone="yes"?>
<Relationships xmlns="http://schemas.openxmlformats.org/package/2006/relationships"><Relationship Id="rId3" Type="http://schemas.openxmlformats.org/officeDocument/2006/relationships/image" Target="../media/image169.emf"/><Relationship Id="rId2" Type="http://schemas.openxmlformats.org/officeDocument/2006/relationships/oleObject" Target="../embeddings/oleObject163.bin"/><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170.emf"/><Relationship Id="rId2" Type="http://schemas.openxmlformats.org/officeDocument/2006/relationships/oleObject" Target="../embeddings/oleObject164.bin"/><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171.emf"/><Relationship Id="rId2" Type="http://schemas.openxmlformats.org/officeDocument/2006/relationships/oleObject" Target="../embeddings/oleObject165.bin"/><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5.bin"/><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172.emf"/><Relationship Id="rId2" Type="http://schemas.openxmlformats.org/officeDocument/2006/relationships/oleObject" Target="../embeddings/oleObject166.bin"/><Relationship Id="rId1" Type="http://schemas.openxmlformats.org/officeDocument/2006/relationships/slideLayout" Target="../slideLayouts/slideLayout7.xml"/><Relationship Id="rId5" Type="http://schemas.openxmlformats.org/officeDocument/2006/relationships/image" Target="../media/image173.emf"/><Relationship Id="rId4" Type="http://schemas.openxmlformats.org/officeDocument/2006/relationships/oleObject" Target="../embeddings/oleObject167.bin"/></Relationships>
</file>

<file path=ppt/slides/_rels/slide91.xml.rels><?xml version="1.0" encoding="UTF-8" standalone="yes"?>
<Relationships xmlns="http://schemas.openxmlformats.org/package/2006/relationships"><Relationship Id="rId3" Type="http://schemas.openxmlformats.org/officeDocument/2006/relationships/image" Target="../media/image174.emf"/><Relationship Id="rId2" Type="http://schemas.openxmlformats.org/officeDocument/2006/relationships/oleObject" Target="../embeddings/oleObject168.bin"/><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8" Type="http://schemas.openxmlformats.org/officeDocument/2006/relationships/oleObject" Target="../embeddings/oleObject172.bin"/><Relationship Id="rId3" Type="http://schemas.openxmlformats.org/officeDocument/2006/relationships/image" Target="../media/image175.emf"/><Relationship Id="rId7" Type="http://schemas.openxmlformats.org/officeDocument/2006/relationships/image" Target="../media/image177.emf"/><Relationship Id="rId2" Type="http://schemas.openxmlformats.org/officeDocument/2006/relationships/oleObject" Target="../embeddings/oleObject169.bin"/><Relationship Id="rId1" Type="http://schemas.openxmlformats.org/officeDocument/2006/relationships/slideLayout" Target="../slideLayouts/slideLayout7.xml"/><Relationship Id="rId6" Type="http://schemas.openxmlformats.org/officeDocument/2006/relationships/oleObject" Target="../embeddings/oleObject171.bin"/><Relationship Id="rId11" Type="http://schemas.openxmlformats.org/officeDocument/2006/relationships/image" Target="../media/image179.emf"/><Relationship Id="rId5" Type="http://schemas.openxmlformats.org/officeDocument/2006/relationships/image" Target="../media/image176.emf"/><Relationship Id="rId10" Type="http://schemas.openxmlformats.org/officeDocument/2006/relationships/oleObject" Target="../embeddings/oleObject173.bin"/><Relationship Id="rId4" Type="http://schemas.openxmlformats.org/officeDocument/2006/relationships/oleObject" Target="../embeddings/oleObject170.bin"/><Relationship Id="rId9" Type="http://schemas.openxmlformats.org/officeDocument/2006/relationships/image" Target="../media/image178.emf"/></Relationships>
</file>

<file path=ppt/slides/_rels/slide93.xml.rels><?xml version="1.0" encoding="UTF-8" standalone="yes"?>
<Relationships xmlns="http://schemas.openxmlformats.org/package/2006/relationships"><Relationship Id="rId8" Type="http://schemas.openxmlformats.org/officeDocument/2006/relationships/oleObject" Target="../embeddings/oleObject177.bin"/><Relationship Id="rId13" Type="http://schemas.openxmlformats.org/officeDocument/2006/relationships/image" Target="../media/image185.emf"/><Relationship Id="rId3" Type="http://schemas.openxmlformats.org/officeDocument/2006/relationships/image" Target="../media/image180.emf"/><Relationship Id="rId7" Type="http://schemas.openxmlformats.org/officeDocument/2006/relationships/image" Target="../media/image182.emf"/><Relationship Id="rId12" Type="http://schemas.openxmlformats.org/officeDocument/2006/relationships/oleObject" Target="../embeddings/oleObject179.bin"/><Relationship Id="rId2" Type="http://schemas.openxmlformats.org/officeDocument/2006/relationships/oleObject" Target="../embeddings/oleObject174.bin"/><Relationship Id="rId1" Type="http://schemas.openxmlformats.org/officeDocument/2006/relationships/slideLayout" Target="../slideLayouts/slideLayout15.xml"/><Relationship Id="rId6" Type="http://schemas.openxmlformats.org/officeDocument/2006/relationships/oleObject" Target="../embeddings/oleObject176.bin"/><Relationship Id="rId11" Type="http://schemas.openxmlformats.org/officeDocument/2006/relationships/image" Target="../media/image184.emf"/><Relationship Id="rId5" Type="http://schemas.openxmlformats.org/officeDocument/2006/relationships/image" Target="../media/image181.emf"/><Relationship Id="rId10" Type="http://schemas.openxmlformats.org/officeDocument/2006/relationships/oleObject" Target="../embeddings/oleObject178.bin"/><Relationship Id="rId4" Type="http://schemas.openxmlformats.org/officeDocument/2006/relationships/oleObject" Target="../embeddings/oleObject175.bin"/><Relationship Id="rId9" Type="http://schemas.openxmlformats.org/officeDocument/2006/relationships/image" Target="../media/image183.emf"/></Relationships>
</file>

<file path=ppt/slides/_rels/slide94.xml.rels><?xml version="1.0" encoding="UTF-8" standalone="yes"?>
<Relationships xmlns="http://schemas.openxmlformats.org/package/2006/relationships"><Relationship Id="rId8" Type="http://schemas.openxmlformats.org/officeDocument/2006/relationships/oleObject" Target="../embeddings/oleObject183.bin"/><Relationship Id="rId3" Type="http://schemas.openxmlformats.org/officeDocument/2006/relationships/image" Target="../media/image186.emf"/><Relationship Id="rId7" Type="http://schemas.openxmlformats.org/officeDocument/2006/relationships/image" Target="../media/image188.emf"/><Relationship Id="rId2" Type="http://schemas.openxmlformats.org/officeDocument/2006/relationships/oleObject" Target="../embeddings/oleObject180.bin"/><Relationship Id="rId1" Type="http://schemas.openxmlformats.org/officeDocument/2006/relationships/slideLayout" Target="../slideLayouts/slideLayout7.xml"/><Relationship Id="rId6" Type="http://schemas.openxmlformats.org/officeDocument/2006/relationships/oleObject" Target="../embeddings/oleObject182.bin"/><Relationship Id="rId5" Type="http://schemas.openxmlformats.org/officeDocument/2006/relationships/image" Target="../media/image187.emf"/><Relationship Id="rId4" Type="http://schemas.openxmlformats.org/officeDocument/2006/relationships/oleObject" Target="../embeddings/oleObject181.bin"/><Relationship Id="rId9" Type="http://schemas.openxmlformats.org/officeDocument/2006/relationships/image" Target="../media/image189.emf"/></Relationships>
</file>

<file path=ppt/slides/_rels/slide95.xml.rels><?xml version="1.0" encoding="UTF-8" standalone="yes"?>
<Relationships xmlns="http://schemas.openxmlformats.org/package/2006/relationships"><Relationship Id="rId3" Type="http://schemas.openxmlformats.org/officeDocument/2006/relationships/image" Target="../media/image190.emf"/><Relationship Id="rId2" Type="http://schemas.openxmlformats.org/officeDocument/2006/relationships/oleObject" Target="../embeddings/oleObject184.bin"/><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9EDFBD7D-CD00-6BF1-00FF-DEB8733D7D86}"/>
              </a:ext>
            </a:extLst>
          </p:cNvPr>
          <p:cNvSpPr>
            <a:spLocks noChangeArrowheads="1"/>
          </p:cNvSpPr>
          <p:nvPr/>
        </p:nvSpPr>
        <p:spPr bwMode="auto">
          <a:xfrm>
            <a:off x="0" y="0"/>
            <a:ext cx="9144000" cy="2057400"/>
          </a:xfrm>
          <a:prstGeom prst="rect">
            <a:avLst/>
          </a:prstGeom>
          <a:gradFill rotWithShape="0">
            <a:gsLst>
              <a:gs pos="0">
                <a:srgbClr val="00009B"/>
              </a:gs>
              <a:gs pos="100000">
                <a:srgbClr val="0000FF"/>
              </a:gs>
            </a:gsLst>
            <a:lin ang="5400000" scaled="1"/>
          </a:gradFill>
          <a:ln w="38100" cmpd="dbl">
            <a:solidFill>
              <a:schemeClr val="hlink"/>
            </a:solidFill>
            <a:miter lim="800000"/>
            <a:headEnd/>
            <a:tailEnd/>
          </a:ln>
        </p:spPr>
        <p:txBody>
          <a:bodyPr wrap="none" anchor="ct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82947" name="Rectangle 3">
            <a:extLst>
              <a:ext uri="{FF2B5EF4-FFF2-40B4-BE49-F238E27FC236}">
                <a16:creationId xmlns:a16="http://schemas.microsoft.com/office/drawing/2014/main" id="{2CE69162-936B-8BDF-EF87-045EF5CAF830}"/>
              </a:ext>
            </a:extLst>
          </p:cNvPr>
          <p:cNvSpPr>
            <a:spLocks noGrp="1" noChangeArrowheads="1"/>
          </p:cNvSpPr>
          <p:nvPr>
            <p:ph type="title"/>
          </p:nvPr>
        </p:nvSpPr>
        <p:spPr>
          <a:noFill/>
        </p:spPr>
        <p:txBody>
          <a:bodyPr/>
          <a:lstStyle/>
          <a:p>
            <a:pPr algn="l" eaLnBrk="1" hangingPunct="1"/>
            <a:r>
              <a:rPr lang="zh-CN" altLang="en-US" sz="4800">
                <a:latin typeface="华文新魏" panose="02010800040101010101" pitchFamily="2" charset="-122"/>
                <a:ea typeface="华文新魏" panose="02010800040101010101" pitchFamily="2" charset="-122"/>
              </a:rPr>
              <a:t>第</a:t>
            </a:r>
            <a:r>
              <a:rPr lang="en-US" altLang="zh-CN" sz="4800">
                <a:latin typeface="华文新魏" panose="02010800040101010101" pitchFamily="2" charset="-122"/>
                <a:ea typeface="华文新魏" panose="02010800040101010101" pitchFamily="2" charset="-122"/>
              </a:rPr>
              <a:t>5</a:t>
            </a:r>
            <a:r>
              <a:rPr lang="zh-CN" altLang="en-US" sz="4800">
                <a:latin typeface="华文新魏" panose="02010800040101010101" pitchFamily="2" charset="-122"/>
                <a:ea typeface="华文新魏" panose="02010800040101010101" pitchFamily="2" charset="-122"/>
              </a:rPr>
              <a:t>章矩阵的相合与相似</a:t>
            </a:r>
            <a:r>
              <a:rPr lang="zh-CN" altLang="en-US"/>
              <a:t> </a:t>
            </a:r>
          </a:p>
        </p:txBody>
      </p:sp>
      <p:pic>
        <p:nvPicPr>
          <p:cNvPr id="82948" name="Picture 6" descr="机动">
            <a:extLst>
              <a:ext uri="{FF2B5EF4-FFF2-40B4-BE49-F238E27FC236}">
                <a16:creationId xmlns:a16="http://schemas.microsoft.com/office/drawing/2014/main" id="{9B843777-22A3-7FE7-117D-0688BABF3F74}"/>
              </a:ext>
            </a:extLst>
          </p:cNvPr>
          <p:cNvPicPr>
            <a:picLocks noChangeAspect="1" noChangeArrowheads="1"/>
          </p:cNvPicPr>
          <p:nvPr/>
        </p:nvPicPr>
        <p:blipFill>
          <a:blip r:embed="rId2">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9" name="Text Box 7">
            <a:extLst>
              <a:ext uri="{FF2B5EF4-FFF2-40B4-BE49-F238E27FC236}">
                <a16:creationId xmlns:a16="http://schemas.microsoft.com/office/drawing/2014/main" id="{EB8783B0-C78D-DC58-D80C-2EBD42E29818}"/>
              </a:ext>
            </a:extLst>
          </p:cNvPr>
          <p:cNvSpPr txBox="1">
            <a:spLocks noChangeArrowheads="1"/>
          </p:cNvSpPr>
          <p:nvPr/>
        </p:nvSpPr>
        <p:spPr bwMode="auto">
          <a:xfrm>
            <a:off x="6115050" y="6600825"/>
            <a:ext cx="272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a:spcBef>
                <a:spcPct val="0"/>
              </a:spcBef>
            </a:pPr>
            <a:r>
              <a:rPr kumimoji="0" lang="zh-CN" altLang="en-US" sz="1000">
                <a:latin typeface="楷体_GB2312" pitchFamily="49" charset="-122"/>
              </a:rPr>
              <a:t>机动   目录   上页   下页   返回   结束 </a:t>
            </a:r>
          </a:p>
        </p:txBody>
      </p:sp>
      <p:pic>
        <p:nvPicPr>
          <p:cNvPr id="82950" name="Picture 8" descr="返回">
            <a:hlinkClick r:id="" action="ppaction://hlinkshowjump?jump=lastslideviewed"/>
            <a:extLst>
              <a:ext uri="{FF2B5EF4-FFF2-40B4-BE49-F238E27FC236}">
                <a16:creationId xmlns:a16="http://schemas.microsoft.com/office/drawing/2014/main" id="{0E023CD8-AF5E-D42C-6742-E2124B3C48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1" name="Picture 9" descr="目录">
            <a:hlinkClick r:id="" action="ppaction://hlinkshowjump?jump=firstslide"/>
            <a:extLst>
              <a:ext uri="{FF2B5EF4-FFF2-40B4-BE49-F238E27FC236}">
                <a16:creationId xmlns:a16="http://schemas.microsoft.com/office/drawing/2014/main" id="{76E90DFC-55F2-CD4D-F5E6-4EA94AF648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2" name="Picture 10" descr="上一页">
            <a:hlinkClick r:id="" action="ppaction://hlinkshowjump?jump=previousslide"/>
            <a:extLst>
              <a:ext uri="{FF2B5EF4-FFF2-40B4-BE49-F238E27FC236}">
                <a16:creationId xmlns:a16="http://schemas.microsoft.com/office/drawing/2014/main" id="{53931AA4-B24E-DC1D-C15B-B137916E7B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3" name="Picture 11" descr="退出">
            <a:hlinkClick r:id="" action="ppaction://hlinkshowjump?jump=endshow"/>
            <a:extLst>
              <a:ext uri="{FF2B5EF4-FFF2-40B4-BE49-F238E27FC236}">
                <a16:creationId xmlns:a16="http://schemas.microsoft.com/office/drawing/2014/main" id="{619FA012-9E96-28FD-6AEA-E67557079F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4" name="Picture 12" descr="下一页">
            <a:hlinkClick r:id="" action="ppaction://hlinkshowjump?jump=nextslide"/>
            <a:extLst>
              <a:ext uri="{FF2B5EF4-FFF2-40B4-BE49-F238E27FC236}">
                <a16:creationId xmlns:a16="http://schemas.microsoft.com/office/drawing/2014/main" id="{51F14DFD-C5A1-44BE-D2A0-C4ED9ED608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5" name="Text Box 13">
            <a:extLst>
              <a:ext uri="{FF2B5EF4-FFF2-40B4-BE49-F238E27FC236}">
                <a16:creationId xmlns:a16="http://schemas.microsoft.com/office/drawing/2014/main" id="{2F3672B7-9C27-A4D2-96C4-E1273718C3A3}"/>
              </a:ext>
            </a:extLst>
          </p:cNvPr>
          <p:cNvSpPr txBox="1">
            <a:spLocks noChangeArrowheads="1"/>
          </p:cNvSpPr>
          <p:nvPr/>
        </p:nvSpPr>
        <p:spPr bwMode="auto">
          <a:xfrm>
            <a:off x="7577138" y="250825"/>
            <a:ext cx="1260475" cy="52387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algn="ctr">
              <a:spcBef>
                <a:spcPct val="0"/>
              </a:spcBef>
            </a:pPr>
            <a:r>
              <a:rPr kumimoji="0" lang="en-US" altLang="zh-CN" sz="2800">
                <a:solidFill>
                  <a:schemeClr val="accent2"/>
                </a:solidFill>
              </a:rPr>
              <a:t> </a:t>
            </a:r>
            <a:r>
              <a:rPr kumimoji="0" lang="zh-CN" altLang="en-US" sz="2800">
                <a:solidFill>
                  <a:schemeClr val="accent2"/>
                </a:solidFill>
              </a:rPr>
              <a:t>第</a:t>
            </a:r>
            <a:r>
              <a:rPr kumimoji="0" lang="en-US" altLang="zh-CN" sz="2800" b="1">
                <a:solidFill>
                  <a:schemeClr val="accent2"/>
                </a:solidFill>
              </a:rPr>
              <a:t>5</a:t>
            </a:r>
            <a:r>
              <a:rPr kumimoji="0" lang="zh-CN" altLang="en-US" sz="2800">
                <a:solidFill>
                  <a:schemeClr val="accent2"/>
                </a:solidFill>
              </a:rPr>
              <a:t>章 </a:t>
            </a:r>
          </a:p>
        </p:txBody>
      </p:sp>
      <p:pic>
        <p:nvPicPr>
          <p:cNvPr id="82956" name="Picture 14" descr="tq1">
            <a:extLst>
              <a:ext uri="{FF2B5EF4-FFF2-40B4-BE49-F238E27FC236}">
                <a16:creationId xmlns:a16="http://schemas.microsoft.com/office/drawing/2014/main" id="{DBEF3D32-1CFD-926A-A383-53ABBD691F9D}"/>
              </a:ext>
            </a:extLst>
          </p:cNvPr>
          <p:cNvPicPr>
            <a:picLocks noChangeAspect="1" noChangeArrowheads="1"/>
          </p:cNvPicPr>
          <p:nvPr>
            <p:ph idx="1"/>
          </p:nvPr>
        </p:nvPicPr>
        <p:blipFill>
          <a:blip r:embed="rId8">
            <a:extLst>
              <a:ext uri="{28A0092B-C50C-407E-A947-70E740481C1C}">
                <a14:useLocalDpi xmlns:a14="http://schemas.microsoft.com/office/drawing/2010/main" val="0"/>
              </a:ext>
            </a:extLst>
          </a:blip>
          <a:srcRect/>
          <a:stretch>
            <a:fillRect/>
          </a:stretch>
        </p:blipFill>
        <p:spPr>
          <a:xfrm>
            <a:off x="468313" y="4724400"/>
            <a:ext cx="1590675" cy="1603375"/>
          </a:xfrm>
          <a:noFill/>
        </p:spPr>
      </p:pic>
      <p:sp>
        <p:nvSpPr>
          <p:cNvPr id="82957" name="Text Box 15">
            <a:extLst>
              <a:ext uri="{FF2B5EF4-FFF2-40B4-BE49-F238E27FC236}">
                <a16:creationId xmlns:a16="http://schemas.microsoft.com/office/drawing/2014/main" id="{003C3C85-261B-0E12-274C-F0CA6BCBCE1A}"/>
              </a:ext>
            </a:extLst>
          </p:cNvPr>
          <p:cNvSpPr txBox="1">
            <a:spLocks noChangeArrowheads="1"/>
          </p:cNvSpPr>
          <p:nvPr/>
        </p:nvSpPr>
        <p:spPr bwMode="auto">
          <a:xfrm>
            <a:off x="1781175" y="2579688"/>
            <a:ext cx="7032625"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en-US" altLang="zh-CN" b="1"/>
              <a:t>§5.1 </a:t>
            </a:r>
            <a:r>
              <a:rPr lang="zh-CN" altLang="en-US" b="1"/>
              <a:t>欧氏空间</a:t>
            </a:r>
          </a:p>
          <a:p>
            <a:pPr eaLnBrk="1" hangingPunct="1"/>
            <a:r>
              <a:rPr lang="en-US" altLang="zh-CN" b="1"/>
              <a:t>§5.2 </a:t>
            </a:r>
            <a:r>
              <a:rPr lang="zh-CN" altLang="en-US" b="1"/>
              <a:t>正交化</a:t>
            </a:r>
            <a:endParaRPr lang="en-US" altLang="zh-CN" b="1"/>
          </a:p>
          <a:p>
            <a:pPr eaLnBrk="1" hangingPunct="1"/>
            <a:r>
              <a:rPr lang="en-US" altLang="zh-CN" b="1"/>
              <a:t>§5.3 </a:t>
            </a:r>
            <a:r>
              <a:rPr lang="zh-CN" altLang="en-US" b="1"/>
              <a:t>二次型</a:t>
            </a:r>
            <a:endParaRPr lang="en-US" altLang="zh-CN" b="1"/>
          </a:p>
          <a:p>
            <a:pPr eaLnBrk="1" hangingPunct="1"/>
            <a:r>
              <a:rPr lang="en-US" altLang="zh-CN" b="1"/>
              <a:t>§5.4 </a:t>
            </a:r>
            <a:r>
              <a:rPr lang="zh-CN" altLang="en-US" b="1"/>
              <a:t>实对称方阵相合标准形</a:t>
            </a:r>
            <a:endParaRPr lang="en-US" altLang="zh-CN" b="1"/>
          </a:p>
          <a:p>
            <a:pPr eaLnBrk="1" hangingPunct="1"/>
            <a:r>
              <a:rPr lang="en-US" altLang="zh-CN" b="1"/>
              <a:t>§5.5 </a:t>
            </a:r>
            <a:r>
              <a:rPr lang="zh-CN" altLang="en-US" b="1"/>
              <a:t>特征向量与相似矩阵</a:t>
            </a: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矩形 1">
            <a:extLst>
              <a:ext uri="{FF2B5EF4-FFF2-40B4-BE49-F238E27FC236}">
                <a16:creationId xmlns:a16="http://schemas.microsoft.com/office/drawing/2014/main" id="{C9BC5B88-7B27-76BB-1992-896672F053E1}"/>
              </a:ext>
            </a:extLst>
          </p:cNvPr>
          <p:cNvSpPr>
            <a:spLocks noChangeArrowheads="1"/>
          </p:cNvSpPr>
          <p:nvPr/>
        </p:nvSpPr>
        <p:spPr bwMode="auto">
          <a:xfrm>
            <a:off x="292100" y="182563"/>
            <a:ext cx="8540750"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FF00"/>
                </a:solidFill>
              </a:rPr>
              <a:t>定义</a:t>
            </a:r>
            <a:r>
              <a:rPr lang="en-US" altLang="zh-CN">
                <a:solidFill>
                  <a:srgbClr val="FFFF00"/>
                </a:solidFill>
              </a:rPr>
              <a:t>:</a:t>
            </a:r>
            <a:r>
              <a:rPr lang="zh-CN" altLang="en-US"/>
              <a:t>设</a:t>
            </a:r>
            <a:r>
              <a:rPr lang="en-US" altLang="zh-CN" i="1"/>
              <a:t>V</a:t>
            </a:r>
            <a:r>
              <a:rPr lang="zh-CN" altLang="en-US"/>
              <a:t>和</a:t>
            </a:r>
            <a:r>
              <a:rPr lang="en-US" altLang="zh-CN" i="1"/>
              <a:t>U</a:t>
            </a:r>
            <a:r>
              <a:rPr lang="zh-CN" altLang="en-US"/>
              <a:t>是数域</a:t>
            </a:r>
            <a:r>
              <a:rPr lang="en-US" altLang="zh-CN"/>
              <a:t>F</a:t>
            </a:r>
            <a:r>
              <a:rPr lang="zh-CN" altLang="en-US"/>
              <a:t>上的内积空间</a:t>
            </a:r>
            <a:r>
              <a:rPr lang="en-US" altLang="zh-CN"/>
              <a:t>,F</a:t>
            </a:r>
            <a:r>
              <a:rPr lang="zh-CN" altLang="en-US"/>
              <a:t>是实数域或复数域</a:t>
            </a:r>
            <a:r>
              <a:rPr lang="en-US" altLang="zh-CN"/>
              <a:t>,</a:t>
            </a:r>
            <a:r>
              <a:rPr lang="el-GR" altLang="zh-CN"/>
              <a:t> σ</a:t>
            </a:r>
            <a:r>
              <a:rPr lang="en-US" altLang="zh-CN"/>
              <a:t>:</a:t>
            </a:r>
            <a:r>
              <a:rPr lang="en-US" altLang="zh-CN" i="1"/>
              <a:t>V</a:t>
            </a:r>
            <a:r>
              <a:rPr lang="en-US" altLang="zh-CN"/>
              <a:t> → </a:t>
            </a:r>
            <a:r>
              <a:rPr lang="en-US" altLang="zh-CN" i="1"/>
              <a:t>U</a:t>
            </a:r>
            <a:r>
              <a:rPr lang="zh-CN" altLang="en-US"/>
              <a:t>为线性</a:t>
            </a:r>
            <a:r>
              <a:rPr lang="en-US" altLang="zh-CN"/>
              <a:t>(</a:t>
            </a:r>
            <a:r>
              <a:rPr lang="zh-CN" altLang="en-US"/>
              <a:t>同构</a:t>
            </a:r>
            <a:r>
              <a:rPr lang="en-US" altLang="zh-CN"/>
              <a:t>)</a:t>
            </a:r>
            <a:r>
              <a:rPr lang="zh-CN" altLang="en-US"/>
              <a:t>映射</a:t>
            </a:r>
            <a:r>
              <a:rPr lang="en-US" altLang="zh-CN"/>
              <a:t>. </a:t>
            </a:r>
            <a:r>
              <a:rPr lang="zh-CN" altLang="en-US"/>
              <a:t>若对任意的</a:t>
            </a:r>
            <a:r>
              <a:rPr lang="en-US" altLang="zh-CN" i="1"/>
              <a:t>x,y</a:t>
            </a:r>
            <a:r>
              <a:rPr lang="en-US" altLang="zh-CN"/>
              <a:t>∈</a:t>
            </a:r>
            <a:r>
              <a:rPr lang="en-US" altLang="zh-CN" i="1"/>
              <a:t>V</a:t>
            </a:r>
            <a:r>
              <a:rPr lang="zh-CN" altLang="en-US"/>
              <a:t>有</a:t>
            </a:r>
            <a:r>
              <a:rPr lang="en-US" altLang="zh-CN"/>
              <a:t>(</a:t>
            </a:r>
            <a:r>
              <a:rPr lang="el-GR" altLang="zh-CN"/>
              <a:t>σ</a:t>
            </a:r>
            <a:r>
              <a:rPr lang="en-US" altLang="zh-CN"/>
              <a:t>(</a:t>
            </a:r>
            <a:r>
              <a:rPr lang="en-US" altLang="zh-CN" i="1"/>
              <a:t>x</a:t>
            </a:r>
            <a:r>
              <a:rPr lang="en-US" altLang="zh-CN"/>
              <a:t>),</a:t>
            </a:r>
            <a:r>
              <a:rPr lang="el-GR" altLang="zh-CN"/>
              <a:t>σ</a:t>
            </a:r>
            <a:r>
              <a:rPr lang="en-US" altLang="zh-CN"/>
              <a:t>(</a:t>
            </a:r>
            <a:r>
              <a:rPr lang="en-US" altLang="zh-CN" i="1"/>
              <a:t>y</a:t>
            </a:r>
            <a:r>
              <a:rPr lang="en-US" altLang="zh-CN"/>
              <a:t>))=(</a:t>
            </a:r>
            <a:r>
              <a:rPr lang="en-US" altLang="zh-CN" i="1"/>
              <a:t>x,y</a:t>
            </a:r>
            <a:r>
              <a:rPr lang="en-US" altLang="zh-CN"/>
              <a:t>),</a:t>
            </a:r>
            <a:r>
              <a:rPr lang="zh-CN" altLang="en-US"/>
              <a:t>则称</a:t>
            </a:r>
            <a:r>
              <a:rPr lang="el-GR" altLang="zh-CN"/>
              <a:t>σ</a:t>
            </a:r>
            <a:r>
              <a:rPr lang="zh-CN" altLang="en-US"/>
              <a:t>是</a:t>
            </a:r>
            <a:r>
              <a:rPr lang="en-US" altLang="zh-CN" i="1"/>
              <a:t>V</a:t>
            </a:r>
            <a:r>
              <a:rPr lang="en-US" altLang="zh-CN"/>
              <a:t> → </a:t>
            </a:r>
            <a:r>
              <a:rPr lang="en-US" altLang="zh-CN" i="1"/>
              <a:t>U</a:t>
            </a:r>
            <a:r>
              <a:rPr lang="zh-CN" altLang="en-US"/>
              <a:t>的保持内积的线性映射</a:t>
            </a:r>
            <a:r>
              <a:rPr lang="en-US" altLang="zh-CN"/>
              <a:t>.(</a:t>
            </a:r>
            <a:r>
              <a:rPr lang="zh-CN" altLang="en-US"/>
              <a:t>同构映射</a:t>
            </a:r>
            <a:r>
              <a:rPr lang="en-US" altLang="zh-CN"/>
              <a:t>,</a:t>
            </a:r>
            <a:r>
              <a:rPr lang="en-US" altLang="zh-CN" i="1"/>
              <a:t>V</a:t>
            </a:r>
            <a:r>
              <a:rPr lang="en-US" altLang="zh-CN"/>
              <a:t>,</a:t>
            </a:r>
            <a:r>
              <a:rPr lang="en-US" altLang="zh-CN" i="1"/>
              <a:t>U</a:t>
            </a:r>
            <a:r>
              <a:rPr lang="zh-CN" altLang="en-US"/>
              <a:t>是同构的</a:t>
            </a:r>
            <a:r>
              <a:rPr lang="en-US" altLang="zh-CN"/>
              <a:t>)</a:t>
            </a:r>
            <a:endParaRPr lang="zh-CN" altLang="en-US"/>
          </a:p>
        </p:txBody>
      </p:sp>
      <p:sp>
        <p:nvSpPr>
          <p:cNvPr id="88067" name="矩形 2">
            <a:extLst>
              <a:ext uri="{FF2B5EF4-FFF2-40B4-BE49-F238E27FC236}">
                <a16:creationId xmlns:a16="http://schemas.microsoft.com/office/drawing/2014/main" id="{F34E5842-406E-D6C3-FCAD-B4B2EBE51B6B}"/>
              </a:ext>
            </a:extLst>
          </p:cNvPr>
          <p:cNvSpPr>
            <a:spLocks noChangeArrowheads="1"/>
          </p:cNvSpPr>
          <p:nvPr/>
        </p:nvSpPr>
        <p:spPr bwMode="auto">
          <a:xfrm>
            <a:off x="320675" y="2398713"/>
            <a:ext cx="84375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FF00"/>
                </a:solidFill>
              </a:rPr>
              <a:t>定理</a:t>
            </a:r>
            <a:r>
              <a:rPr lang="en-US" altLang="zh-CN">
                <a:solidFill>
                  <a:srgbClr val="FFFF00"/>
                </a:solidFill>
              </a:rPr>
              <a:t>:</a:t>
            </a:r>
            <a:r>
              <a:rPr lang="zh-CN" altLang="en-US"/>
              <a:t>设</a:t>
            </a:r>
            <a:r>
              <a:rPr lang="en-US" altLang="zh-CN" i="1"/>
              <a:t>V</a:t>
            </a:r>
            <a:r>
              <a:rPr lang="zh-CN" altLang="en-US"/>
              <a:t>和</a:t>
            </a:r>
            <a:r>
              <a:rPr lang="en-US" altLang="zh-CN" i="1"/>
              <a:t>U</a:t>
            </a:r>
            <a:r>
              <a:rPr lang="zh-CN" altLang="en-US"/>
              <a:t>是的同构殴氏空间 </a:t>
            </a:r>
            <a:r>
              <a:rPr lang="en-US" altLang="zh-CN" i="1"/>
              <a:t>iff</a:t>
            </a:r>
            <a:r>
              <a:rPr lang="en-US" altLang="zh-CN"/>
              <a:t> dim</a:t>
            </a:r>
            <a:r>
              <a:rPr lang="en-US" altLang="zh-CN" i="1"/>
              <a:t>U</a:t>
            </a:r>
            <a:r>
              <a:rPr lang="en-US" altLang="zh-CN"/>
              <a:t>=dim </a:t>
            </a:r>
            <a:r>
              <a:rPr lang="en-US" altLang="zh-CN" i="1"/>
              <a:t>V</a:t>
            </a:r>
            <a:r>
              <a:rPr lang="en-US" altLang="zh-CN"/>
              <a:t>.</a:t>
            </a:r>
            <a:endParaRPr lang="zh-CN" altLang="en-US"/>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Box 1">
            <a:extLst>
              <a:ext uri="{FF2B5EF4-FFF2-40B4-BE49-F238E27FC236}">
                <a16:creationId xmlns:a16="http://schemas.microsoft.com/office/drawing/2014/main" id="{EF0E212C-7673-2813-DC3B-5A552C7D85F0}"/>
              </a:ext>
            </a:extLst>
          </p:cNvPr>
          <p:cNvSpPr txBox="1">
            <a:spLocks noChangeArrowheads="1"/>
          </p:cNvSpPr>
          <p:nvPr/>
        </p:nvSpPr>
        <p:spPr bwMode="auto">
          <a:xfrm>
            <a:off x="320675" y="234950"/>
            <a:ext cx="36671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FF00"/>
                </a:solidFill>
                <a:latin typeface="华文隶书" panose="02010800040101010101" pitchFamily="2" charset="-122"/>
                <a:ea typeface="华文隶书" panose="02010800040101010101" pitchFamily="2" charset="-122"/>
              </a:rPr>
              <a:t>正交变换</a:t>
            </a:r>
          </a:p>
        </p:txBody>
      </p:sp>
      <p:sp>
        <p:nvSpPr>
          <p:cNvPr id="89091" name="Rectangle 3">
            <a:extLst>
              <a:ext uri="{FF2B5EF4-FFF2-40B4-BE49-F238E27FC236}">
                <a16:creationId xmlns:a16="http://schemas.microsoft.com/office/drawing/2014/main" id="{26A9E907-A3A4-F4CC-C4F3-379D25CB92FC}"/>
              </a:ext>
            </a:extLst>
          </p:cNvPr>
          <p:cNvSpPr>
            <a:spLocks noChangeArrowheads="1"/>
          </p:cNvSpPr>
          <p:nvPr/>
        </p:nvSpPr>
        <p:spPr bwMode="auto">
          <a:xfrm>
            <a:off x="150813" y="641350"/>
            <a:ext cx="8766175" cy="350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r>
              <a:rPr lang="zh-CN" altLang="en-US">
                <a:solidFill>
                  <a:srgbClr val="FFFFFF"/>
                </a:solidFill>
                <a:cs typeface="Times New Roman" panose="02020603050405020304" pitchFamily="18" charset="0"/>
              </a:rPr>
              <a:t>✎在平面几何中</a:t>
            </a:r>
            <a:r>
              <a:rPr lang="en-US" altLang="zh-CN">
                <a:solidFill>
                  <a:srgbClr val="FFFFFF"/>
                </a:solidFill>
                <a:cs typeface="Times New Roman" panose="02020603050405020304" pitchFamily="18" charset="0"/>
              </a:rPr>
              <a:t>,</a:t>
            </a:r>
            <a:r>
              <a:rPr lang="zh-CN" altLang="en-US">
                <a:solidFill>
                  <a:srgbClr val="FFFFFF"/>
                </a:solidFill>
                <a:cs typeface="Times New Roman" panose="02020603050405020304" pitchFamily="18" charset="0"/>
              </a:rPr>
              <a:t>我们十分关心图形的全等</a:t>
            </a:r>
            <a:r>
              <a:rPr lang="en-US" altLang="zh-CN">
                <a:solidFill>
                  <a:srgbClr val="FFFFFF"/>
                </a:solidFill>
                <a:cs typeface="Times New Roman" panose="02020603050405020304" pitchFamily="18" charset="0"/>
              </a:rPr>
              <a:t>,</a:t>
            </a:r>
            <a:r>
              <a:rPr lang="zh-CN" altLang="en-US">
                <a:solidFill>
                  <a:srgbClr val="FFFFFF"/>
                </a:solidFill>
                <a:cs typeface="Times New Roman" panose="02020603050405020304" pitchFamily="18" charset="0"/>
              </a:rPr>
              <a:t>关心保持图形全等的变换</a:t>
            </a:r>
            <a:r>
              <a:rPr lang="en-US" altLang="zh-CN">
                <a:solidFill>
                  <a:srgbClr val="FFFFFF"/>
                </a:solidFill>
                <a:cs typeface="Times New Roman" panose="02020603050405020304" pitchFamily="18" charset="0"/>
              </a:rPr>
              <a:t>.</a:t>
            </a:r>
            <a:r>
              <a:rPr lang="zh-CN" altLang="en-US">
                <a:solidFill>
                  <a:srgbClr val="FFFFFF"/>
                </a:solidFill>
                <a:cs typeface="Times New Roman" panose="02020603050405020304" pitchFamily="18" charset="0"/>
              </a:rPr>
              <a:t>所谓保持图像的全等</a:t>
            </a:r>
            <a:r>
              <a:rPr lang="en-US" altLang="zh-CN">
                <a:solidFill>
                  <a:srgbClr val="FFFFFF"/>
                </a:solidFill>
                <a:cs typeface="Times New Roman" panose="02020603050405020304" pitchFamily="18" charset="0"/>
              </a:rPr>
              <a:t>,</a:t>
            </a:r>
            <a:r>
              <a:rPr lang="zh-CN" altLang="en-US">
                <a:solidFill>
                  <a:srgbClr val="FFFFFF"/>
                </a:solidFill>
                <a:cs typeface="Times New Roman" panose="02020603050405020304" pitchFamily="18" charset="0"/>
              </a:rPr>
              <a:t>就是变换前后的长度、角度保持不变</a:t>
            </a:r>
            <a:r>
              <a:rPr lang="en-US" altLang="zh-CN">
                <a:solidFill>
                  <a:srgbClr val="FFFFFF"/>
                </a:solidFill>
                <a:cs typeface="Times New Roman" panose="02020603050405020304" pitchFamily="18" charset="0"/>
              </a:rPr>
              <a:t>.</a:t>
            </a:r>
            <a:r>
              <a:rPr lang="zh-CN" altLang="en-US">
                <a:solidFill>
                  <a:srgbClr val="FFFFFF"/>
                </a:solidFill>
                <a:cs typeface="Times New Roman" panose="02020603050405020304" pitchFamily="18" charset="0"/>
              </a:rPr>
              <a:t>而在建立了直角坐标系的平面 </a:t>
            </a:r>
            <a:r>
              <a:rPr lang="en-US" altLang="zh-CN">
                <a:solidFill>
                  <a:srgbClr val="FFFFFF"/>
                </a:solidFill>
                <a:cs typeface="Times New Roman" panose="02020603050405020304" pitchFamily="18" charset="0"/>
              </a:rPr>
              <a:t>R</a:t>
            </a:r>
            <a:r>
              <a:rPr lang="en-US" altLang="zh-CN" baseline="30000">
                <a:solidFill>
                  <a:srgbClr val="FFFFFF"/>
                </a:solidFill>
                <a:cs typeface="Times New Roman" panose="02020603050405020304" pitchFamily="18" charset="0"/>
              </a:rPr>
              <a:t>2</a:t>
            </a:r>
            <a:r>
              <a:rPr lang="zh-CN" altLang="en-US">
                <a:solidFill>
                  <a:srgbClr val="FFFFFF"/>
                </a:solidFill>
                <a:cs typeface="Times New Roman" panose="02020603050405020304" pitchFamily="18" charset="0"/>
              </a:rPr>
              <a:t>上</a:t>
            </a:r>
            <a:r>
              <a:rPr lang="en-US" altLang="zh-CN">
                <a:solidFill>
                  <a:srgbClr val="FFFFFF"/>
                </a:solidFill>
                <a:cs typeface="Times New Roman" panose="02020603050405020304" pitchFamily="18" charset="0"/>
              </a:rPr>
              <a:t>,</a:t>
            </a:r>
            <a:r>
              <a:rPr lang="zh-CN" altLang="en-US">
                <a:solidFill>
                  <a:srgbClr val="FFFFFF"/>
                </a:solidFill>
                <a:cs typeface="Times New Roman" panose="02020603050405020304" pitchFamily="18" charset="0"/>
              </a:rPr>
              <a:t>长度和角度都可以由内积来计算</a:t>
            </a:r>
            <a:r>
              <a:rPr lang="en-US" altLang="zh-CN">
                <a:solidFill>
                  <a:srgbClr val="FFFFFF"/>
                </a:solidFill>
                <a:cs typeface="Times New Roman" panose="02020603050405020304" pitchFamily="18" charset="0"/>
              </a:rPr>
              <a:t>,</a:t>
            </a:r>
            <a:r>
              <a:rPr lang="zh-CN" altLang="en-US">
                <a:solidFill>
                  <a:srgbClr val="FFFFFF"/>
                </a:solidFill>
                <a:cs typeface="Times New Roman" panose="02020603050405020304" pitchFamily="18" charset="0"/>
              </a:rPr>
              <a:t>因此</a:t>
            </a:r>
            <a:r>
              <a:rPr lang="en-US" altLang="zh-CN">
                <a:solidFill>
                  <a:srgbClr val="FFFFFF"/>
                </a:solidFill>
                <a:cs typeface="Times New Roman" panose="02020603050405020304" pitchFamily="18" charset="0"/>
              </a:rPr>
              <a:t>,</a:t>
            </a:r>
            <a:r>
              <a:rPr lang="zh-CN" altLang="en-US">
                <a:solidFill>
                  <a:srgbClr val="FFFFFF"/>
                </a:solidFill>
                <a:cs typeface="Times New Roman" panose="02020603050405020304" pitchFamily="18" charset="0"/>
              </a:rPr>
              <a:t>只要变换前后的内积保持不变</a:t>
            </a:r>
            <a:r>
              <a:rPr lang="en-US" altLang="zh-CN">
                <a:solidFill>
                  <a:srgbClr val="FFFFFF"/>
                </a:solidFill>
                <a:cs typeface="Times New Roman" panose="02020603050405020304" pitchFamily="18" charset="0"/>
              </a:rPr>
              <a:t>,</a:t>
            </a:r>
            <a:r>
              <a:rPr lang="zh-CN" altLang="en-US">
                <a:solidFill>
                  <a:srgbClr val="FFFFFF"/>
                </a:solidFill>
                <a:cs typeface="Times New Roman" panose="02020603050405020304" pitchFamily="18" charset="0"/>
              </a:rPr>
              <a:t>就保持了图形的全等</a:t>
            </a:r>
            <a:r>
              <a:rPr lang="en-US" altLang="zh-CN">
                <a:solidFill>
                  <a:srgbClr val="FFFFFF"/>
                </a:solidFill>
                <a:cs typeface="Times New Roman" panose="02020603050405020304" pitchFamily="18" charset="0"/>
              </a:rPr>
              <a:t>,</a:t>
            </a:r>
            <a:r>
              <a:rPr lang="zh-CN" altLang="en-US">
                <a:solidFill>
                  <a:srgbClr val="FFFFFF"/>
                </a:solidFill>
                <a:cs typeface="Times New Roman" panose="02020603050405020304" pitchFamily="18" charset="0"/>
              </a:rPr>
              <a:t>这也可以推广到一般的欧式空间</a:t>
            </a:r>
            <a:r>
              <a:rPr lang="en-US" altLang="zh-CN">
                <a:solidFill>
                  <a:srgbClr val="FFFFFF"/>
                </a:solidFill>
                <a:cs typeface="Times New Roman" panose="02020603050405020304" pitchFamily="18" charset="0"/>
              </a:rPr>
              <a:t>.</a:t>
            </a:r>
            <a:endParaRPr lang="zh-CN" altLang="en-US"/>
          </a:p>
        </p:txBody>
      </p:sp>
      <p:sp>
        <p:nvSpPr>
          <p:cNvPr id="89092" name="矩形 18">
            <a:extLst>
              <a:ext uri="{FF2B5EF4-FFF2-40B4-BE49-F238E27FC236}">
                <a16:creationId xmlns:a16="http://schemas.microsoft.com/office/drawing/2014/main" id="{97B9B7E0-25E2-D8E9-ED46-372C720DD1A0}"/>
              </a:ext>
            </a:extLst>
          </p:cNvPr>
          <p:cNvSpPr>
            <a:spLocks noChangeArrowheads="1"/>
          </p:cNvSpPr>
          <p:nvPr/>
        </p:nvSpPr>
        <p:spPr bwMode="auto">
          <a:xfrm>
            <a:off x="150813" y="4062413"/>
            <a:ext cx="84836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FF00"/>
                </a:solidFill>
              </a:rPr>
              <a:t>定义</a:t>
            </a:r>
            <a:r>
              <a:rPr lang="en-US" altLang="zh-CN">
                <a:solidFill>
                  <a:srgbClr val="FFFF00"/>
                </a:solidFill>
              </a:rPr>
              <a:t>5.6.1 </a:t>
            </a:r>
            <a:r>
              <a:rPr lang="zh-CN" altLang="en-US"/>
              <a:t>欧氏空间</a:t>
            </a:r>
            <a:r>
              <a:rPr lang="en-US" altLang="zh-CN" i="1"/>
              <a:t>V</a:t>
            </a:r>
            <a:r>
              <a:rPr lang="zh-CN" altLang="en-US"/>
              <a:t>上的线性变换</a:t>
            </a:r>
            <a:r>
              <a:rPr lang="el-GR" altLang="zh-CN"/>
              <a:t>σ</a:t>
            </a:r>
            <a:r>
              <a:rPr lang="zh-CN" altLang="en-US"/>
              <a:t>如果保持向量的内积不变，也就是</a:t>
            </a:r>
            <a:r>
              <a:rPr lang="en-US" altLang="zh-CN"/>
              <a:t>(</a:t>
            </a:r>
            <a:r>
              <a:rPr lang="el-GR" altLang="zh-CN"/>
              <a:t>σ</a:t>
            </a:r>
            <a:r>
              <a:rPr lang="en-US" altLang="zh-CN"/>
              <a:t>(</a:t>
            </a:r>
            <a:r>
              <a:rPr lang="en-US" altLang="zh-CN" i="1"/>
              <a:t>x</a:t>
            </a:r>
            <a:r>
              <a:rPr lang="en-US" altLang="zh-CN"/>
              <a:t>),</a:t>
            </a:r>
            <a:r>
              <a:rPr lang="el-GR" altLang="zh-CN"/>
              <a:t> σ</a:t>
            </a:r>
            <a:r>
              <a:rPr lang="en-US" altLang="zh-CN"/>
              <a:t>(</a:t>
            </a:r>
            <a:r>
              <a:rPr lang="en-US" altLang="zh-CN" i="1"/>
              <a:t>y</a:t>
            </a:r>
            <a:r>
              <a:rPr lang="en-US" altLang="zh-CN"/>
              <a:t>))=(</a:t>
            </a:r>
            <a:r>
              <a:rPr lang="en-US" altLang="zh-CN" i="1"/>
              <a:t>x,</a:t>
            </a:r>
            <a:r>
              <a:rPr lang="en-US" altLang="zh-CN"/>
              <a:t>y),</a:t>
            </a:r>
            <a:r>
              <a:rPr lang="zh-CN" altLang="en-US"/>
              <a:t>对所有的</a:t>
            </a:r>
            <a:r>
              <a:rPr lang="en-US" altLang="zh-CN" i="1"/>
              <a:t>x,y</a:t>
            </a:r>
            <a:r>
              <a:rPr lang="en-US" altLang="zh-CN"/>
              <a:t>∈V</a:t>
            </a:r>
            <a:r>
              <a:rPr lang="zh-CN" altLang="en-US"/>
              <a:t>成立，就称</a:t>
            </a:r>
            <a:r>
              <a:rPr lang="el-GR" altLang="zh-CN"/>
              <a:t>σ</a:t>
            </a:r>
            <a:r>
              <a:rPr lang="zh-CN" altLang="en-US"/>
              <a:t>是</a:t>
            </a:r>
            <a:r>
              <a:rPr lang="en-US" altLang="zh-CN" i="1"/>
              <a:t>V</a:t>
            </a:r>
            <a:r>
              <a:rPr lang="zh-CN" altLang="en-US"/>
              <a:t>上的</a:t>
            </a:r>
            <a:r>
              <a:rPr lang="zh-CN" altLang="en-US">
                <a:solidFill>
                  <a:srgbClr val="FFFF00"/>
                </a:solidFill>
              </a:rPr>
              <a:t>正交变换</a:t>
            </a:r>
            <a:r>
              <a:rPr lang="en-US" altLang="zh-CN"/>
              <a:t>.</a:t>
            </a:r>
            <a:endParaRPr lang="zh-CN" altLang="en-US"/>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37" descr="机动">
            <a:extLst>
              <a:ext uri="{FF2B5EF4-FFF2-40B4-BE49-F238E27FC236}">
                <a16:creationId xmlns:a16="http://schemas.microsoft.com/office/drawing/2014/main" id="{C4A5446C-3E01-BBCB-9391-7F4E68B045A9}"/>
              </a:ext>
            </a:extLst>
          </p:cNvPr>
          <p:cNvPicPr>
            <a:picLocks noChangeAspect="1" noChangeArrowheads="1"/>
          </p:cNvPicPr>
          <p:nvPr/>
        </p:nvPicPr>
        <p:blipFill>
          <a:blip r:embed="rId2">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Text Box 38">
            <a:extLst>
              <a:ext uri="{FF2B5EF4-FFF2-40B4-BE49-F238E27FC236}">
                <a16:creationId xmlns:a16="http://schemas.microsoft.com/office/drawing/2014/main" id="{C530BB58-EFF7-2B21-CE5F-511E059CC704}"/>
              </a:ext>
            </a:extLst>
          </p:cNvPr>
          <p:cNvSpPr txBox="1">
            <a:spLocks noChangeArrowheads="1"/>
          </p:cNvSpPr>
          <p:nvPr/>
        </p:nvSpPr>
        <p:spPr bwMode="auto">
          <a:xfrm>
            <a:off x="6115050" y="6600825"/>
            <a:ext cx="272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a:spcBef>
                <a:spcPct val="0"/>
              </a:spcBef>
            </a:pPr>
            <a:r>
              <a:rPr kumimoji="0" lang="zh-CN" altLang="en-US" sz="1000">
                <a:latin typeface="楷体_GB2312" pitchFamily="49" charset="-122"/>
              </a:rPr>
              <a:t>机动   目录   上页   下页   返回   结束 </a:t>
            </a:r>
          </a:p>
        </p:txBody>
      </p:sp>
      <p:pic>
        <p:nvPicPr>
          <p:cNvPr id="5126" name="Picture 39" descr="返回">
            <a:hlinkClick r:id="" action="ppaction://hlinkshowjump?jump=lastslideviewed"/>
            <a:extLst>
              <a:ext uri="{FF2B5EF4-FFF2-40B4-BE49-F238E27FC236}">
                <a16:creationId xmlns:a16="http://schemas.microsoft.com/office/drawing/2014/main" id="{815E7FA2-FF93-399D-8CAA-851652B34D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40" descr="目录">
            <a:hlinkClick r:id="rId4" action="ppaction://hlinksldjump"/>
            <a:extLst>
              <a:ext uri="{FF2B5EF4-FFF2-40B4-BE49-F238E27FC236}">
                <a16:creationId xmlns:a16="http://schemas.microsoft.com/office/drawing/2014/main" id="{340F50CD-2408-0C2B-1BA4-14F2F650F0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41" descr="上一页">
            <a:hlinkClick r:id="" action="ppaction://hlinkshowjump?jump=previousslide"/>
            <a:extLst>
              <a:ext uri="{FF2B5EF4-FFF2-40B4-BE49-F238E27FC236}">
                <a16:creationId xmlns:a16="http://schemas.microsoft.com/office/drawing/2014/main" id="{BBC50F1A-825A-155D-C6AC-E597B72E3D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42" descr="退出">
            <a:hlinkClick r:id="" action="ppaction://hlinkshowjump?jump=endshow"/>
            <a:extLst>
              <a:ext uri="{FF2B5EF4-FFF2-40B4-BE49-F238E27FC236}">
                <a16:creationId xmlns:a16="http://schemas.microsoft.com/office/drawing/2014/main" id="{BC803111-FC98-6082-5606-A6E3FFD5A0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0" name="Picture 43" descr="下一页">
            <a:hlinkClick r:id="" action="ppaction://hlinkshowjump?jump=nextslide"/>
            <a:extLst>
              <a:ext uri="{FF2B5EF4-FFF2-40B4-BE49-F238E27FC236}">
                <a16:creationId xmlns:a16="http://schemas.microsoft.com/office/drawing/2014/main" id="{390D823D-88F3-BF52-B5C9-1BA96205B19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4812" name="Object 2">
            <a:extLst>
              <a:ext uri="{FF2B5EF4-FFF2-40B4-BE49-F238E27FC236}">
                <a16:creationId xmlns:a16="http://schemas.microsoft.com/office/drawing/2014/main" id="{58630FF7-E57F-A936-FE6D-A0447CEF6F9E}"/>
              </a:ext>
            </a:extLst>
          </p:cNvPr>
          <p:cNvGraphicFramePr>
            <a:graphicFrameLocks noChangeAspect="1"/>
          </p:cNvGraphicFramePr>
          <p:nvPr>
            <p:ph sz="half" idx="1"/>
          </p:nvPr>
        </p:nvGraphicFramePr>
        <p:xfrm>
          <a:off x="420688" y="385763"/>
          <a:ext cx="8194675" cy="2189162"/>
        </p:xfrm>
        <a:graphic>
          <a:graphicData uri="http://schemas.openxmlformats.org/presentationml/2006/ole">
            <mc:AlternateContent xmlns:mc="http://schemas.openxmlformats.org/markup-compatibility/2006">
              <mc:Choice xmlns:v="urn:schemas-microsoft-com:vml" Requires="v">
                <p:oleObj name="Document" r:id="rId9" imgW="4807552" imgH="1287406" progId="Word.Document.8">
                  <p:embed/>
                </p:oleObj>
              </mc:Choice>
              <mc:Fallback>
                <p:oleObj name="Document" r:id="rId9" imgW="4807552" imgH="1287406" progId="Word.Document.8">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0688" y="385763"/>
                        <a:ext cx="8194675" cy="2189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814" name="Object 3">
            <a:extLst>
              <a:ext uri="{FF2B5EF4-FFF2-40B4-BE49-F238E27FC236}">
                <a16:creationId xmlns:a16="http://schemas.microsoft.com/office/drawing/2014/main" id="{380E9377-BA52-48C5-BAA8-946E2C07DC19}"/>
              </a:ext>
            </a:extLst>
          </p:cNvPr>
          <p:cNvGraphicFramePr>
            <a:graphicFrameLocks noChangeAspect="1"/>
          </p:cNvGraphicFramePr>
          <p:nvPr>
            <p:ph sz="half" idx="2"/>
          </p:nvPr>
        </p:nvGraphicFramePr>
        <p:xfrm>
          <a:off x="588963" y="2790825"/>
          <a:ext cx="7845425" cy="3754438"/>
        </p:xfrm>
        <a:graphic>
          <a:graphicData uri="http://schemas.openxmlformats.org/presentationml/2006/ole">
            <mc:AlternateContent xmlns:mc="http://schemas.openxmlformats.org/markup-compatibility/2006">
              <mc:Choice xmlns:v="urn:schemas-microsoft-com:vml" Requires="v">
                <p:oleObj name="Document" r:id="rId11" imgW="4554204" imgH="2179363" progId="Word.Document.8">
                  <p:embed/>
                </p:oleObj>
              </mc:Choice>
              <mc:Fallback>
                <p:oleObj name="Document" r:id="rId11" imgW="4554204" imgH="2179363" progId="Word.Document.8">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8963" y="2790825"/>
                        <a:ext cx="7845425" cy="3754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74812"/>
                                        </p:tgtEl>
                                        <p:attrNameLst>
                                          <p:attrName>style.visibility</p:attrName>
                                        </p:attrNameLst>
                                      </p:cBhvr>
                                      <p:to>
                                        <p:strVal val="visible"/>
                                      </p:to>
                                    </p:set>
                                    <p:animEffect transition="in" filter="wipe(left)">
                                      <p:cBhvr>
                                        <p:cTn id="7" dur="500"/>
                                        <p:tgtEl>
                                          <p:spTgt spid="748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4814"/>
                                        </p:tgtEl>
                                        <p:attrNameLst>
                                          <p:attrName>style.visibility</p:attrName>
                                        </p:attrNameLst>
                                      </p:cBhvr>
                                      <p:to>
                                        <p:strVal val="visible"/>
                                      </p:to>
                                    </p:set>
                                    <p:animEffect transition="in" filter="wipe(left)">
                                      <p:cBhvr>
                                        <p:cTn id="12" dur="500"/>
                                        <p:tgtEl>
                                          <p:spTgt spid="74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9" name="Picture 72" descr="机动">
            <a:extLst>
              <a:ext uri="{FF2B5EF4-FFF2-40B4-BE49-F238E27FC236}">
                <a16:creationId xmlns:a16="http://schemas.microsoft.com/office/drawing/2014/main" id="{C7D7A591-5830-F4DD-DCF4-DE700E8003CD}"/>
              </a:ext>
            </a:extLst>
          </p:cNvPr>
          <p:cNvPicPr>
            <a:picLocks noChangeAspect="1" noChangeArrowheads="1"/>
          </p:cNvPicPr>
          <p:nvPr/>
        </p:nvPicPr>
        <p:blipFill>
          <a:blip r:embed="rId2">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Text Box 73">
            <a:extLst>
              <a:ext uri="{FF2B5EF4-FFF2-40B4-BE49-F238E27FC236}">
                <a16:creationId xmlns:a16="http://schemas.microsoft.com/office/drawing/2014/main" id="{5FF56CD2-BF52-4700-F503-25F3858FBF77}"/>
              </a:ext>
            </a:extLst>
          </p:cNvPr>
          <p:cNvSpPr txBox="1">
            <a:spLocks noChangeArrowheads="1"/>
          </p:cNvSpPr>
          <p:nvPr/>
        </p:nvSpPr>
        <p:spPr bwMode="auto">
          <a:xfrm>
            <a:off x="6115050" y="6600825"/>
            <a:ext cx="272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a:spcBef>
                <a:spcPct val="0"/>
              </a:spcBef>
            </a:pPr>
            <a:r>
              <a:rPr kumimoji="0" lang="zh-CN" altLang="en-US" sz="1000">
                <a:latin typeface="楷体_GB2312" pitchFamily="49" charset="-122"/>
              </a:rPr>
              <a:t>机动   目录   上页   下页   返回   结束 </a:t>
            </a:r>
          </a:p>
        </p:txBody>
      </p:sp>
      <p:pic>
        <p:nvPicPr>
          <p:cNvPr id="6151" name="Picture 74" descr="返回">
            <a:hlinkClick r:id="" action="ppaction://hlinkshowjump?jump=lastslideviewed"/>
            <a:extLst>
              <a:ext uri="{FF2B5EF4-FFF2-40B4-BE49-F238E27FC236}">
                <a16:creationId xmlns:a16="http://schemas.microsoft.com/office/drawing/2014/main" id="{3F4BCBAB-DCBA-1B20-F2AB-91E38FD139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2" name="Picture 75" descr="目录">
            <a:hlinkClick r:id="rId4" action="ppaction://hlinksldjump"/>
            <a:extLst>
              <a:ext uri="{FF2B5EF4-FFF2-40B4-BE49-F238E27FC236}">
                <a16:creationId xmlns:a16="http://schemas.microsoft.com/office/drawing/2014/main" id="{DADB6804-9746-C3CC-E2DA-C0DC7E1FB4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3" name="Picture 76" descr="上一页">
            <a:hlinkClick r:id="" action="ppaction://hlinkshowjump?jump=previousslide"/>
            <a:extLst>
              <a:ext uri="{FF2B5EF4-FFF2-40B4-BE49-F238E27FC236}">
                <a16:creationId xmlns:a16="http://schemas.microsoft.com/office/drawing/2014/main" id="{B89A75B2-C39E-9FFE-5D2B-84B065C5B5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4" name="Picture 77" descr="退出">
            <a:hlinkClick r:id="" action="ppaction://hlinkshowjump?jump=endshow"/>
            <a:extLst>
              <a:ext uri="{FF2B5EF4-FFF2-40B4-BE49-F238E27FC236}">
                <a16:creationId xmlns:a16="http://schemas.microsoft.com/office/drawing/2014/main" id="{554C3DAD-6504-EC48-6086-4B697D3C5FB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5" name="Picture 78" descr="下一页">
            <a:hlinkClick r:id="" action="ppaction://hlinkshowjump?jump=nextslide"/>
            <a:extLst>
              <a:ext uri="{FF2B5EF4-FFF2-40B4-BE49-F238E27FC236}">
                <a16:creationId xmlns:a16="http://schemas.microsoft.com/office/drawing/2014/main" id="{08AE2AA9-DD91-80B6-661B-333DEED6DD5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5880" name="Object 2">
            <a:extLst>
              <a:ext uri="{FF2B5EF4-FFF2-40B4-BE49-F238E27FC236}">
                <a16:creationId xmlns:a16="http://schemas.microsoft.com/office/drawing/2014/main" id="{EF45CBBF-2005-AE5D-FF2B-C242D2F9E702}"/>
              </a:ext>
            </a:extLst>
          </p:cNvPr>
          <p:cNvGraphicFramePr>
            <a:graphicFrameLocks noChangeAspect="1"/>
          </p:cNvGraphicFramePr>
          <p:nvPr/>
        </p:nvGraphicFramePr>
        <p:xfrm>
          <a:off x="300038" y="300038"/>
          <a:ext cx="8434387" cy="711200"/>
        </p:xfrm>
        <a:graphic>
          <a:graphicData uri="http://schemas.openxmlformats.org/presentationml/2006/ole">
            <mc:AlternateContent xmlns:mc="http://schemas.openxmlformats.org/markup-compatibility/2006">
              <mc:Choice xmlns:v="urn:schemas-microsoft-com:vml" Requires="v">
                <p:oleObj name="文档" r:id="rId9" imgW="4479805" imgH="396199" progId="Word.Document.8">
                  <p:embed/>
                </p:oleObj>
              </mc:Choice>
              <mc:Fallback>
                <p:oleObj name="文档" r:id="rId9" imgW="4479805" imgH="396199" progId="Word.Document.8">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0038" y="300038"/>
                        <a:ext cx="8434387"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882" name="Object 3">
            <a:extLst>
              <a:ext uri="{FF2B5EF4-FFF2-40B4-BE49-F238E27FC236}">
                <a16:creationId xmlns:a16="http://schemas.microsoft.com/office/drawing/2014/main" id="{6E10EC99-6E32-B071-7C0E-D5715BC549DD}"/>
              </a:ext>
            </a:extLst>
          </p:cNvPr>
          <p:cNvGraphicFramePr>
            <a:graphicFrameLocks noChangeAspect="1"/>
          </p:cNvGraphicFramePr>
          <p:nvPr/>
        </p:nvGraphicFramePr>
        <p:xfrm>
          <a:off x="347663" y="2770188"/>
          <a:ext cx="8339137" cy="3140075"/>
        </p:xfrm>
        <a:graphic>
          <a:graphicData uri="http://schemas.openxmlformats.org/presentationml/2006/ole">
            <mc:AlternateContent xmlns:mc="http://schemas.openxmlformats.org/markup-compatibility/2006">
              <mc:Choice xmlns:v="urn:schemas-microsoft-com:vml" Requires="v">
                <p:oleObj name="文档" r:id="rId11" imgW="4454603" imgH="1784875" progId="Word.Document.8">
                  <p:embed/>
                </p:oleObj>
              </mc:Choice>
              <mc:Fallback>
                <p:oleObj name="文档" r:id="rId11" imgW="4454603" imgH="1784875" progId="Word.Document.8">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7663" y="2770188"/>
                        <a:ext cx="8339137" cy="314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896" name="Object 4">
            <a:extLst>
              <a:ext uri="{FF2B5EF4-FFF2-40B4-BE49-F238E27FC236}">
                <a16:creationId xmlns:a16="http://schemas.microsoft.com/office/drawing/2014/main" id="{CE10653D-4C62-BDFF-97E7-B286D5FBED1B}"/>
              </a:ext>
            </a:extLst>
          </p:cNvPr>
          <p:cNvGraphicFramePr>
            <a:graphicFrameLocks noChangeAspect="1"/>
          </p:cNvGraphicFramePr>
          <p:nvPr/>
        </p:nvGraphicFramePr>
        <p:xfrm>
          <a:off x="312738" y="1025525"/>
          <a:ext cx="8275637" cy="1408113"/>
        </p:xfrm>
        <a:graphic>
          <a:graphicData uri="http://schemas.openxmlformats.org/presentationml/2006/ole">
            <mc:AlternateContent xmlns:mc="http://schemas.openxmlformats.org/markup-compatibility/2006">
              <mc:Choice xmlns:v="urn:schemas-microsoft-com:vml" Requires="v">
                <p:oleObj name="文档" r:id="rId13" imgW="4584573" imgH="793118" progId="Word.Document.8">
                  <p:embed/>
                </p:oleObj>
              </mc:Choice>
              <mc:Fallback>
                <p:oleObj name="文档" r:id="rId13" imgW="4584573" imgH="793118" progId="Word.Document.8">
                  <p:embed/>
                  <p:pic>
                    <p:nvPicPr>
                      <p:cNvPr id="0"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2738" y="1025525"/>
                        <a:ext cx="8275637" cy="1408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75880"/>
                                        </p:tgtEl>
                                        <p:attrNameLst>
                                          <p:attrName>style.visibility</p:attrName>
                                        </p:attrNameLst>
                                      </p:cBhvr>
                                      <p:to>
                                        <p:strVal val="visible"/>
                                      </p:to>
                                    </p:set>
                                    <p:animEffect transition="in" filter="wipe(left)">
                                      <p:cBhvr>
                                        <p:cTn id="7" dur="500"/>
                                        <p:tgtEl>
                                          <p:spTgt spid="758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5896"/>
                                        </p:tgtEl>
                                        <p:attrNameLst>
                                          <p:attrName>style.visibility</p:attrName>
                                        </p:attrNameLst>
                                      </p:cBhvr>
                                      <p:to>
                                        <p:strVal val="visible"/>
                                      </p:to>
                                    </p:set>
                                    <p:animEffect transition="in" filter="wipe(left)">
                                      <p:cBhvr>
                                        <p:cTn id="12" dur="500"/>
                                        <p:tgtEl>
                                          <p:spTgt spid="758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5882"/>
                                        </p:tgtEl>
                                        <p:attrNameLst>
                                          <p:attrName>style.visibility</p:attrName>
                                        </p:attrNameLst>
                                      </p:cBhvr>
                                      <p:to>
                                        <p:strVal val="visible"/>
                                      </p:to>
                                    </p:set>
                                    <p:animEffect transition="in" filter="wipe(left)">
                                      <p:cBhvr>
                                        <p:cTn id="17" dur="500"/>
                                        <p:tgtEl>
                                          <p:spTgt spid="75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2" descr="机动">
            <a:extLst>
              <a:ext uri="{FF2B5EF4-FFF2-40B4-BE49-F238E27FC236}">
                <a16:creationId xmlns:a16="http://schemas.microsoft.com/office/drawing/2014/main" id="{02F0274C-FBEA-B9F7-E97A-ADECDE60F04F}"/>
              </a:ext>
            </a:extLst>
          </p:cNvPr>
          <p:cNvPicPr>
            <a:picLocks noChangeAspect="1" noChangeArrowheads="1"/>
          </p:cNvPicPr>
          <p:nvPr/>
        </p:nvPicPr>
        <p:blipFill>
          <a:blip r:embed="rId2">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3">
            <a:extLst>
              <a:ext uri="{FF2B5EF4-FFF2-40B4-BE49-F238E27FC236}">
                <a16:creationId xmlns:a16="http://schemas.microsoft.com/office/drawing/2014/main" id="{38495890-D004-4468-4A0B-A0D952B2DF0D}"/>
              </a:ext>
            </a:extLst>
          </p:cNvPr>
          <p:cNvSpPr txBox="1">
            <a:spLocks noChangeArrowheads="1"/>
          </p:cNvSpPr>
          <p:nvPr/>
        </p:nvSpPr>
        <p:spPr bwMode="auto">
          <a:xfrm>
            <a:off x="6115050" y="6600825"/>
            <a:ext cx="272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a:spcBef>
                <a:spcPct val="0"/>
              </a:spcBef>
            </a:pPr>
            <a:r>
              <a:rPr kumimoji="0" lang="zh-CN" altLang="en-US" sz="1000">
                <a:latin typeface="楷体_GB2312" pitchFamily="49" charset="-122"/>
              </a:rPr>
              <a:t>机动   目录   上页   下页   返回   结束 </a:t>
            </a:r>
          </a:p>
        </p:txBody>
      </p:sp>
      <p:pic>
        <p:nvPicPr>
          <p:cNvPr id="7173" name="Picture 4" descr="返回">
            <a:hlinkClick r:id="" action="ppaction://hlinkshowjump?jump=lastslideviewed"/>
            <a:extLst>
              <a:ext uri="{FF2B5EF4-FFF2-40B4-BE49-F238E27FC236}">
                <a16:creationId xmlns:a16="http://schemas.microsoft.com/office/drawing/2014/main" id="{81B313D8-C72F-51C3-87DB-EFBE45E46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5" descr="目录">
            <a:hlinkClick r:id="rId4" action="ppaction://hlinksldjump"/>
            <a:extLst>
              <a:ext uri="{FF2B5EF4-FFF2-40B4-BE49-F238E27FC236}">
                <a16:creationId xmlns:a16="http://schemas.microsoft.com/office/drawing/2014/main" id="{15EE1E5B-7FE5-B163-C79D-DBA36BA4B7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6" descr="上一页">
            <a:hlinkClick r:id="" action="ppaction://hlinkshowjump?jump=previousslide"/>
            <a:extLst>
              <a:ext uri="{FF2B5EF4-FFF2-40B4-BE49-F238E27FC236}">
                <a16:creationId xmlns:a16="http://schemas.microsoft.com/office/drawing/2014/main" id="{06D96611-9B2A-64B9-6406-A751E9BA0D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7" descr="退出">
            <a:hlinkClick r:id="" action="ppaction://hlinkshowjump?jump=endshow"/>
            <a:extLst>
              <a:ext uri="{FF2B5EF4-FFF2-40B4-BE49-F238E27FC236}">
                <a16:creationId xmlns:a16="http://schemas.microsoft.com/office/drawing/2014/main" id="{772B689F-185F-E0B0-633A-9258910F3DC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7" name="Picture 8" descr="下一页">
            <a:hlinkClick r:id="" action="ppaction://hlinkshowjump?jump=nextslide"/>
            <a:extLst>
              <a:ext uri="{FF2B5EF4-FFF2-40B4-BE49-F238E27FC236}">
                <a16:creationId xmlns:a16="http://schemas.microsoft.com/office/drawing/2014/main" id="{752E4AAC-BF3D-4EE0-E8CB-DF50E87DB18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170" name="Object 2">
            <a:extLst>
              <a:ext uri="{FF2B5EF4-FFF2-40B4-BE49-F238E27FC236}">
                <a16:creationId xmlns:a16="http://schemas.microsoft.com/office/drawing/2014/main" id="{8E4BF63F-B9BC-98B4-16DD-153031A39F73}"/>
              </a:ext>
            </a:extLst>
          </p:cNvPr>
          <p:cNvGraphicFramePr>
            <a:graphicFrameLocks noChangeAspect="1"/>
          </p:cNvGraphicFramePr>
          <p:nvPr/>
        </p:nvGraphicFramePr>
        <p:xfrm>
          <a:off x="420688" y="469900"/>
          <a:ext cx="8337550" cy="4979988"/>
        </p:xfrm>
        <a:graphic>
          <a:graphicData uri="http://schemas.openxmlformats.org/presentationml/2006/ole">
            <mc:AlternateContent xmlns:mc="http://schemas.openxmlformats.org/markup-compatibility/2006">
              <mc:Choice xmlns:v="urn:schemas-microsoft-com:vml" Requires="v">
                <p:oleObj name="Document" r:id="rId9" imgW="4575558" imgH="2778224" progId="Word.Document.8">
                  <p:embed/>
                </p:oleObj>
              </mc:Choice>
              <mc:Fallback>
                <p:oleObj name="Document" r:id="rId9" imgW="4575558" imgH="2778224" progId="Word.Document.8">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0688" y="469900"/>
                        <a:ext cx="8337550" cy="4979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9" name="Picture 2" descr="机动">
            <a:extLst>
              <a:ext uri="{FF2B5EF4-FFF2-40B4-BE49-F238E27FC236}">
                <a16:creationId xmlns:a16="http://schemas.microsoft.com/office/drawing/2014/main" id="{AFC52869-471A-5290-8D91-94AE1616D24B}"/>
              </a:ext>
            </a:extLst>
          </p:cNvPr>
          <p:cNvPicPr>
            <a:picLocks noChangeAspect="1" noChangeArrowheads="1"/>
          </p:cNvPicPr>
          <p:nvPr/>
        </p:nvPicPr>
        <p:blipFill>
          <a:blip r:embed="rId2">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Text Box 3">
            <a:extLst>
              <a:ext uri="{FF2B5EF4-FFF2-40B4-BE49-F238E27FC236}">
                <a16:creationId xmlns:a16="http://schemas.microsoft.com/office/drawing/2014/main" id="{3CC6F03C-A50A-3208-4AD0-9B09F19756C8}"/>
              </a:ext>
            </a:extLst>
          </p:cNvPr>
          <p:cNvSpPr txBox="1">
            <a:spLocks noChangeArrowheads="1"/>
          </p:cNvSpPr>
          <p:nvPr/>
        </p:nvSpPr>
        <p:spPr bwMode="auto">
          <a:xfrm>
            <a:off x="6115050" y="6600825"/>
            <a:ext cx="272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a:spcBef>
                <a:spcPct val="0"/>
              </a:spcBef>
            </a:pPr>
            <a:r>
              <a:rPr kumimoji="0" lang="zh-CN" altLang="en-US" sz="1000">
                <a:latin typeface="楷体_GB2312" pitchFamily="49" charset="-122"/>
              </a:rPr>
              <a:t>机动   目录   上页   下页   返回   结束 </a:t>
            </a:r>
          </a:p>
        </p:txBody>
      </p:sp>
      <p:pic>
        <p:nvPicPr>
          <p:cNvPr id="8201" name="Picture 4" descr="返回">
            <a:hlinkClick r:id="" action="ppaction://hlinkshowjump?jump=lastslideviewed"/>
            <a:extLst>
              <a:ext uri="{FF2B5EF4-FFF2-40B4-BE49-F238E27FC236}">
                <a16:creationId xmlns:a16="http://schemas.microsoft.com/office/drawing/2014/main" id="{0EC693B8-7469-9B6D-509A-AF8473CD50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2" name="Picture 5" descr="目录">
            <a:hlinkClick r:id="rId4" action="ppaction://hlinksldjump"/>
            <a:extLst>
              <a:ext uri="{FF2B5EF4-FFF2-40B4-BE49-F238E27FC236}">
                <a16:creationId xmlns:a16="http://schemas.microsoft.com/office/drawing/2014/main" id="{698AC6CB-A4C6-5A1D-DA7D-345C1B2947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3" name="Picture 6" descr="上一页">
            <a:hlinkClick r:id="" action="ppaction://hlinkshowjump?jump=previousslide"/>
            <a:extLst>
              <a:ext uri="{FF2B5EF4-FFF2-40B4-BE49-F238E27FC236}">
                <a16:creationId xmlns:a16="http://schemas.microsoft.com/office/drawing/2014/main" id="{BD26FF13-618F-78BB-81EB-4D15AE72DC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4" name="Picture 7" descr="退出">
            <a:hlinkClick r:id="" action="ppaction://hlinkshowjump?jump=endshow"/>
            <a:extLst>
              <a:ext uri="{FF2B5EF4-FFF2-40B4-BE49-F238E27FC236}">
                <a16:creationId xmlns:a16="http://schemas.microsoft.com/office/drawing/2014/main" id="{F6C430E9-C0B7-8539-6424-61B1749F119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5" name="Picture 8" descr="下一页">
            <a:hlinkClick r:id="" action="ppaction://hlinkshowjump?jump=nextslide"/>
            <a:extLst>
              <a:ext uri="{FF2B5EF4-FFF2-40B4-BE49-F238E27FC236}">
                <a16:creationId xmlns:a16="http://schemas.microsoft.com/office/drawing/2014/main" id="{DF8953CF-95CD-88E6-C444-487B3781EFE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0233" name="Object 2">
            <a:extLst>
              <a:ext uri="{FF2B5EF4-FFF2-40B4-BE49-F238E27FC236}">
                <a16:creationId xmlns:a16="http://schemas.microsoft.com/office/drawing/2014/main" id="{39300D0D-AE9D-5890-9CA6-4CA0BC6E3785}"/>
              </a:ext>
            </a:extLst>
          </p:cNvPr>
          <p:cNvGraphicFramePr>
            <a:graphicFrameLocks noChangeAspect="1"/>
          </p:cNvGraphicFramePr>
          <p:nvPr/>
        </p:nvGraphicFramePr>
        <p:xfrm>
          <a:off x="446088" y="160338"/>
          <a:ext cx="8386762" cy="1465262"/>
        </p:xfrm>
        <a:graphic>
          <a:graphicData uri="http://schemas.openxmlformats.org/presentationml/2006/ole">
            <mc:AlternateContent xmlns:mc="http://schemas.openxmlformats.org/markup-compatibility/2006">
              <mc:Choice xmlns:v="urn:schemas-microsoft-com:vml" Requires="v">
                <p:oleObj name="Document" r:id="rId9" imgW="4511994" imgH="793624" progId="Word.Document.8">
                  <p:embed/>
                </p:oleObj>
              </mc:Choice>
              <mc:Fallback>
                <p:oleObj name="Document" r:id="rId9" imgW="4511994" imgH="793624" progId="Word.Document.8">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6088" y="160338"/>
                        <a:ext cx="8386762" cy="1465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0234" name="Object 3">
            <a:extLst>
              <a:ext uri="{FF2B5EF4-FFF2-40B4-BE49-F238E27FC236}">
                <a16:creationId xmlns:a16="http://schemas.microsoft.com/office/drawing/2014/main" id="{25143ECC-4DE1-29D6-FF22-094E1CB39B1C}"/>
              </a:ext>
            </a:extLst>
          </p:cNvPr>
          <p:cNvGraphicFramePr>
            <a:graphicFrameLocks noChangeAspect="1"/>
          </p:cNvGraphicFramePr>
          <p:nvPr/>
        </p:nvGraphicFramePr>
        <p:xfrm>
          <a:off x="282575" y="1431925"/>
          <a:ext cx="8404225" cy="698500"/>
        </p:xfrm>
        <a:graphic>
          <a:graphicData uri="http://schemas.openxmlformats.org/presentationml/2006/ole">
            <mc:AlternateContent xmlns:mc="http://schemas.openxmlformats.org/markup-compatibility/2006">
              <mc:Choice xmlns:v="urn:schemas-microsoft-com:vml" Requires="v">
                <p:oleObj name="Document" r:id="rId11" imgW="4517021" imgH="397353" progId="Word.Document.8">
                  <p:embed/>
                </p:oleObj>
              </mc:Choice>
              <mc:Fallback>
                <p:oleObj name="Document" r:id="rId11" imgW="4517021" imgH="397353" progId="Word.Document.8">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2575" y="1431925"/>
                        <a:ext cx="8404225"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0235" name="Object 4">
            <a:extLst>
              <a:ext uri="{FF2B5EF4-FFF2-40B4-BE49-F238E27FC236}">
                <a16:creationId xmlns:a16="http://schemas.microsoft.com/office/drawing/2014/main" id="{1E983BD7-CFFA-FB14-22AE-9F29EE24A87C}"/>
              </a:ext>
            </a:extLst>
          </p:cNvPr>
          <p:cNvGraphicFramePr>
            <a:graphicFrameLocks noChangeAspect="1"/>
          </p:cNvGraphicFramePr>
          <p:nvPr/>
        </p:nvGraphicFramePr>
        <p:xfrm>
          <a:off x="300038" y="2044700"/>
          <a:ext cx="8386762" cy="698500"/>
        </p:xfrm>
        <a:graphic>
          <a:graphicData uri="http://schemas.openxmlformats.org/presentationml/2006/ole">
            <mc:AlternateContent xmlns:mc="http://schemas.openxmlformats.org/markup-compatibility/2006">
              <mc:Choice xmlns:v="urn:schemas-microsoft-com:vml" Requires="v">
                <p:oleObj name="Document" r:id="rId13" imgW="4478595" imgH="396992" progId="Word.Document.8">
                  <p:embed/>
                </p:oleObj>
              </mc:Choice>
              <mc:Fallback>
                <p:oleObj name="Document" r:id="rId13" imgW="4478595" imgH="396992" progId="Word.Document.8">
                  <p:embed/>
                  <p:pic>
                    <p:nvPicPr>
                      <p:cNvPr id="0"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0038" y="2044700"/>
                        <a:ext cx="8386762"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0236" name="Object 5">
            <a:extLst>
              <a:ext uri="{FF2B5EF4-FFF2-40B4-BE49-F238E27FC236}">
                <a16:creationId xmlns:a16="http://schemas.microsoft.com/office/drawing/2014/main" id="{0FE2CD9B-D186-3C15-0E10-61FCAAEC23BE}"/>
              </a:ext>
            </a:extLst>
          </p:cNvPr>
          <p:cNvGraphicFramePr>
            <a:graphicFrameLocks noChangeAspect="1"/>
          </p:cNvGraphicFramePr>
          <p:nvPr/>
        </p:nvGraphicFramePr>
        <p:xfrm>
          <a:off x="325438" y="2695575"/>
          <a:ext cx="8324850" cy="696913"/>
        </p:xfrm>
        <a:graphic>
          <a:graphicData uri="http://schemas.openxmlformats.org/presentationml/2006/ole">
            <mc:AlternateContent xmlns:mc="http://schemas.openxmlformats.org/markup-compatibility/2006">
              <mc:Choice xmlns:v="urn:schemas-microsoft-com:vml" Requires="v">
                <p:oleObj name="Document" r:id="rId15" imgW="4478595" imgH="396992" progId="Word.Document.8">
                  <p:embed/>
                </p:oleObj>
              </mc:Choice>
              <mc:Fallback>
                <p:oleObj name="Document" r:id="rId15" imgW="4478595" imgH="396992" progId="Word.Document.8">
                  <p:embed/>
                  <p:pic>
                    <p:nvPicPr>
                      <p:cNvPr id="0" name="Object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5438" y="2695575"/>
                        <a:ext cx="8324850" cy="696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0237" name="Object 6">
            <a:extLst>
              <a:ext uri="{FF2B5EF4-FFF2-40B4-BE49-F238E27FC236}">
                <a16:creationId xmlns:a16="http://schemas.microsoft.com/office/drawing/2014/main" id="{668657E8-71FE-8F8D-32D9-5618DFE6ABB8}"/>
              </a:ext>
            </a:extLst>
          </p:cNvPr>
          <p:cNvGraphicFramePr>
            <a:graphicFrameLocks noChangeAspect="1"/>
          </p:cNvGraphicFramePr>
          <p:nvPr/>
        </p:nvGraphicFramePr>
        <p:xfrm>
          <a:off x="406400" y="3313113"/>
          <a:ext cx="8399463" cy="3308350"/>
        </p:xfrm>
        <a:graphic>
          <a:graphicData uri="http://schemas.openxmlformats.org/presentationml/2006/ole">
            <mc:AlternateContent xmlns:mc="http://schemas.openxmlformats.org/markup-compatibility/2006">
              <mc:Choice xmlns:v="urn:schemas-microsoft-com:vml" Requires="v">
                <p:oleObj name="文档" r:id="rId17" imgW="4524132" imgH="1782784" progId="Word.Document.8">
                  <p:embed/>
                </p:oleObj>
              </mc:Choice>
              <mc:Fallback>
                <p:oleObj name="文档" r:id="rId17" imgW="4524132" imgH="1782784" progId="Word.Document.8">
                  <p:embed/>
                  <p:pic>
                    <p:nvPicPr>
                      <p:cNvPr id="0" name="Object 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6400" y="3313113"/>
                        <a:ext cx="8399463" cy="330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80233"/>
                                        </p:tgtEl>
                                        <p:attrNameLst>
                                          <p:attrName>style.visibility</p:attrName>
                                        </p:attrNameLst>
                                      </p:cBhvr>
                                      <p:to>
                                        <p:strVal val="visible"/>
                                      </p:to>
                                    </p:set>
                                    <p:animEffect transition="in" filter="wipe(left)">
                                      <p:cBhvr>
                                        <p:cTn id="7" dur="500"/>
                                        <p:tgtEl>
                                          <p:spTgt spid="1802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0234"/>
                                        </p:tgtEl>
                                        <p:attrNameLst>
                                          <p:attrName>style.visibility</p:attrName>
                                        </p:attrNameLst>
                                      </p:cBhvr>
                                      <p:to>
                                        <p:strVal val="visible"/>
                                      </p:to>
                                    </p:set>
                                    <p:animEffect transition="in" filter="wipe(left)">
                                      <p:cBhvr>
                                        <p:cTn id="12" dur="500"/>
                                        <p:tgtEl>
                                          <p:spTgt spid="180234"/>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80235"/>
                                        </p:tgtEl>
                                        <p:attrNameLst>
                                          <p:attrName>style.visibility</p:attrName>
                                        </p:attrNameLst>
                                      </p:cBhvr>
                                      <p:to>
                                        <p:strVal val="visible"/>
                                      </p:to>
                                    </p:set>
                                    <p:animEffect transition="in" filter="wipe(left)">
                                      <p:cBhvr>
                                        <p:cTn id="16" dur="500"/>
                                        <p:tgtEl>
                                          <p:spTgt spid="180235"/>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180236"/>
                                        </p:tgtEl>
                                        <p:attrNameLst>
                                          <p:attrName>style.visibility</p:attrName>
                                        </p:attrNameLst>
                                      </p:cBhvr>
                                      <p:to>
                                        <p:strVal val="visible"/>
                                      </p:to>
                                    </p:set>
                                    <p:animEffect transition="in" filter="wipe(left)">
                                      <p:cBhvr>
                                        <p:cTn id="20" dur="500"/>
                                        <p:tgtEl>
                                          <p:spTgt spid="18023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80237"/>
                                        </p:tgtEl>
                                        <p:attrNameLst>
                                          <p:attrName>style.visibility</p:attrName>
                                        </p:attrNameLst>
                                      </p:cBhvr>
                                      <p:to>
                                        <p:strVal val="visible"/>
                                      </p:to>
                                    </p:set>
                                    <p:animEffect transition="in" filter="wipe(left)">
                                      <p:cBhvr>
                                        <p:cTn id="25" dur="500"/>
                                        <p:tgtEl>
                                          <p:spTgt spid="180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2" descr="机动">
            <a:extLst>
              <a:ext uri="{FF2B5EF4-FFF2-40B4-BE49-F238E27FC236}">
                <a16:creationId xmlns:a16="http://schemas.microsoft.com/office/drawing/2014/main" id="{554D3931-24FA-E32F-1A02-EA588DEF5E15}"/>
              </a:ext>
            </a:extLst>
          </p:cNvPr>
          <p:cNvPicPr>
            <a:picLocks noChangeAspect="1" noChangeArrowheads="1"/>
          </p:cNvPicPr>
          <p:nvPr/>
        </p:nvPicPr>
        <p:blipFill>
          <a:blip r:embed="rId2">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 Box 3">
            <a:extLst>
              <a:ext uri="{FF2B5EF4-FFF2-40B4-BE49-F238E27FC236}">
                <a16:creationId xmlns:a16="http://schemas.microsoft.com/office/drawing/2014/main" id="{E6B77DB2-A887-00E0-1E81-B36C61ED3398}"/>
              </a:ext>
            </a:extLst>
          </p:cNvPr>
          <p:cNvSpPr txBox="1">
            <a:spLocks noChangeArrowheads="1"/>
          </p:cNvSpPr>
          <p:nvPr/>
        </p:nvSpPr>
        <p:spPr bwMode="auto">
          <a:xfrm>
            <a:off x="6115050" y="6600825"/>
            <a:ext cx="272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a:spcBef>
                <a:spcPct val="0"/>
              </a:spcBef>
            </a:pPr>
            <a:r>
              <a:rPr kumimoji="0" lang="zh-CN" altLang="en-US" sz="1000">
                <a:latin typeface="楷体_GB2312" pitchFamily="49" charset="-122"/>
              </a:rPr>
              <a:t>机动   目录   上页   下页   返回   结束 </a:t>
            </a:r>
          </a:p>
        </p:txBody>
      </p:sp>
      <p:pic>
        <p:nvPicPr>
          <p:cNvPr id="9221" name="Picture 4" descr="返回">
            <a:hlinkClick r:id="" action="ppaction://hlinkshowjump?jump=lastslideviewed"/>
            <a:extLst>
              <a:ext uri="{FF2B5EF4-FFF2-40B4-BE49-F238E27FC236}">
                <a16:creationId xmlns:a16="http://schemas.microsoft.com/office/drawing/2014/main" id="{EC4BAB6B-35B5-F294-ADA6-836040B752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5" descr="目录">
            <a:hlinkClick r:id="rId4" action="ppaction://hlinksldjump"/>
            <a:extLst>
              <a:ext uri="{FF2B5EF4-FFF2-40B4-BE49-F238E27FC236}">
                <a16:creationId xmlns:a16="http://schemas.microsoft.com/office/drawing/2014/main" id="{204900E3-B753-89B3-4AE5-346DB4483F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6" descr="上一页">
            <a:hlinkClick r:id="" action="ppaction://hlinkshowjump?jump=previousslide"/>
            <a:extLst>
              <a:ext uri="{FF2B5EF4-FFF2-40B4-BE49-F238E27FC236}">
                <a16:creationId xmlns:a16="http://schemas.microsoft.com/office/drawing/2014/main" id="{F9CCB572-BF9E-924F-46FC-D0F358D6A2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7" descr="退出">
            <a:hlinkClick r:id="" action="ppaction://hlinkshowjump?jump=endshow"/>
            <a:extLst>
              <a:ext uri="{FF2B5EF4-FFF2-40B4-BE49-F238E27FC236}">
                <a16:creationId xmlns:a16="http://schemas.microsoft.com/office/drawing/2014/main" id="{D3A775F7-B628-EF39-4549-F5503D8EF0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Picture 8" descr="下一页">
            <a:hlinkClick r:id="" action="ppaction://hlinkshowjump?jump=nextslide"/>
            <a:extLst>
              <a:ext uri="{FF2B5EF4-FFF2-40B4-BE49-F238E27FC236}">
                <a16:creationId xmlns:a16="http://schemas.microsoft.com/office/drawing/2014/main" id="{97E3C2AA-61D2-B860-199F-76BD6428AE4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1257" name="Object 2">
            <a:extLst>
              <a:ext uri="{FF2B5EF4-FFF2-40B4-BE49-F238E27FC236}">
                <a16:creationId xmlns:a16="http://schemas.microsoft.com/office/drawing/2014/main" id="{F40B4426-CDB2-8750-BB81-67E5D7BC66B8}"/>
              </a:ext>
            </a:extLst>
          </p:cNvPr>
          <p:cNvGraphicFramePr>
            <a:graphicFrameLocks noChangeAspect="1"/>
          </p:cNvGraphicFramePr>
          <p:nvPr/>
        </p:nvGraphicFramePr>
        <p:xfrm>
          <a:off x="360363" y="1155700"/>
          <a:ext cx="8313737" cy="3981450"/>
        </p:xfrm>
        <a:graphic>
          <a:graphicData uri="http://schemas.openxmlformats.org/presentationml/2006/ole">
            <mc:AlternateContent xmlns:mc="http://schemas.openxmlformats.org/markup-compatibility/2006">
              <mc:Choice xmlns:v="urn:schemas-microsoft-com:vml" Requires="v">
                <p:oleObj name="文档" r:id="rId9" imgW="4541976" imgH="2179518" progId="Word.Document.8">
                  <p:embed/>
                </p:oleObj>
              </mc:Choice>
              <mc:Fallback>
                <p:oleObj name="文档" r:id="rId9" imgW="4541976" imgH="2179518" progId="Word.Document.8">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363" y="1155700"/>
                        <a:ext cx="8313737" cy="3981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81257"/>
                                        </p:tgtEl>
                                        <p:attrNameLst>
                                          <p:attrName>style.visibility</p:attrName>
                                        </p:attrNameLst>
                                      </p:cBhvr>
                                      <p:to>
                                        <p:strVal val="visible"/>
                                      </p:to>
                                    </p:set>
                                    <p:animEffect transition="in" filter="wipe(left)">
                                      <p:cBhvr>
                                        <p:cTn id="7" dur="500"/>
                                        <p:tgtEl>
                                          <p:spTgt spid="181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2" descr="机动">
            <a:extLst>
              <a:ext uri="{FF2B5EF4-FFF2-40B4-BE49-F238E27FC236}">
                <a16:creationId xmlns:a16="http://schemas.microsoft.com/office/drawing/2014/main" id="{94CCDDFC-8E36-91C0-1519-32DD47D3C774}"/>
              </a:ext>
            </a:extLst>
          </p:cNvPr>
          <p:cNvPicPr>
            <a:picLocks noChangeAspect="1" noChangeArrowheads="1"/>
          </p:cNvPicPr>
          <p:nvPr/>
        </p:nvPicPr>
        <p:blipFill>
          <a:blip r:embed="rId2">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ext Box 3">
            <a:extLst>
              <a:ext uri="{FF2B5EF4-FFF2-40B4-BE49-F238E27FC236}">
                <a16:creationId xmlns:a16="http://schemas.microsoft.com/office/drawing/2014/main" id="{3AEFC0C4-4ABC-1386-92BB-682958C5DE63}"/>
              </a:ext>
            </a:extLst>
          </p:cNvPr>
          <p:cNvSpPr txBox="1">
            <a:spLocks noChangeArrowheads="1"/>
          </p:cNvSpPr>
          <p:nvPr/>
        </p:nvSpPr>
        <p:spPr bwMode="auto">
          <a:xfrm>
            <a:off x="6115050" y="6600825"/>
            <a:ext cx="272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a:spcBef>
                <a:spcPct val="0"/>
              </a:spcBef>
            </a:pPr>
            <a:r>
              <a:rPr kumimoji="0" lang="zh-CN" altLang="en-US" sz="1000">
                <a:latin typeface="楷体_GB2312" pitchFamily="49" charset="-122"/>
              </a:rPr>
              <a:t>机动   目录   上页   下页   返回   结束 </a:t>
            </a:r>
          </a:p>
        </p:txBody>
      </p:sp>
      <p:pic>
        <p:nvPicPr>
          <p:cNvPr id="10245" name="Picture 4" descr="返回">
            <a:hlinkClick r:id="" action="ppaction://hlinkshowjump?jump=lastslideviewed"/>
            <a:extLst>
              <a:ext uri="{FF2B5EF4-FFF2-40B4-BE49-F238E27FC236}">
                <a16:creationId xmlns:a16="http://schemas.microsoft.com/office/drawing/2014/main" id="{45A91B45-EB0D-458A-CCC4-45BF800A5F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5" descr="目录">
            <a:hlinkClick r:id="rId4" action="ppaction://hlinksldjump"/>
            <a:extLst>
              <a:ext uri="{FF2B5EF4-FFF2-40B4-BE49-F238E27FC236}">
                <a16:creationId xmlns:a16="http://schemas.microsoft.com/office/drawing/2014/main" id="{7FBDB75E-79A7-76D9-494D-3C9908C29C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6" descr="上一页">
            <a:hlinkClick r:id="" action="ppaction://hlinkshowjump?jump=previousslide"/>
            <a:extLst>
              <a:ext uri="{FF2B5EF4-FFF2-40B4-BE49-F238E27FC236}">
                <a16:creationId xmlns:a16="http://schemas.microsoft.com/office/drawing/2014/main" id="{7D605ABB-8B96-F1C2-3046-21C0A3B294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7" descr="退出">
            <a:hlinkClick r:id="" action="ppaction://hlinkshowjump?jump=endshow"/>
            <a:extLst>
              <a:ext uri="{FF2B5EF4-FFF2-40B4-BE49-F238E27FC236}">
                <a16:creationId xmlns:a16="http://schemas.microsoft.com/office/drawing/2014/main" id="{AD1F0A5F-5F73-953D-4C88-54F7D2C1C52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9" name="Picture 8" descr="下一页">
            <a:hlinkClick r:id="" action="ppaction://hlinkshowjump?jump=nextslide"/>
            <a:extLst>
              <a:ext uri="{FF2B5EF4-FFF2-40B4-BE49-F238E27FC236}">
                <a16:creationId xmlns:a16="http://schemas.microsoft.com/office/drawing/2014/main" id="{B165A948-8AB4-0CBE-946A-312842CC3F3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2281" name="Object 2">
            <a:extLst>
              <a:ext uri="{FF2B5EF4-FFF2-40B4-BE49-F238E27FC236}">
                <a16:creationId xmlns:a16="http://schemas.microsoft.com/office/drawing/2014/main" id="{092EA587-B391-25B3-9724-6CF4AE0B2DC5}"/>
              </a:ext>
            </a:extLst>
          </p:cNvPr>
          <p:cNvGraphicFramePr>
            <a:graphicFrameLocks noChangeAspect="1"/>
          </p:cNvGraphicFramePr>
          <p:nvPr/>
        </p:nvGraphicFramePr>
        <p:xfrm>
          <a:off x="360363" y="1155700"/>
          <a:ext cx="8289925" cy="3981450"/>
        </p:xfrm>
        <a:graphic>
          <a:graphicData uri="http://schemas.openxmlformats.org/presentationml/2006/ole">
            <mc:AlternateContent xmlns:mc="http://schemas.openxmlformats.org/markup-compatibility/2006">
              <mc:Choice xmlns:v="urn:schemas-microsoft-com:vml" Requires="v">
                <p:oleObj name="文档" r:id="rId9" imgW="4541976" imgH="2179518" progId="Word.Document.8">
                  <p:embed/>
                </p:oleObj>
              </mc:Choice>
              <mc:Fallback>
                <p:oleObj name="文档" r:id="rId9" imgW="4541976" imgH="2179518" progId="Word.Document.8">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363" y="1155700"/>
                        <a:ext cx="8289925" cy="3981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82281"/>
                                        </p:tgtEl>
                                        <p:attrNameLst>
                                          <p:attrName>style.visibility</p:attrName>
                                        </p:attrNameLst>
                                      </p:cBhvr>
                                      <p:to>
                                        <p:strVal val="visible"/>
                                      </p:to>
                                    </p:set>
                                    <p:animEffect transition="in" filter="wipe(left)">
                                      <p:cBhvr>
                                        <p:cTn id="7" dur="500"/>
                                        <p:tgtEl>
                                          <p:spTgt spid="182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9" name="Picture 2" descr="机动">
            <a:extLst>
              <a:ext uri="{FF2B5EF4-FFF2-40B4-BE49-F238E27FC236}">
                <a16:creationId xmlns:a16="http://schemas.microsoft.com/office/drawing/2014/main" id="{6E83459D-E45C-7BE2-85E3-0160AE1E01D4}"/>
              </a:ext>
            </a:extLst>
          </p:cNvPr>
          <p:cNvPicPr>
            <a:picLocks noChangeAspect="1" noChangeArrowheads="1"/>
          </p:cNvPicPr>
          <p:nvPr/>
        </p:nvPicPr>
        <p:blipFill>
          <a:blip r:embed="rId2">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Text Box 3">
            <a:extLst>
              <a:ext uri="{FF2B5EF4-FFF2-40B4-BE49-F238E27FC236}">
                <a16:creationId xmlns:a16="http://schemas.microsoft.com/office/drawing/2014/main" id="{692B5E1D-5E99-1187-6A90-B8F801F49830}"/>
              </a:ext>
            </a:extLst>
          </p:cNvPr>
          <p:cNvSpPr txBox="1">
            <a:spLocks noChangeArrowheads="1"/>
          </p:cNvSpPr>
          <p:nvPr/>
        </p:nvSpPr>
        <p:spPr bwMode="auto">
          <a:xfrm>
            <a:off x="6115050" y="6600825"/>
            <a:ext cx="272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a:spcBef>
                <a:spcPct val="0"/>
              </a:spcBef>
            </a:pPr>
            <a:r>
              <a:rPr kumimoji="0" lang="zh-CN" altLang="en-US" sz="1000">
                <a:latin typeface="楷体_GB2312" pitchFamily="49" charset="-122"/>
              </a:rPr>
              <a:t>机动   目录   上页   下页   返回   结束 </a:t>
            </a:r>
          </a:p>
        </p:txBody>
      </p:sp>
      <p:pic>
        <p:nvPicPr>
          <p:cNvPr id="11271" name="Picture 4" descr="返回">
            <a:hlinkClick r:id="" action="ppaction://hlinkshowjump?jump=lastslideviewed"/>
            <a:extLst>
              <a:ext uri="{FF2B5EF4-FFF2-40B4-BE49-F238E27FC236}">
                <a16:creationId xmlns:a16="http://schemas.microsoft.com/office/drawing/2014/main" id="{5DA244B6-94A9-05AD-C77A-ED4A395D71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 name="Picture 5" descr="目录">
            <a:hlinkClick r:id="rId4" action="ppaction://hlinksldjump"/>
            <a:extLst>
              <a:ext uri="{FF2B5EF4-FFF2-40B4-BE49-F238E27FC236}">
                <a16:creationId xmlns:a16="http://schemas.microsoft.com/office/drawing/2014/main" id="{1B3BF453-A5F0-A1E6-B207-E13B3E37D0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 name="Picture 6" descr="上一页">
            <a:hlinkClick r:id="" action="ppaction://hlinkshowjump?jump=previousslide"/>
            <a:extLst>
              <a:ext uri="{FF2B5EF4-FFF2-40B4-BE49-F238E27FC236}">
                <a16:creationId xmlns:a16="http://schemas.microsoft.com/office/drawing/2014/main" id="{D23042B3-CA36-F4B2-CECB-E566BCA731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 name="Picture 7" descr="退出">
            <a:hlinkClick r:id="" action="ppaction://hlinkshowjump?jump=endshow"/>
            <a:extLst>
              <a:ext uri="{FF2B5EF4-FFF2-40B4-BE49-F238E27FC236}">
                <a16:creationId xmlns:a16="http://schemas.microsoft.com/office/drawing/2014/main" id="{4A71450D-8C74-33B6-D977-4D7C6099C9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5" name="Picture 8" descr="下一页">
            <a:hlinkClick r:id="" action="ppaction://hlinkshowjump?jump=nextslide"/>
            <a:extLst>
              <a:ext uri="{FF2B5EF4-FFF2-40B4-BE49-F238E27FC236}">
                <a16:creationId xmlns:a16="http://schemas.microsoft.com/office/drawing/2014/main" id="{FE96CFD3-75CD-95DA-299B-ED5C7DBE8E9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3305" name="Object 2">
            <a:extLst>
              <a:ext uri="{FF2B5EF4-FFF2-40B4-BE49-F238E27FC236}">
                <a16:creationId xmlns:a16="http://schemas.microsoft.com/office/drawing/2014/main" id="{CB1ED3E2-20E7-9AFA-7A7A-0F662E7FE7C4}"/>
              </a:ext>
            </a:extLst>
          </p:cNvPr>
          <p:cNvGraphicFramePr>
            <a:graphicFrameLocks noChangeAspect="1"/>
          </p:cNvGraphicFramePr>
          <p:nvPr/>
        </p:nvGraphicFramePr>
        <p:xfrm>
          <a:off x="446088" y="301625"/>
          <a:ext cx="8355012" cy="1454150"/>
        </p:xfrm>
        <a:graphic>
          <a:graphicData uri="http://schemas.openxmlformats.org/presentationml/2006/ole">
            <mc:AlternateContent xmlns:mc="http://schemas.openxmlformats.org/markup-compatibility/2006">
              <mc:Choice xmlns:v="urn:schemas-microsoft-com:vml" Requires="v">
                <p:oleObj name="Document" r:id="rId9" imgW="4521690" imgH="793624" progId="Word.Document.8">
                  <p:embed/>
                </p:oleObj>
              </mc:Choice>
              <mc:Fallback>
                <p:oleObj name="Document" r:id="rId9" imgW="4521690" imgH="793624" progId="Word.Document.8">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6088" y="301625"/>
                        <a:ext cx="8355012" cy="145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3306" name="Object 3">
            <a:extLst>
              <a:ext uri="{FF2B5EF4-FFF2-40B4-BE49-F238E27FC236}">
                <a16:creationId xmlns:a16="http://schemas.microsoft.com/office/drawing/2014/main" id="{71D4928A-0A98-597D-C739-4C3BCA95FC9D}"/>
              </a:ext>
            </a:extLst>
          </p:cNvPr>
          <p:cNvGraphicFramePr>
            <a:graphicFrameLocks noChangeAspect="1"/>
          </p:cNvGraphicFramePr>
          <p:nvPr/>
        </p:nvGraphicFramePr>
        <p:xfrm>
          <a:off x="477838" y="1708150"/>
          <a:ext cx="8313737" cy="1444625"/>
        </p:xfrm>
        <a:graphic>
          <a:graphicData uri="http://schemas.openxmlformats.org/presentationml/2006/ole">
            <mc:AlternateContent xmlns:mc="http://schemas.openxmlformats.org/markup-compatibility/2006">
              <mc:Choice xmlns:v="urn:schemas-microsoft-com:vml" Requires="v">
                <p:oleObj name="Document" r:id="rId11" imgW="4531027" imgH="793624" progId="Word.Document.8">
                  <p:embed/>
                </p:oleObj>
              </mc:Choice>
              <mc:Fallback>
                <p:oleObj name="Document" r:id="rId11" imgW="4531027" imgH="793624" progId="Word.Document.8">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7838" y="1708150"/>
                        <a:ext cx="8313737" cy="1444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3307" name="Object 4">
            <a:extLst>
              <a:ext uri="{FF2B5EF4-FFF2-40B4-BE49-F238E27FC236}">
                <a16:creationId xmlns:a16="http://schemas.microsoft.com/office/drawing/2014/main" id="{10E2F1A8-E7C4-4CC4-914E-3E642657AF04}"/>
              </a:ext>
            </a:extLst>
          </p:cNvPr>
          <p:cNvGraphicFramePr>
            <a:graphicFrameLocks noChangeAspect="1"/>
          </p:cNvGraphicFramePr>
          <p:nvPr/>
        </p:nvGraphicFramePr>
        <p:xfrm>
          <a:off x="493713" y="3284538"/>
          <a:ext cx="8289925" cy="2178050"/>
        </p:xfrm>
        <a:graphic>
          <a:graphicData uri="http://schemas.openxmlformats.org/presentationml/2006/ole">
            <mc:AlternateContent xmlns:mc="http://schemas.openxmlformats.org/markup-compatibility/2006">
              <mc:Choice xmlns:v="urn:schemas-microsoft-com:vml" Requires="v">
                <p:oleObj name="文档" r:id="rId13" imgW="4541976" imgH="1188763" progId="Word.Document.8">
                  <p:embed/>
                </p:oleObj>
              </mc:Choice>
              <mc:Fallback>
                <p:oleObj name="文档" r:id="rId13" imgW="4541976" imgH="1188763" progId="Word.Document.8">
                  <p:embed/>
                  <p:pic>
                    <p:nvPicPr>
                      <p:cNvPr id="0"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3713" y="3284538"/>
                        <a:ext cx="8289925" cy="217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83305"/>
                                        </p:tgtEl>
                                        <p:attrNameLst>
                                          <p:attrName>style.visibility</p:attrName>
                                        </p:attrNameLst>
                                      </p:cBhvr>
                                      <p:to>
                                        <p:strVal val="visible"/>
                                      </p:to>
                                    </p:set>
                                    <p:animEffect transition="in" filter="wipe(left)">
                                      <p:cBhvr>
                                        <p:cTn id="7" dur="500"/>
                                        <p:tgtEl>
                                          <p:spTgt spid="1833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3306"/>
                                        </p:tgtEl>
                                        <p:attrNameLst>
                                          <p:attrName>style.visibility</p:attrName>
                                        </p:attrNameLst>
                                      </p:cBhvr>
                                      <p:to>
                                        <p:strVal val="visible"/>
                                      </p:to>
                                    </p:set>
                                    <p:animEffect transition="in" filter="wipe(left)">
                                      <p:cBhvr>
                                        <p:cTn id="12" dur="500"/>
                                        <p:tgtEl>
                                          <p:spTgt spid="1833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83307"/>
                                        </p:tgtEl>
                                        <p:attrNameLst>
                                          <p:attrName>style.visibility</p:attrName>
                                        </p:attrNameLst>
                                      </p:cBhvr>
                                      <p:to>
                                        <p:strVal val="visible"/>
                                      </p:to>
                                    </p:set>
                                    <p:animEffect transition="in" filter="wipe(left)">
                                      <p:cBhvr>
                                        <p:cTn id="17" dur="500"/>
                                        <p:tgtEl>
                                          <p:spTgt spid="183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2" descr="机动">
            <a:extLst>
              <a:ext uri="{FF2B5EF4-FFF2-40B4-BE49-F238E27FC236}">
                <a16:creationId xmlns:a16="http://schemas.microsoft.com/office/drawing/2014/main" id="{D1D28C1D-110E-98D9-39EF-B0D9B7F4E8F2}"/>
              </a:ext>
            </a:extLst>
          </p:cNvPr>
          <p:cNvPicPr>
            <a:picLocks noChangeAspect="1" noChangeArrowheads="1"/>
          </p:cNvPicPr>
          <p:nvPr/>
        </p:nvPicPr>
        <p:blipFill>
          <a:blip r:embed="rId2">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Text Box 3">
            <a:extLst>
              <a:ext uri="{FF2B5EF4-FFF2-40B4-BE49-F238E27FC236}">
                <a16:creationId xmlns:a16="http://schemas.microsoft.com/office/drawing/2014/main" id="{4FACDA03-C2F6-1D18-407D-84E31D6EB2F0}"/>
              </a:ext>
            </a:extLst>
          </p:cNvPr>
          <p:cNvSpPr txBox="1">
            <a:spLocks noChangeArrowheads="1"/>
          </p:cNvSpPr>
          <p:nvPr/>
        </p:nvSpPr>
        <p:spPr bwMode="auto">
          <a:xfrm>
            <a:off x="6115050" y="6600825"/>
            <a:ext cx="272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a:spcBef>
                <a:spcPct val="0"/>
              </a:spcBef>
            </a:pPr>
            <a:r>
              <a:rPr kumimoji="0" lang="zh-CN" altLang="en-US" sz="1000">
                <a:latin typeface="楷体_GB2312" pitchFamily="49" charset="-122"/>
              </a:rPr>
              <a:t>机动   目录   上页   下页   返回   结束 </a:t>
            </a:r>
          </a:p>
        </p:txBody>
      </p:sp>
      <p:pic>
        <p:nvPicPr>
          <p:cNvPr id="12294" name="Picture 4" descr="返回">
            <a:hlinkClick r:id="" action="ppaction://hlinkshowjump?jump=lastslideviewed"/>
            <a:extLst>
              <a:ext uri="{FF2B5EF4-FFF2-40B4-BE49-F238E27FC236}">
                <a16:creationId xmlns:a16="http://schemas.microsoft.com/office/drawing/2014/main" id="{06C34E19-79C1-6E6E-595C-6BFD7404C4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Picture 5" descr="目录">
            <a:hlinkClick r:id="rId4" action="ppaction://hlinksldjump"/>
            <a:extLst>
              <a:ext uri="{FF2B5EF4-FFF2-40B4-BE49-F238E27FC236}">
                <a16:creationId xmlns:a16="http://schemas.microsoft.com/office/drawing/2014/main" id="{11C18CD4-8AA1-1A7F-A072-68C0C879DC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6" descr="上一页">
            <a:hlinkClick r:id="" action="ppaction://hlinkshowjump?jump=previousslide"/>
            <a:extLst>
              <a:ext uri="{FF2B5EF4-FFF2-40B4-BE49-F238E27FC236}">
                <a16:creationId xmlns:a16="http://schemas.microsoft.com/office/drawing/2014/main" id="{694A9C14-366C-AF74-5D40-52791A64F7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7" name="Picture 7" descr="退出">
            <a:hlinkClick r:id="" action="ppaction://hlinkshowjump?jump=endshow"/>
            <a:extLst>
              <a:ext uri="{FF2B5EF4-FFF2-40B4-BE49-F238E27FC236}">
                <a16:creationId xmlns:a16="http://schemas.microsoft.com/office/drawing/2014/main" id="{D8EF057F-9925-3E09-CDDE-DA8D2B004F5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8" name="Picture 8" descr="下一页">
            <a:hlinkClick r:id="" action="ppaction://hlinkshowjump?jump=nextslide"/>
            <a:extLst>
              <a:ext uri="{FF2B5EF4-FFF2-40B4-BE49-F238E27FC236}">
                <a16:creationId xmlns:a16="http://schemas.microsoft.com/office/drawing/2014/main" id="{426384B2-83CB-323F-D08C-7EB0D24CF46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4329" name="Object 2">
            <a:extLst>
              <a:ext uri="{FF2B5EF4-FFF2-40B4-BE49-F238E27FC236}">
                <a16:creationId xmlns:a16="http://schemas.microsoft.com/office/drawing/2014/main" id="{AFADFB71-18C6-6965-2EDD-C01F76698CBC}"/>
              </a:ext>
            </a:extLst>
          </p:cNvPr>
          <p:cNvGraphicFramePr>
            <a:graphicFrameLocks noChangeAspect="1"/>
          </p:cNvGraphicFramePr>
          <p:nvPr/>
        </p:nvGraphicFramePr>
        <p:xfrm>
          <a:off x="444500" y="300038"/>
          <a:ext cx="8289925" cy="2178050"/>
        </p:xfrm>
        <a:graphic>
          <a:graphicData uri="http://schemas.openxmlformats.org/presentationml/2006/ole">
            <mc:AlternateContent xmlns:mc="http://schemas.openxmlformats.org/markup-compatibility/2006">
              <mc:Choice xmlns:v="urn:schemas-microsoft-com:vml" Requires="v">
                <p:oleObj name="文档" r:id="rId9" imgW="4541976" imgH="1188763" progId="Word.Document.8">
                  <p:embed/>
                </p:oleObj>
              </mc:Choice>
              <mc:Fallback>
                <p:oleObj name="文档" r:id="rId9" imgW="4541976" imgH="1188763" progId="Word.Document.8">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4500" y="300038"/>
                        <a:ext cx="8289925" cy="217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30" name="Object 3">
            <a:extLst>
              <a:ext uri="{FF2B5EF4-FFF2-40B4-BE49-F238E27FC236}">
                <a16:creationId xmlns:a16="http://schemas.microsoft.com/office/drawing/2014/main" id="{76313AC9-C2B3-5EB0-9E5A-454A298DF5A4}"/>
              </a:ext>
            </a:extLst>
          </p:cNvPr>
          <p:cNvGraphicFramePr>
            <a:graphicFrameLocks noChangeAspect="1"/>
          </p:cNvGraphicFramePr>
          <p:nvPr/>
        </p:nvGraphicFramePr>
        <p:xfrm>
          <a:off x="457200" y="2754313"/>
          <a:ext cx="8218488" cy="2867025"/>
        </p:xfrm>
        <a:graphic>
          <a:graphicData uri="http://schemas.openxmlformats.org/presentationml/2006/ole">
            <mc:AlternateContent xmlns:mc="http://schemas.openxmlformats.org/markup-compatibility/2006">
              <mc:Choice xmlns:v="urn:schemas-microsoft-com:vml" Requires="v">
                <p:oleObj name="Document" r:id="rId11" imgW="4531027" imgH="1587608" progId="Word.Document.8">
                  <p:embed/>
                </p:oleObj>
              </mc:Choice>
              <mc:Fallback>
                <p:oleObj name="Document" r:id="rId11" imgW="4531027" imgH="1587608" progId="Word.Document.8">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 y="2754313"/>
                        <a:ext cx="8218488" cy="2867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84329"/>
                                        </p:tgtEl>
                                        <p:attrNameLst>
                                          <p:attrName>style.visibility</p:attrName>
                                        </p:attrNameLst>
                                      </p:cBhvr>
                                      <p:to>
                                        <p:strVal val="visible"/>
                                      </p:to>
                                    </p:set>
                                    <p:animEffect transition="in" filter="wipe(left)">
                                      <p:cBhvr>
                                        <p:cTn id="7" dur="500"/>
                                        <p:tgtEl>
                                          <p:spTgt spid="1843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4330"/>
                                        </p:tgtEl>
                                        <p:attrNameLst>
                                          <p:attrName>style.visibility</p:attrName>
                                        </p:attrNameLst>
                                      </p:cBhvr>
                                      <p:to>
                                        <p:strVal val="visible"/>
                                      </p:to>
                                    </p:set>
                                    <p:animEffect transition="in" filter="wipe(left)">
                                      <p:cBhvr>
                                        <p:cTn id="12" dur="500"/>
                                        <p:tgtEl>
                                          <p:spTgt spid="184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3B5C7901-C29C-1204-943A-CD48754F0099}"/>
              </a:ext>
            </a:extLst>
          </p:cNvPr>
          <p:cNvSpPr>
            <a:spLocks noChangeArrowheads="1"/>
          </p:cNvSpPr>
          <p:nvPr/>
        </p:nvSpPr>
        <p:spPr bwMode="auto">
          <a:xfrm>
            <a:off x="0" y="0"/>
            <a:ext cx="9144000" cy="2057400"/>
          </a:xfrm>
          <a:prstGeom prst="rect">
            <a:avLst/>
          </a:prstGeom>
          <a:gradFill rotWithShape="0">
            <a:gsLst>
              <a:gs pos="0">
                <a:srgbClr val="00009B"/>
              </a:gs>
              <a:gs pos="100000">
                <a:srgbClr val="0000FF"/>
              </a:gs>
            </a:gsLst>
            <a:lin ang="5400000" scaled="1"/>
          </a:gradFill>
          <a:ln w="38100" cmpd="dbl">
            <a:solidFill>
              <a:schemeClr val="hlink"/>
            </a:solidFill>
            <a:miter lim="800000"/>
            <a:headEnd/>
            <a:tailEnd/>
          </a:ln>
        </p:spPr>
        <p:txBody>
          <a:bodyPr wrap="none" anchor="ct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83971" name="Rectangle 3">
            <a:extLst>
              <a:ext uri="{FF2B5EF4-FFF2-40B4-BE49-F238E27FC236}">
                <a16:creationId xmlns:a16="http://schemas.microsoft.com/office/drawing/2014/main" id="{4CD1263F-8F45-8696-D9C4-F563BF6ED7C5}"/>
              </a:ext>
            </a:extLst>
          </p:cNvPr>
          <p:cNvSpPr>
            <a:spLocks noGrp="1" noChangeArrowheads="1"/>
          </p:cNvSpPr>
          <p:nvPr>
            <p:ph type="title"/>
          </p:nvPr>
        </p:nvSpPr>
        <p:spPr>
          <a:noFill/>
        </p:spPr>
        <p:txBody>
          <a:bodyPr/>
          <a:lstStyle/>
          <a:p>
            <a:pPr algn="l" eaLnBrk="1" hangingPunct="1"/>
            <a:r>
              <a:rPr lang="zh-CN" altLang="en-US" sz="4800">
                <a:latin typeface="华文新魏" panose="02010800040101010101" pitchFamily="2" charset="-122"/>
                <a:ea typeface="华文新魏" panose="02010800040101010101" pitchFamily="2" charset="-122"/>
              </a:rPr>
              <a:t>第</a:t>
            </a:r>
            <a:r>
              <a:rPr lang="en-US" altLang="zh-CN" sz="4800">
                <a:latin typeface="华文新魏" panose="02010800040101010101" pitchFamily="2" charset="-122"/>
                <a:ea typeface="华文新魏" panose="02010800040101010101" pitchFamily="2" charset="-122"/>
              </a:rPr>
              <a:t>5</a:t>
            </a:r>
            <a:r>
              <a:rPr lang="zh-CN" altLang="en-US" sz="4800">
                <a:latin typeface="华文新魏" panose="02010800040101010101" pitchFamily="2" charset="-122"/>
                <a:ea typeface="华文新魏" panose="02010800040101010101" pitchFamily="2" charset="-122"/>
              </a:rPr>
              <a:t>章矩阵的相合与相似</a:t>
            </a:r>
            <a:r>
              <a:rPr lang="zh-CN" altLang="en-US"/>
              <a:t> </a:t>
            </a:r>
          </a:p>
        </p:txBody>
      </p:sp>
      <p:pic>
        <p:nvPicPr>
          <p:cNvPr id="83972" name="Picture 6" descr="机动">
            <a:extLst>
              <a:ext uri="{FF2B5EF4-FFF2-40B4-BE49-F238E27FC236}">
                <a16:creationId xmlns:a16="http://schemas.microsoft.com/office/drawing/2014/main" id="{0AF03235-4479-2B3E-6C66-E67489929258}"/>
              </a:ext>
            </a:extLst>
          </p:cNvPr>
          <p:cNvPicPr>
            <a:picLocks noChangeAspect="1" noChangeArrowheads="1"/>
          </p:cNvPicPr>
          <p:nvPr/>
        </p:nvPicPr>
        <p:blipFill>
          <a:blip r:embed="rId2">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3" name="Text Box 7">
            <a:extLst>
              <a:ext uri="{FF2B5EF4-FFF2-40B4-BE49-F238E27FC236}">
                <a16:creationId xmlns:a16="http://schemas.microsoft.com/office/drawing/2014/main" id="{CAA4FFDE-8793-A51F-7518-607BEB7A70A1}"/>
              </a:ext>
            </a:extLst>
          </p:cNvPr>
          <p:cNvSpPr txBox="1">
            <a:spLocks noChangeArrowheads="1"/>
          </p:cNvSpPr>
          <p:nvPr/>
        </p:nvSpPr>
        <p:spPr bwMode="auto">
          <a:xfrm>
            <a:off x="6115050" y="6600825"/>
            <a:ext cx="272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a:spcBef>
                <a:spcPct val="0"/>
              </a:spcBef>
            </a:pPr>
            <a:r>
              <a:rPr kumimoji="0" lang="zh-CN" altLang="en-US" sz="1000">
                <a:latin typeface="楷体_GB2312" pitchFamily="49" charset="-122"/>
              </a:rPr>
              <a:t>机动   目录   上页   下页   返回   结束 </a:t>
            </a:r>
          </a:p>
        </p:txBody>
      </p:sp>
      <p:pic>
        <p:nvPicPr>
          <p:cNvPr id="83974" name="Picture 8" descr="返回">
            <a:hlinkClick r:id="" action="ppaction://hlinkshowjump?jump=lastslideviewed"/>
            <a:extLst>
              <a:ext uri="{FF2B5EF4-FFF2-40B4-BE49-F238E27FC236}">
                <a16:creationId xmlns:a16="http://schemas.microsoft.com/office/drawing/2014/main" id="{F7CF8C63-CC5B-596E-03B7-1DC942C9C3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5" name="Picture 9" descr="目录">
            <a:hlinkClick r:id="" action="ppaction://hlinkshowjump?jump=firstslide"/>
            <a:extLst>
              <a:ext uri="{FF2B5EF4-FFF2-40B4-BE49-F238E27FC236}">
                <a16:creationId xmlns:a16="http://schemas.microsoft.com/office/drawing/2014/main" id="{E43573C0-BB33-9AC1-16C0-EF02E14999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6" name="Picture 10" descr="上一页">
            <a:hlinkClick r:id="" action="ppaction://hlinkshowjump?jump=previousslide"/>
            <a:extLst>
              <a:ext uri="{FF2B5EF4-FFF2-40B4-BE49-F238E27FC236}">
                <a16:creationId xmlns:a16="http://schemas.microsoft.com/office/drawing/2014/main" id="{1E6C20AE-16B1-19F7-2F15-2B051B0FF3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7" name="Picture 11" descr="退出">
            <a:hlinkClick r:id="" action="ppaction://hlinkshowjump?jump=endshow"/>
            <a:extLst>
              <a:ext uri="{FF2B5EF4-FFF2-40B4-BE49-F238E27FC236}">
                <a16:creationId xmlns:a16="http://schemas.microsoft.com/office/drawing/2014/main" id="{067FD3C7-AA17-4283-495A-6EC19390183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8" name="Picture 12" descr="下一页">
            <a:hlinkClick r:id="" action="ppaction://hlinkshowjump?jump=nextslide"/>
            <a:extLst>
              <a:ext uri="{FF2B5EF4-FFF2-40B4-BE49-F238E27FC236}">
                <a16:creationId xmlns:a16="http://schemas.microsoft.com/office/drawing/2014/main" id="{E86104D2-F062-077C-D258-D7F62A42967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9" name="Text Box 13">
            <a:extLst>
              <a:ext uri="{FF2B5EF4-FFF2-40B4-BE49-F238E27FC236}">
                <a16:creationId xmlns:a16="http://schemas.microsoft.com/office/drawing/2014/main" id="{E1B2B347-86B3-4A76-1C45-797B3E57DEF3}"/>
              </a:ext>
            </a:extLst>
          </p:cNvPr>
          <p:cNvSpPr txBox="1">
            <a:spLocks noChangeArrowheads="1"/>
          </p:cNvSpPr>
          <p:nvPr/>
        </p:nvSpPr>
        <p:spPr bwMode="auto">
          <a:xfrm>
            <a:off x="7577138" y="250825"/>
            <a:ext cx="1260475" cy="52387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algn="ctr">
              <a:spcBef>
                <a:spcPct val="0"/>
              </a:spcBef>
            </a:pPr>
            <a:r>
              <a:rPr kumimoji="0" lang="en-US" altLang="zh-CN" sz="2800">
                <a:solidFill>
                  <a:schemeClr val="accent2"/>
                </a:solidFill>
              </a:rPr>
              <a:t> </a:t>
            </a:r>
            <a:r>
              <a:rPr kumimoji="0" lang="zh-CN" altLang="en-US" sz="2800">
                <a:solidFill>
                  <a:schemeClr val="accent2"/>
                </a:solidFill>
              </a:rPr>
              <a:t>第</a:t>
            </a:r>
            <a:r>
              <a:rPr kumimoji="0" lang="en-US" altLang="zh-CN" sz="2800" b="1">
                <a:solidFill>
                  <a:schemeClr val="accent2"/>
                </a:solidFill>
              </a:rPr>
              <a:t>5</a:t>
            </a:r>
            <a:r>
              <a:rPr kumimoji="0" lang="zh-CN" altLang="en-US" sz="2800">
                <a:solidFill>
                  <a:schemeClr val="accent2"/>
                </a:solidFill>
              </a:rPr>
              <a:t>章 </a:t>
            </a:r>
          </a:p>
        </p:txBody>
      </p:sp>
      <p:pic>
        <p:nvPicPr>
          <p:cNvPr id="83980" name="Picture 14" descr="tq1">
            <a:extLst>
              <a:ext uri="{FF2B5EF4-FFF2-40B4-BE49-F238E27FC236}">
                <a16:creationId xmlns:a16="http://schemas.microsoft.com/office/drawing/2014/main" id="{5F753592-2A83-EBCD-E798-784564B137FE}"/>
              </a:ext>
            </a:extLst>
          </p:cNvPr>
          <p:cNvPicPr>
            <a:picLocks noChangeAspect="1" noChangeArrowheads="1"/>
          </p:cNvPicPr>
          <p:nvPr>
            <p:ph idx="1"/>
          </p:nvPr>
        </p:nvPicPr>
        <p:blipFill>
          <a:blip r:embed="rId8">
            <a:extLst>
              <a:ext uri="{28A0092B-C50C-407E-A947-70E740481C1C}">
                <a14:useLocalDpi xmlns:a14="http://schemas.microsoft.com/office/drawing/2010/main" val="0"/>
              </a:ext>
            </a:extLst>
          </a:blip>
          <a:srcRect/>
          <a:stretch>
            <a:fillRect/>
          </a:stretch>
        </p:blipFill>
        <p:spPr>
          <a:xfrm>
            <a:off x="468313" y="4724400"/>
            <a:ext cx="1590675" cy="1603375"/>
          </a:xfrm>
          <a:noFill/>
        </p:spPr>
      </p:pic>
      <p:sp>
        <p:nvSpPr>
          <p:cNvPr id="83981" name="Text Box 15">
            <a:extLst>
              <a:ext uri="{FF2B5EF4-FFF2-40B4-BE49-F238E27FC236}">
                <a16:creationId xmlns:a16="http://schemas.microsoft.com/office/drawing/2014/main" id="{594654FC-D715-B1C7-FBF4-CADC2C502F6A}"/>
              </a:ext>
            </a:extLst>
          </p:cNvPr>
          <p:cNvSpPr txBox="1">
            <a:spLocks noChangeArrowheads="1"/>
          </p:cNvSpPr>
          <p:nvPr/>
        </p:nvSpPr>
        <p:spPr bwMode="auto">
          <a:xfrm>
            <a:off x="1781175" y="2579688"/>
            <a:ext cx="7032625"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en-US" altLang="zh-CN" b="1"/>
              <a:t>§5.6 </a:t>
            </a:r>
            <a:r>
              <a:rPr lang="zh-CN" altLang="en-US" b="1"/>
              <a:t>正交相似</a:t>
            </a:r>
          </a:p>
          <a:p>
            <a:pPr eaLnBrk="1" hangingPunct="1"/>
            <a:r>
              <a:rPr lang="en-US" altLang="zh-CN" b="1"/>
              <a:t>§5.7 </a:t>
            </a:r>
            <a:r>
              <a:rPr lang="zh-CN" altLang="en-US" b="1"/>
              <a:t>更多例子</a:t>
            </a:r>
            <a:endParaRPr lang="en-US" altLang="zh-CN" b="1"/>
          </a:p>
          <a:p>
            <a:pPr eaLnBrk="1" hangingPunct="1"/>
            <a:r>
              <a:rPr lang="en-US" altLang="zh-CN" b="1"/>
              <a:t>§5.8 </a:t>
            </a:r>
            <a:r>
              <a:rPr lang="zh-CN" altLang="en-US" b="1"/>
              <a:t>若当标准型</a:t>
            </a: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7" name="Picture 2" descr="机动">
            <a:extLst>
              <a:ext uri="{FF2B5EF4-FFF2-40B4-BE49-F238E27FC236}">
                <a16:creationId xmlns:a16="http://schemas.microsoft.com/office/drawing/2014/main" id="{C19AA1D9-06F3-90D1-8E55-1C4FC0F72777}"/>
              </a:ext>
            </a:extLst>
          </p:cNvPr>
          <p:cNvPicPr>
            <a:picLocks noChangeAspect="1" noChangeArrowheads="1"/>
          </p:cNvPicPr>
          <p:nvPr/>
        </p:nvPicPr>
        <p:blipFill>
          <a:blip r:embed="rId2">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Text Box 3">
            <a:extLst>
              <a:ext uri="{FF2B5EF4-FFF2-40B4-BE49-F238E27FC236}">
                <a16:creationId xmlns:a16="http://schemas.microsoft.com/office/drawing/2014/main" id="{A8E246D2-5A07-B534-A53D-4C9A1B7A8F61}"/>
              </a:ext>
            </a:extLst>
          </p:cNvPr>
          <p:cNvSpPr txBox="1">
            <a:spLocks noChangeArrowheads="1"/>
          </p:cNvSpPr>
          <p:nvPr/>
        </p:nvSpPr>
        <p:spPr bwMode="auto">
          <a:xfrm>
            <a:off x="6115050" y="6600825"/>
            <a:ext cx="272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a:spcBef>
                <a:spcPct val="0"/>
              </a:spcBef>
            </a:pPr>
            <a:r>
              <a:rPr kumimoji="0" lang="zh-CN" altLang="en-US" sz="1000">
                <a:latin typeface="楷体_GB2312" pitchFamily="49" charset="-122"/>
              </a:rPr>
              <a:t>机动   目录   上页   下页   返回   结束 </a:t>
            </a:r>
          </a:p>
        </p:txBody>
      </p:sp>
      <p:pic>
        <p:nvPicPr>
          <p:cNvPr id="13319" name="Picture 4" descr="返回">
            <a:hlinkClick r:id="" action="ppaction://hlinkshowjump?jump=lastslideviewed"/>
            <a:extLst>
              <a:ext uri="{FF2B5EF4-FFF2-40B4-BE49-F238E27FC236}">
                <a16:creationId xmlns:a16="http://schemas.microsoft.com/office/drawing/2014/main" id="{1D16C555-F4CD-8467-4CCF-4E5C729930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5" descr="目录">
            <a:hlinkClick r:id="rId4" action="ppaction://hlinksldjump"/>
            <a:extLst>
              <a:ext uri="{FF2B5EF4-FFF2-40B4-BE49-F238E27FC236}">
                <a16:creationId xmlns:a16="http://schemas.microsoft.com/office/drawing/2014/main" id="{AC3EA19B-AD37-6224-8DF3-100BCD7B4C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1" name="Picture 6" descr="上一页">
            <a:hlinkClick r:id="" action="ppaction://hlinkshowjump?jump=previousslide"/>
            <a:extLst>
              <a:ext uri="{FF2B5EF4-FFF2-40B4-BE49-F238E27FC236}">
                <a16:creationId xmlns:a16="http://schemas.microsoft.com/office/drawing/2014/main" id="{82B2D336-B4C5-40A7-B171-4D5C8A25A1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2" name="Picture 7" descr="退出">
            <a:hlinkClick r:id="" action="ppaction://hlinkshowjump?jump=endshow"/>
            <a:extLst>
              <a:ext uri="{FF2B5EF4-FFF2-40B4-BE49-F238E27FC236}">
                <a16:creationId xmlns:a16="http://schemas.microsoft.com/office/drawing/2014/main" id="{F48D4B94-863E-C04B-BAFC-679D2943C61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3" name="Picture 8" descr="下一页">
            <a:hlinkClick r:id="" action="ppaction://hlinkshowjump?jump=nextslide"/>
            <a:extLst>
              <a:ext uri="{FF2B5EF4-FFF2-40B4-BE49-F238E27FC236}">
                <a16:creationId xmlns:a16="http://schemas.microsoft.com/office/drawing/2014/main" id="{E09A5E4D-6E2E-F71C-ECF7-F516305351B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5353" name="Object 2">
            <a:extLst>
              <a:ext uri="{FF2B5EF4-FFF2-40B4-BE49-F238E27FC236}">
                <a16:creationId xmlns:a16="http://schemas.microsoft.com/office/drawing/2014/main" id="{38E4D34F-7452-75C3-5F6B-D89EA74FFEC1}"/>
              </a:ext>
            </a:extLst>
          </p:cNvPr>
          <p:cNvGraphicFramePr>
            <a:graphicFrameLocks noChangeAspect="1"/>
          </p:cNvGraphicFramePr>
          <p:nvPr/>
        </p:nvGraphicFramePr>
        <p:xfrm>
          <a:off x="444500" y="300038"/>
          <a:ext cx="8255000" cy="2154237"/>
        </p:xfrm>
        <a:graphic>
          <a:graphicData uri="http://schemas.openxmlformats.org/presentationml/2006/ole">
            <mc:AlternateContent xmlns:mc="http://schemas.openxmlformats.org/markup-compatibility/2006">
              <mc:Choice xmlns:v="urn:schemas-microsoft-com:vml" Requires="v">
                <p:oleObj name="文档" r:id="rId9" imgW="4531449" imgH="1188763" progId="Word.Document.8">
                  <p:embed/>
                </p:oleObj>
              </mc:Choice>
              <mc:Fallback>
                <p:oleObj name="文档" r:id="rId9" imgW="4531449" imgH="1188763" progId="Word.Document.8">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4500" y="300038"/>
                        <a:ext cx="8255000" cy="2154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354" name="Object 3">
            <a:extLst>
              <a:ext uri="{FF2B5EF4-FFF2-40B4-BE49-F238E27FC236}">
                <a16:creationId xmlns:a16="http://schemas.microsoft.com/office/drawing/2014/main" id="{ED56061C-78D7-0700-54D7-195CC7AA74CB}"/>
              </a:ext>
            </a:extLst>
          </p:cNvPr>
          <p:cNvGraphicFramePr>
            <a:graphicFrameLocks noChangeAspect="1"/>
          </p:cNvGraphicFramePr>
          <p:nvPr/>
        </p:nvGraphicFramePr>
        <p:xfrm>
          <a:off x="315913" y="3827463"/>
          <a:ext cx="8313737" cy="2165350"/>
        </p:xfrm>
        <a:graphic>
          <a:graphicData uri="http://schemas.openxmlformats.org/presentationml/2006/ole">
            <mc:AlternateContent xmlns:mc="http://schemas.openxmlformats.org/markup-compatibility/2006">
              <mc:Choice xmlns:v="urn:schemas-microsoft-com:vml" Requires="v">
                <p:oleObj name="文档" r:id="rId11" imgW="4531449" imgH="1188403" progId="Word.Document.8">
                  <p:embed/>
                </p:oleObj>
              </mc:Choice>
              <mc:Fallback>
                <p:oleObj name="文档" r:id="rId11" imgW="4531449" imgH="1188403" progId="Word.Document.8">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5913" y="3827463"/>
                        <a:ext cx="8313737" cy="216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355" name="Object 4">
            <a:extLst>
              <a:ext uri="{FF2B5EF4-FFF2-40B4-BE49-F238E27FC236}">
                <a16:creationId xmlns:a16="http://schemas.microsoft.com/office/drawing/2014/main" id="{8B82519A-2EE7-B7ED-77A4-D1C7E9F6C625}"/>
              </a:ext>
            </a:extLst>
          </p:cNvPr>
          <p:cNvGraphicFramePr>
            <a:graphicFrameLocks noChangeAspect="1"/>
          </p:cNvGraphicFramePr>
          <p:nvPr/>
        </p:nvGraphicFramePr>
        <p:xfrm>
          <a:off x="393700" y="2241550"/>
          <a:ext cx="8313738" cy="1444625"/>
        </p:xfrm>
        <a:graphic>
          <a:graphicData uri="http://schemas.openxmlformats.org/presentationml/2006/ole">
            <mc:AlternateContent xmlns:mc="http://schemas.openxmlformats.org/markup-compatibility/2006">
              <mc:Choice xmlns:v="urn:schemas-microsoft-com:vml" Requires="v">
                <p:oleObj name="文档" r:id="rId13" imgW="4531449" imgH="792028" progId="Word.Document.8">
                  <p:embed/>
                </p:oleObj>
              </mc:Choice>
              <mc:Fallback>
                <p:oleObj name="文档" r:id="rId13" imgW="4531449" imgH="792028" progId="Word.Document.8">
                  <p:embed/>
                  <p:pic>
                    <p:nvPicPr>
                      <p:cNvPr id="0"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3700" y="2241550"/>
                        <a:ext cx="8313738" cy="1444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85353"/>
                                        </p:tgtEl>
                                        <p:attrNameLst>
                                          <p:attrName>style.visibility</p:attrName>
                                        </p:attrNameLst>
                                      </p:cBhvr>
                                      <p:to>
                                        <p:strVal val="visible"/>
                                      </p:to>
                                    </p:set>
                                    <p:animEffect transition="in" filter="wipe(left)">
                                      <p:cBhvr>
                                        <p:cTn id="7" dur="500"/>
                                        <p:tgtEl>
                                          <p:spTgt spid="1853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5355"/>
                                        </p:tgtEl>
                                        <p:attrNameLst>
                                          <p:attrName>style.visibility</p:attrName>
                                        </p:attrNameLst>
                                      </p:cBhvr>
                                      <p:to>
                                        <p:strVal val="visible"/>
                                      </p:to>
                                    </p:set>
                                    <p:animEffect transition="in" filter="wipe(left)">
                                      <p:cBhvr>
                                        <p:cTn id="12" dur="500"/>
                                        <p:tgtEl>
                                          <p:spTgt spid="1853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85354"/>
                                        </p:tgtEl>
                                        <p:attrNameLst>
                                          <p:attrName>style.visibility</p:attrName>
                                        </p:attrNameLst>
                                      </p:cBhvr>
                                      <p:to>
                                        <p:strVal val="visible"/>
                                      </p:to>
                                    </p:set>
                                    <p:animEffect transition="in" filter="wipe(left)">
                                      <p:cBhvr>
                                        <p:cTn id="17" dur="500"/>
                                        <p:tgtEl>
                                          <p:spTgt spid="185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2" descr="机动">
            <a:extLst>
              <a:ext uri="{FF2B5EF4-FFF2-40B4-BE49-F238E27FC236}">
                <a16:creationId xmlns:a16="http://schemas.microsoft.com/office/drawing/2014/main" id="{21558864-142B-B972-8627-C92E05F0B26E}"/>
              </a:ext>
            </a:extLst>
          </p:cNvPr>
          <p:cNvPicPr>
            <a:picLocks noChangeAspect="1" noChangeArrowheads="1"/>
          </p:cNvPicPr>
          <p:nvPr/>
        </p:nvPicPr>
        <p:blipFill>
          <a:blip r:embed="rId2">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Text Box 3">
            <a:extLst>
              <a:ext uri="{FF2B5EF4-FFF2-40B4-BE49-F238E27FC236}">
                <a16:creationId xmlns:a16="http://schemas.microsoft.com/office/drawing/2014/main" id="{9D44821A-98F6-7D5D-FC9A-F1762D28F85B}"/>
              </a:ext>
            </a:extLst>
          </p:cNvPr>
          <p:cNvSpPr txBox="1">
            <a:spLocks noChangeArrowheads="1"/>
          </p:cNvSpPr>
          <p:nvPr/>
        </p:nvSpPr>
        <p:spPr bwMode="auto">
          <a:xfrm>
            <a:off x="6115050" y="6600825"/>
            <a:ext cx="272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a:spcBef>
                <a:spcPct val="0"/>
              </a:spcBef>
            </a:pPr>
            <a:r>
              <a:rPr kumimoji="0" lang="zh-CN" altLang="en-US" sz="1000">
                <a:latin typeface="楷体_GB2312" pitchFamily="49" charset="-122"/>
              </a:rPr>
              <a:t>机动   目录   上页   下页   返回   结束 </a:t>
            </a:r>
          </a:p>
        </p:txBody>
      </p:sp>
      <p:pic>
        <p:nvPicPr>
          <p:cNvPr id="14341" name="Picture 4" descr="返回">
            <a:hlinkClick r:id="" action="ppaction://hlinkshowjump?jump=lastslideviewed"/>
            <a:extLst>
              <a:ext uri="{FF2B5EF4-FFF2-40B4-BE49-F238E27FC236}">
                <a16:creationId xmlns:a16="http://schemas.microsoft.com/office/drawing/2014/main" id="{AF0940EA-F64E-B939-3EE1-6A201DF804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5" descr="目录">
            <a:hlinkClick r:id="rId4" action="ppaction://hlinksldjump"/>
            <a:extLst>
              <a:ext uri="{FF2B5EF4-FFF2-40B4-BE49-F238E27FC236}">
                <a16:creationId xmlns:a16="http://schemas.microsoft.com/office/drawing/2014/main" id="{2B1E74F3-B191-484F-D69A-C7840CC161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6" descr="上一页">
            <a:hlinkClick r:id="" action="ppaction://hlinkshowjump?jump=previousslide"/>
            <a:extLst>
              <a:ext uri="{FF2B5EF4-FFF2-40B4-BE49-F238E27FC236}">
                <a16:creationId xmlns:a16="http://schemas.microsoft.com/office/drawing/2014/main" id="{3B391209-8AD6-4CEA-7223-10E4A8F2A5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7" descr="退出">
            <a:hlinkClick r:id="" action="ppaction://hlinkshowjump?jump=endshow"/>
            <a:extLst>
              <a:ext uri="{FF2B5EF4-FFF2-40B4-BE49-F238E27FC236}">
                <a16:creationId xmlns:a16="http://schemas.microsoft.com/office/drawing/2014/main" id="{6B01695D-A515-D7CD-87C0-231A9233075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5" name="Picture 8" descr="下一页">
            <a:hlinkClick r:id="" action="ppaction://hlinkshowjump?jump=nextslide"/>
            <a:extLst>
              <a:ext uri="{FF2B5EF4-FFF2-40B4-BE49-F238E27FC236}">
                <a16:creationId xmlns:a16="http://schemas.microsoft.com/office/drawing/2014/main" id="{004AD0B9-3D1C-1A4B-FFDB-876079BF1A1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6377" name="Object 2">
            <a:extLst>
              <a:ext uri="{FF2B5EF4-FFF2-40B4-BE49-F238E27FC236}">
                <a16:creationId xmlns:a16="http://schemas.microsoft.com/office/drawing/2014/main" id="{4925219F-C36F-42A1-7A4B-24709FD58AE2}"/>
              </a:ext>
            </a:extLst>
          </p:cNvPr>
          <p:cNvGraphicFramePr>
            <a:graphicFrameLocks noChangeAspect="1"/>
          </p:cNvGraphicFramePr>
          <p:nvPr/>
        </p:nvGraphicFramePr>
        <p:xfrm>
          <a:off x="504825" y="84138"/>
          <a:ext cx="8134350" cy="6773862"/>
        </p:xfrm>
        <a:graphic>
          <a:graphicData uri="http://schemas.openxmlformats.org/presentationml/2006/ole">
            <mc:AlternateContent xmlns:mc="http://schemas.openxmlformats.org/markup-compatibility/2006">
              <mc:Choice xmlns:v="urn:schemas-microsoft-com:vml" Requires="v">
                <p:oleObj name="Document" r:id="rId9" imgW="4639307" imgH="3862219" progId="Word.Document.8">
                  <p:embed/>
                </p:oleObj>
              </mc:Choice>
              <mc:Fallback>
                <p:oleObj name="Document" r:id="rId9" imgW="4639307" imgH="3862219" progId="Word.Document.8">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4825" y="84138"/>
                        <a:ext cx="8134350" cy="6773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86377"/>
                                        </p:tgtEl>
                                        <p:attrNameLst>
                                          <p:attrName>style.visibility</p:attrName>
                                        </p:attrNameLst>
                                      </p:cBhvr>
                                      <p:to>
                                        <p:strVal val="visible"/>
                                      </p:to>
                                    </p:set>
                                    <p:animEffect transition="in" filter="wipe(left)">
                                      <p:cBhvr>
                                        <p:cTn id="7" dur="500"/>
                                        <p:tgtEl>
                                          <p:spTgt spid="186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 name="Picture 2" descr="机动">
            <a:extLst>
              <a:ext uri="{FF2B5EF4-FFF2-40B4-BE49-F238E27FC236}">
                <a16:creationId xmlns:a16="http://schemas.microsoft.com/office/drawing/2014/main" id="{DE2DF93F-8058-A418-19A7-FF1E96889A88}"/>
              </a:ext>
            </a:extLst>
          </p:cNvPr>
          <p:cNvPicPr>
            <a:picLocks noChangeAspect="1" noChangeArrowheads="1"/>
          </p:cNvPicPr>
          <p:nvPr/>
        </p:nvPicPr>
        <p:blipFill>
          <a:blip r:embed="rId2">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Text Box 3">
            <a:extLst>
              <a:ext uri="{FF2B5EF4-FFF2-40B4-BE49-F238E27FC236}">
                <a16:creationId xmlns:a16="http://schemas.microsoft.com/office/drawing/2014/main" id="{900E5246-0A69-0406-32A9-FA30E0BD75F5}"/>
              </a:ext>
            </a:extLst>
          </p:cNvPr>
          <p:cNvSpPr txBox="1">
            <a:spLocks noChangeArrowheads="1"/>
          </p:cNvSpPr>
          <p:nvPr/>
        </p:nvSpPr>
        <p:spPr bwMode="auto">
          <a:xfrm>
            <a:off x="6115050" y="6600825"/>
            <a:ext cx="272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a:spcBef>
                <a:spcPct val="0"/>
              </a:spcBef>
            </a:pPr>
            <a:r>
              <a:rPr kumimoji="0" lang="zh-CN" altLang="en-US" sz="1000">
                <a:latin typeface="楷体_GB2312" pitchFamily="49" charset="-122"/>
              </a:rPr>
              <a:t>机动   目录   上页   下页   返回   结束 </a:t>
            </a:r>
          </a:p>
        </p:txBody>
      </p:sp>
      <p:pic>
        <p:nvPicPr>
          <p:cNvPr id="15366" name="Picture 4" descr="返回">
            <a:hlinkClick r:id="" action="ppaction://hlinkshowjump?jump=lastslideviewed"/>
            <a:extLst>
              <a:ext uri="{FF2B5EF4-FFF2-40B4-BE49-F238E27FC236}">
                <a16:creationId xmlns:a16="http://schemas.microsoft.com/office/drawing/2014/main" id="{DBC7D045-67CE-14EF-DBCC-947C4E2F27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5" descr="目录">
            <a:hlinkClick r:id="rId4" action="ppaction://hlinksldjump"/>
            <a:extLst>
              <a:ext uri="{FF2B5EF4-FFF2-40B4-BE49-F238E27FC236}">
                <a16:creationId xmlns:a16="http://schemas.microsoft.com/office/drawing/2014/main" id="{204567CE-EE67-3A97-81ED-06DFEE6157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6" descr="上一页">
            <a:hlinkClick r:id="" action="ppaction://hlinkshowjump?jump=previousslide"/>
            <a:extLst>
              <a:ext uri="{FF2B5EF4-FFF2-40B4-BE49-F238E27FC236}">
                <a16:creationId xmlns:a16="http://schemas.microsoft.com/office/drawing/2014/main" id="{B69793F4-168F-1836-9ABF-0FDEE4BC22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7" descr="退出">
            <a:hlinkClick r:id="" action="ppaction://hlinkshowjump?jump=endshow"/>
            <a:extLst>
              <a:ext uri="{FF2B5EF4-FFF2-40B4-BE49-F238E27FC236}">
                <a16:creationId xmlns:a16="http://schemas.microsoft.com/office/drawing/2014/main" id="{FF56AFDF-5AB9-668A-833D-DF2452F72C9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0" name="Picture 8" descr="下一页">
            <a:hlinkClick r:id="" action="ppaction://hlinkshowjump?jump=nextslide"/>
            <a:extLst>
              <a:ext uri="{FF2B5EF4-FFF2-40B4-BE49-F238E27FC236}">
                <a16:creationId xmlns:a16="http://schemas.microsoft.com/office/drawing/2014/main" id="{16972D7B-D7FC-F005-1780-939181C5144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7401" name="Object 2">
            <a:extLst>
              <a:ext uri="{FF2B5EF4-FFF2-40B4-BE49-F238E27FC236}">
                <a16:creationId xmlns:a16="http://schemas.microsoft.com/office/drawing/2014/main" id="{4F217F1D-ED28-803B-92FB-8A6D5D759B4E}"/>
              </a:ext>
            </a:extLst>
          </p:cNvPr>
          <p:cNvGraphicFramePr>
            <a:graphicFrameLocks noChangeAspect="1"/>
          </p:cNvGraphicFramePr>
          <p:nvPr/>
        </p:nvGraphicFramePr>
        <p:xfrm>
          <a:off x="415925" y="1225550"/>
          <a:ext cx="8229600" cy="1435100"/>
        </p:xfrm>
        <a:graphic>
          <a:graphicData uri="http://schemas.openxmlformats.org/presentationml/2006/ole">
            <mc:AlternateContent xmlns:mc="http://schemas.openxmlformats.org/markup-compatibility/2006">
              <mc:Choice xmlns:v="urn:schemas-microsoft-com:vml" Requires="v">
                <p:oleObj name="Document" r:id="rId9" imgW="4536055" imgH="793624" progId="Word.Document.8">
                  <p:embed/>
                </p:oleObj>
              </mc:Choice>
              <mc:Fallback>
                <p:oleObj name="Document" r:id="rId9" imgW="4536055" imgH="793624" progId="Word.Document.8">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5925" y="1225550"/>
                        <a:ext cx="8229600" cy="143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7402" name="Object 3">
            <a:extLst>
              <a:ext uri="{FF2B5EF4-FFF2-40B4-BE49-F238E27FC236}">
                <a16:creationId xmlns:a16="http://schemas.microsoft.com/office/drawing/2014/main" id="{847A522A-6E15-9364-C569-772BD08C9C1B}"/>
              </a:ext>
            </a:extLst>
          </p:cNvPr>
          <p:cNvGraphicFramePr>
            <a:graphicFrameLocks noChangeAspect="1"/>
          </p:cNvGraphicFramePr>
          <p:nvPr/>
        </p:nvGraphicFramePr>
        <p:xfrm>
          <a:off x="528638" y="2767013"/>
          <a:ext cx="8194675" cy="2141537"/>
        </p:xfrm>
        <a:graphic>
          <a:graphicData uri="http://schemas.openxmlformats.org/presentationml/2006/ole">
            <mc:AlternateContent xmlns:mc="http://schemas.openxmlformats.org/markup-compatibility/2006">
              <mc:Choice xmlns:v="urn:schemas-microsoft-com:vml" Requires="v">
                <p:oleObj name="文档" r:id="rId11" imgW="4549060" imgH="1188403" progId="Word.Document.8">
                  <p:embed/>
                </p:oleObj>
              </mc:Choice>
              <mc:Fallback>
                <p:oleObj name="文档" r:id="rId11" imgW="4549060" imgH="1188403" progId="Word.Document.8">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8638" y="2767013"/>
                        <a:ext cx="8194675" cy="2141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87401"/>
                                        </p:tgtEl>
                                        <p:attrNameLst>
                                          <p:attrName>style.visibility</p:attrName>
                                        </p:attrNameLst>
                                      </p:cBhvr>
                                      <p:to>
                                        <p:strVal val="visible"/>
                                      </p:to>
                                    </p:set>
                                    <p:animEffect transition="in" filter="wipe(left)">
                                      <p:cBhvr>
                                        <p:cTn id="7" dur="500"/>
                                        <p:tgtEl>
                                          <p:spTgt spid="1874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7402"/>
                                        </p:tgtEl>
                                        <p:attrNameLst>
                                          <p:attrName>style.visibility</p:attrName>
                                        </p:attrNameLst>
                                      </p:cBhvr>
                                      <p:to>
                                        <p:strVal val="visible"/>
                                      </p:to>
                                    </p:set>
                                    <p:animEffect transition="in" filter="wipe(left)">
                                      <p:cBhvr>
                                        <p:cTn id="12" dur="500"/>
                                        <p:tgtEl>
                                          <p:spTgt spid="187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9" name="Picture 2" descr="机动">
            <a:extLst>
              <a:ext uri="{FF2B5EF4-FFF2-40B4-BE49-F238E27FC236}">
                <a16:creationId xmlns:a16="http://schemas.microsoft.com/office/drawing/2014/main" id="{727FFE7C-F8B4-2193-614C-B42A12B6B4D0}"/>
              </a:ext>
            </a:extLst>
          </p:cNvPr>
          <p:cNvPicPr>
            <a:picLocks noChangeAspect="1" noChangeArrowheads="1"/>
          </p:cNvPicPr>
          <p:nvPr/>
        </p:nvPicPr>
        <p:blipFill>
          <a:blip r:embed="rId2">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Text Box 3">
            <a:extLst>
              <a:ext uri="{FF2B5EF4-FFF2-40B4-BE49-F238E27FC236}">
                <a16:creationId xmlns:a16="http://schemas.microsoft.com/office/drawing/2014/main" id="{796F5018-307C-F3C3-8B20-65D4B336453C}"/>
              </a:ext>
            </a:extLst>
          </p:cNvPr>
          <p:cNvSpPr txBox="1">
            <a:spLocks noChangeArrowheads="1"/>
          </p:cNvSpPr>
          <p:nvPr/>
        </p:nvSpPr>
        <p:spPr bwMode="auto">
          <a:xfrm>
            <a:off x="6115050" y="6600825"/>
            <a:ext cx="272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a:spcBef>
                <a:spcPct val="0"/>
              </a:spcBef>
            </a:pPr>
            <a:r>
              <a:rPr kumimoji="0" lang="zh-CN" altLang="en-US" sz="1000">
                <a:latin typeface="楷体_GB2312" pitchFamily="49" charset="-122"/>
              </a:rPr>
              <a:t>机动   目录   上页   下页   返回   结束 </a:t>
            </a:r>
          </a:p>
        </p:txBody>
      </p:sp>
      <p:pic>
        <p:nvPicPr>
          <p:cNvPr id="16391" name="Picture 4" descr="返回">
            <a:hlinkClick r:id="" action="ppaction://hlinkshowjump?jump=lastslideviewed"/>
            <a:extLst>
              <a:ext uri="{FF2B5EF4-FFF2-40B4-BE49-F238E27FC236}">
                <a16:creationId xmlns:a16="http://schemas.microsoft.com/office/drawing/2014/main" id="{71B1B8BF-3291-30D7-6A3D-C023F73BFF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2" name="Picture 5" descr="目录">
            <a:hlinkClick r:id="rId4" action="ppaction://hlinksldjump"/>
            <a:extLst>
              <a:ext uri="{FF2B5EF4-FFF2-40B4-BE49-F238E27FC236}">
                <a16:creationId xmlns:a16="http://schemas.microsoft.com/office/drawing/2014/main" id="{92FB60A7-A58E-A453-B6B5-1049506DD2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3" name="Picture 6" descr="上一页">
            <a:hlinkClick r:id="" action="ppaction://hlinkshowjump?jump=previousslide"/>
            <a:extLst>
              <a:ext uri="{FF2B5EF4-FFF2-40B4-BE49-F238E27FC236}">
                <a16:creationId xmlns:a16="http://schemas.microsoft.com/office/drawing/2014/main" id="{652D6D7F-54B3-6A72-3B78-85A3842369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7" descr="退出">
            <a:hlinkClick r:id="" action="ppaction://hlinkshowjump?jump=endshow"/>
            <a:extLst>
              <a:ext uri="{FF2B5EF4-FFF2-40B4-BE49-F238E27FC236}">
                <a16:creationId xmlns:a16="http://schemas.microsoft.com/office/drawing/2014/main" id="{85979E87-83CE-A184-2D39-63768CFE15B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5" name="Picture 8" descr="下一页">
            <a:hlinkClick r:id="" action="ppaction://hlinkshowjump?jump=nextslide"/>
            <a:extLst>
              <a:ext uri="{FF2B5EF4-FFF2-40B4-BE49-F238E27FC236}">
                <a16:creationId xmlns:a16="http://schemas.microsoft.com/office/drawing/2014/main" id="{3BD76E15-DF0A-941D-C43A-022B168B013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8425" name="Object 2">
            <a:extLst>
              <a:ext uri="{FF2B5EF4-FFF2-40B4-BE49-F238E27FC236}">
                <a16:creationId xmlns:a16="http://schemas.microsoft.com/office/drawing/2014/main" id="{43566371-AEFD-2DB1-96D9-0A68FFC0836C}"/>
              </a:ext>
            </a:extLst>
          </p:cNvPr>
          <p:cNvGraphicFramePr>
            <a:graphicFrameLocks noChangeAspect="1"/>
          </p:cNvGraphicFramePr>
          <p:nvPr/>
        </p:nvGraphicFramePr>
        <p:xfrm>
          <a:off x="401638" y="2038350"/>
          <a:ext cx="8180387" cy="2076450"/>
        </p:xfrm>
        <a:graphic>
          <a:graphicData uri="http://schemas.openxmlformats.org/presentationml/2006/ole">
            <mc:AlternateContent xmlns:mc="http://schemas.openxmlformats.org/markup-compatibility/2006">
              <mc:Choice xmlns:v="urn:schemas-microsoft-com:vml" Requires="v">
                <p:oleObj name="文档" r:id="rId9" imgW="4561240" imgH="1188403" progId="Word.Document.8">
                  <p:embed/>
                </p:oleObj>
              </mc:Choice>
              <mc:Fallback>
                <p:oleObj name="文档" r:id="rId9" imgW="4561240" imgH="1188403" progId="Word.Document.8">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1638" y="2038350"/>
                        <a:ext cx="8180387" cy="207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8426" name="Object 3">
            <a:extLst>
              <a:ext uri="{FF2B5EF4-FFF2-40B4-BE49-F238E27FC236}">
                <a16:creationId xmlns:a16="http://schemas.microsoft.com/office/drawing/2014/main" id="{1BDDF3E3-EC1A-230C-DAE5-864A7B2C203E}"/>
              </a:ext>
            </a:extLst>
          </p:cNvPr>
          <p:cNvGraphicFramePr>
            <a:graphicFrameLocks noChangeAspect="1"/>
          </p:cNvGraphicFramePr>
          <p:nvPr/>
        </p:nvGraphicFramePr>
        <p:xfrm>
          <a:off x="420688" y="225425"/>
          <a:ext cx="8180387" cy="1757363"/>
        </p:xfrm>
        <a:graphic>
          <a:graphicData uri="http://schemas.openxmlformats.org/presentationml/2006/ole">
            <mc:AlternateContent xmlns:mc="http://schemas.openxmlformats.org/markup-compatibility/2006">
              <mc:Choice xmlns:v="urn:schemas-microsoft-com:vml" Requires="v">
                <p:oleObj name="文档" r:id="rId11" imgW="4541837" imgH="990396" progId="Word.Document.8">
                  <p:embed/>
                </p:oleObj>
              </mc:Choice>
              <mc:Fallback>
                <p:oleObj name="文档" r:id="rId11" imgW="4541837" imgH="990396" progId="Word.Document.8">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0688" y="225425"/>
                        <a:ext cx="8180387" cy="175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8427" name="Object 4">
            <a:extLst>
              <a:ext uri="{FF2B5EF4-FFF2-40B4-BE49-F238E27FC236}">
                <a16:creationId xmlns:a16="http://schemas.microsoft.com/office/drawing/2014/main" id="{BFC267A8-6E3B-6AB2-22EE-E7B0E3E9576F}"/>
              </a:ext>
            </a:extLst>
          </p:cNvPr>
          <p:cNvGraphicFramePr>
            <a:graphicFrameLocks noChangeAspect="1"/>
          </p:cNvGraphicFramePr>
          <p:nvPr/>
        </p:nvGraphicFramePr>
        <p:xfrm>
          <a:off x="414338" y="4427538"/>
          <a:ext cx="8156575" cy="1419225"/>
        </p:xfrm>
        <a:graphic>
          <a:graphicData uri="http://schemas.openxmlformats.org/presentationml/2006/ole">
            <mc:AlternateContent xmlns:mc="http://schemas.openxmlformats.org/markup-compatibility/2006">
              <mc:Choice xmlns:v="urn:schemas-microsoft-com:vml" Requires="v">
                <p:oleObj name="文档" r:id="rId13" imgW="4639307" imgH="802469" progId="Word.Document.8">
                  <p:embed/>
                </p:oleObj>
              </mc:Choice>
              <mc:Fallback>
                <p:oleObj name="文档" r:id="rId13" imgW="4639307" imgH="802469" progId="Word.Document.8">
                  <p:embed/>
                  <p:pic>
                    <p:nvPicPr>
                      <p:cNvPr id="0"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4338" y="4427538"/>
                        <a:ext cx="8156575" cy="1419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88426"/>
                                        </p:tgtEl>
                                        <p:attrNameLst>
                                          <p:attrName>style.visibility</p:attrName>
                                        </p:attrNameLst>
                                      </p:cBhvr>
                                      <p:to>
                                        <p:strVal val="visible"/>
                                      </p:to>
                                    </p:set>
                                    <p:animEffect transition="in" filter="wipe(left)">
                                      <p:cBhvr>
                                        <p:cTn id="7" dur="500"/>
                                        <p:tgtEl>
                                          <p:spTgt spid="1884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8425"/>
                                        </p:tgtEl>
                                        <p:attrNameLst>
                                          <p:attrName>style.visibility</p:attrName>
                                        </p:attrNameLst>
                                      </p:cBhvr>
                                      <p:to>
                                        <p:strVal val="visible"/>
                                      </p:to>
                                    </p:set>
                                    <p:animEffect transition="in" filter="wipe(left)">
                                      <p:cBhvr>
                                        <p:cTn id="12" dur="500"/>
                                        <p:tgtEl>
                                          <p:spTgt spid="1884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88427"/>
                                        </p:tgtEl>
                                        <p:attrNameLst>
                                          <p:attrName>style.visibility</p:attrName>
                                        </p:attrNameLst>
                                      </p:cBhvr>
                                      <p:to>
                                        <p:strVal val="visible"/>
                                      </p:to>
                                    </p:set>
                                    <p:animEffect transition="in" filter="wipe(left)">
                                      <p:cBhvr>
                                        <p:cTn id="17" dur="500"/>
                                        <p:tgtEl>
                                          <p:spTgt spid="188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2" descr="机动">
            <a:extLst>
              <a:ext uri="{FF2B5EF4-FFF2-40B4-BE49-F238E27FC236}">
                <a16:creationId xmlns:a16="http://schemas.microsoft.com/office/drawing/2014/main" id="{AB08FEDF-5D34-8091-50ED-7D9069F2019A}"/>
              </a:ext>
            </a:extLst>
          </p:cNvPr>
          <p:cNvPicPr>
            <a:picLocks noChangeAspect="1" noChangeArrowheads="1"/>
          </p:cNvPicPr>
          <p:nvPr/>
        </p:nvPicPr>
        <p:blipFill>
          <a:blip r:embed="rId2">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 Box 3">
            <a:extLst>
              <a:ext uri="{FF2B5EF4-FFF2-40B4-BE49-F238E27FC236}">
                <a16:creationId xmlns:a16="http://schemas.microsoft.com/office/drawing/2014/main" id="{94B339B5-13E4-8796-48EC-CAB65D2A929E}"/>
              </a:ext>
            </a:extLst>
          </p:cNvPr>
          <p:cNvSpPr txBox="1">
            <a:spLocks noChangeArrowheads="1"/>
          </p:cNvSpPr>
          <p:nvPr/>
        </p:nvSpPr>
        <p:spPr bwMode="auto">
          <a:xfrm>
            <a:off x="6115050" y="6600825"/>
            <a:ext cx="272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a:spcBef>
                <a:spcPct val="0"/>
              </a:spcBef>
            </a:pPr>
            <a:r>
              <a:rPr kumimoji="0" lang="zh-CN" altLang="en-US" sz="1000">
                <a:latin typeface="楷体_GB2312" pitchFamily="49" charset="-122"/>
              </a:rPr>
              <a:t>机动   目录   上页   下页   返回   结束 </a:t>
            </a:r>
          </a:p>
        </p:txBody>
      </p:sp>
      <p:pic>
        <p:nvPicPr>
          <p:cNvPr id="17413" name="Picture 4" descr="返回">
            <a:hlinkClick r:id="" action="ppaction://hlinkshowjump?jump=lastslideviewed"/>
            <a:extLst>
              <a:ext uri="{FF2B5EF4-FFF2-40B4-BE49-F238E27FC236}">
                <a16:creationId xmlns:a16="http://schemas.microsoft.com/office/drawing/2014/main" id="{068E4C59-17B6-24E6-7DFF-B5B777F8EF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5" descr="目录">
            <a:hlinkClick r:id="rId4" action="ppaction://hlinksldjump"/>
            <a:extLst>
              <a:ext uri="{FF2B5EF4-FFF2-40B4-BE49-F238E27FC236}">
                <a16:creationId xmlns:a16="http://schemas.microsoft.com/office/drawing/2014/main" id="{8D3AD91A-38FB-5DC8-2CD1-D663BC7DA4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6" descr="上一页">
            <a:hlinkClick r:id="" action="ppaction://hlinkshowjump?jump=previousslide"/>
            <a:extLst>
              <a:ext uri="{FF2B5EF4-FFF2-40B4-BE49-F238E27FC236}">
                <a16:creationId xmlns:a16="http://schemas.microsoft.com/office/drawing/2014/main" id="{AC283A05-B8CD-4553-9B7F-5415ECDAED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7" descr="退出">
            <a:hlinkClick r:id="" action="ppaction://hlinkshowjump?jump=endshow"/>
            <a:extLst>
              <a:ext uri="{FF2B5EF4-FFF2-40B4-BE49-F238E27FC236}">
                <a16:creationId xmlns:a16="http://schemas.microsoft.com/office/drawing/2014/main" id="{F7D6C32A-9905-CA1B-F438-04DE1D2FB60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Picture 8" descr="下一页">
            <a:hlinkClick r:id="" action="ppaction://hlinkshowjump?jump=nextslide"/>
            <a:extLst>
              <a:ext uri="{FF2B5EF4-FFF2-40B4-BE49-F238E27FC236}">
                <a16:creationId xmlns:a16="http://schemas.microsoft.com/office/drawing/2014/main" id="{BA1A3A57-A1BD-5324-D318-01A53CCA6BA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9449" name="Object 2">
            <a:extLst>
              <a:ext uri="{FF2B5EF4-FFF2-40B4-BE49-F238E27FC236}">
                <a16:creationId xmlns:a16="http://schemas.microsoft.com/office/drawing/2014/main" id="{629A3081-9C09-49E5-53EC-3CC3454762B5}"/>
              </a:ext>
            </a:extLst>
          </p:cNvPr>
          <p:cNvGraphicFramePr>
            <a:graphicFrameLocks noChangeAspect="1"/>
          </p:cNvGraphicFramePr>
          <p:nvPr/>
        </p:nvGraphicFramePr>
        <p:xfrm>
          <a:off x="457200" y="409575"/>
          <a:ext cx="8169275" cy="6256338"/>
        </p:xfrm>
        <a:graphic>
          <a:graphicData uri="http://schemas.openxmlformats.org/presentationml/2006/ole">
            <mc:AlternateContent xmlns:mc="http://schemas.openxmlformats.org/markup-compatibility/2006">
              <mc:Choice xmlns:v="urn:schemas-microsoft-com:vml" Requires="v">
                <p:oleObj name="文档" r:id="rId9" imgW="4561240" imgH="3493925" progId="Word.Document.8">
                  <p:embed/>
                </p:oleObj>
              </mc:Choice>
              <mc:Fallback>
                <p:oleObj name="文档" r:id="rId9" imgW="4561240" imgH="3493925" progId="Word.Document.8">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 y="409575"/>
                        <a:ext cx="8169275" cy="625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89449"/>
                                        </p:tgtEl>
                                        <p:attrNameLst>
                                          <p:attrName>style.visibility</p:attrName>
                                        </p:attrNameLst>
                                      </p:cBhvr>
                                      <p:to>
                                        <p:strVal val="visible"/>
                                      </p:to>
                                    </p:set>
                                    <p:animEffect transition="in" filter="wipe(left)">
                                      <p:cBhvr>
                                        <p:cTn id="7" dur="500"/>
                                        <p:tgtEl>
                                          <p:spTgt spid="189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2" descr="机动">
            <a:extLst>
              <a:ext uri="{FF2B5EF4-FFF2-40B4-BE49-F238E27FC236}">
                <a16:creationId xmlns:a16="http://schemas.microsoft.com/office/drawing/2014/main" id="{FC4AE177-357B-9705-1A03-99F15BE20817}"/>
              </a:ext>
            </a:extLst>
          </p:cNvPr>
          <p:cNvPicPr>
            <a:picLocks noChangeAspect="1" noChangeArrowheads="1"/>
          </p:cNvPicPr>
          <p:nvPr/>
        </p:nvPicPr>
        <p:blipFill>
          <a:blip r:embed="rId2">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Text Box 3">
            <a:extLst>
              <a:ext uri="{FF2B5EF4-FFF2-40B4-BE49-F238E27FC236}">
                <a16:creationId xmlns:a16="http://schemas.microsoft.com/office/drawing/2014/main" id="{F676CDAF-CE23-BAB8-E8ED-4936F4124857}"/>
              </a:ext>
            </a:extLst>
          </p:cNvPr>
          <p:cNvSpPr txBox="1">
            <a:spLocks noChangeArrowheads="1"/>
          </p:cNvSpPr>
          <p:nvPr/>
        </p:nvSpPr>
        <p:spPr bwMode="auto">
          <a:xfrm>
            <a:off x="6115050" y="6600825"/>
            <a:ext cx="272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a:spcBef>
                <a:spcPct val="0"/>
              </a:spcBef>
            </a:pPr>
            <a:r>
              <a:rPr kumimoji="0" lang="zh-CN" altLang="en-US" sz="1000">
                <a:latin typeface="楷体_GB2312" pitchFamily="49" charset="-122"/>
              </a:rPr>
              <a:t>机动   目录   上页   下页   返回   结束 </a:t>
            </a:r>
          </a:p>
        </p:txBody>
      </p:sp>
      <p:pic>
        <p:nvPicPr>
          <p:cNvPr id="18438" name="Picture 4" descr="返回">
            <a:hlinkClick r:id="" action="ppaction://hlinkshowjump?jump=lastslideviewed"/>
            <a:extLst>
              <a:ext uri="{FF2B5EF4-FFF2-40B4-BE49-F238E27FC236}">
                <a16:creationId xmlns:a16="http://schemas.microsoft.com/office/drawing/2014/main" id="{AD072AD5-F2A1-AEEC-311C-C3A852BDEE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5" descr="目录">
            <a:hlinkClick r:id="rId4" action="ppaction://hlinksldjump"/>
            <a:extLst>
              <a:ext uri="{FF2B5EF4-FFF2-40B4-BE49-F238E27FC236}">
                <a16:creationId xmlns:a16="http://schemas.microsoft.com/office/drawing/2014/main" id="{66357EB2-E69D-A95F-F98A-2493767B8F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Picture 6" descr="上一页">
            <a:hlinkClick r:id="" action="ppaction://hlinkshowjump?jump=previousslide"/>
            <a:extLst>
              <a:ext uri="{FF2B5EF4-FFF2-40B4-BE49-F238E27FC236}">
                <a16:creationId xmlns:a16="http://schemas.microsoft.com/office/drawing/2014/main" id="{CA4867F2-124B-40AF-86F4-2D29EDCE0E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7" descr="退出">
            <a:hlinkClick r:id="" action="ppaction://hlinkshowjump?jump=endshow"/>
            <a:extLst>
              <a:ext uri="{FF2B5EF4-FFF2-40B4-BE49-F238E27FC236}">
                <a16:creationId xmlns:a16="http://schemas.microsoft.com/office/drawing/2014/main" id="{B8DCC654-F9CC-7D9B-27AA-7AB6F987AE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2" name="Picture 8" descr="下一页">
            <a:hlinkClick r:id="" action="ppaction://hlinkshowjump?jump=nextslide"/>
            <a:extLst>
              <a:ext uri="{FF2B5EF4-FFF2-40B4-BE49-F238E27FC236}">
                <a16:creationId xmlns:a16="http://schemas.microsoft.com/office/drawing/2014/main" id="{379FDA49-8E4C-146D-752C-D56B2FD7685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90473" name="Object 2">
            <a:extLst>
              <a:ext uri="{FF2B5EF4-FFF2-40B4-BE49-F238E27FC236}">
                <a16:creationId xmlns:a16="http://schemas.microsoft.com/office/drawing/2014/main" id="{D5F8C736-DD94-2D46-3AFB-2137DA0E0E24}"/>
              </a:ext>
            </a:extLst>
          </p:cNvPr>
          <p:cNvGraphicFramePr>
            <a:graphicFrameLocks noChangeAspect="1"/>
          </p:cNvGraphicFramePr>
          <p:nvPr/>
        </p:nvGraphicFramePr>
        <p:xfrm>
          <a:off x="360363" y="420688"/>
          <a:ext cx="8350250" cy="1985962"/>
        </p:xfrm>
        <a:graphic>
          <a:graphicData uri="http://schemas.openxmlformats.org/presentationml/2006/ole">
            <mc:AlternateContent xmlns:mc="http://schemas.openxmlformats.org/markup-compatibility/2006">
              <mc:Choice xmlns:v="urn:schemas-microsoft-com:vml" Requires="v">
                <p:oleObj name="文档" r:id="rId9" imgW="4688170" imgH="1118920" progId="Word.Document.8">
                  <p:embed/>
                </p:oleObj>
              </mc:Choice>
              <mc:Fallback>
                <p:oleObj name="文档" r:id="rId9" imgW="4688170" imgH="1118920" progId="Word.Document.8">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363" y="420688"/>
                        <a:ext cx="8350250" cy="198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0474" name="Object 3">
            <a:extLst>
              <a:ext uri="{FF2B5EF4-FFF2-40B4-BE49-F238E27FC236}">
                <a16:creationId xmlns:a16="http://schemas.microsoft.com/office/drawing/2014/main" id="{3D574DE0-9BF6-5B00-A5DD-F256C98501C9}"/>
              </a:ext>
            </a:extLst>
          </p:cNvPr>
          <p:cNvGraphicFramePr>
            <a:graphicFrameLocks noChangeAspect="1"/>
          </p:cNvGraphicFramePr>
          <p:nvPr/>
        </p:nvGraphicFramePr>
        <p:xfrm>
          <a:off x="341313" y="2241550"/>
          <a:ext cx="8350250" cy="3344863"/>
        </p:xfrm>
        <a:graphic>
          <a:graphicData uri="http://schemas.openxmlformats.org/presentationml/2006/ole">
            <mc:AlternateContent xmlns:mc="http://schemas.openxmlformats.org/markup-compatibility/2006">
              <mc:Choice xmlns:v="urn:schemas-microsoft-com:vml" Requires="v">
                <p:oleObj name="文档" r:id="rId11" imgW="4688170" imgH="1881788" progId="Word.Document.8">
                  <p:embed/>
                </p:oleObj>
              </mc:Choice>
              <mc:Fallback>
                <p:oleObj name="文档" r:id="rId11" imgW="4688170" imgH="1881788" progId="Word.Document.8">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1313" y="2241550"/>
                        <a:ext cx="8350250" cy="334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90473"/>
                                        </p:tgtEl>
                                        <p:attrNameLst>
                                          <p:attrName>style.visibility</p:attrName>
                                        </p:attrNameLst>
                                      </p:cBhvr>
                                      <p:to>
                                        <p:strVal val="visible"/>
                                      </p:to>
                                    </p:set>
                                    <p:animEffect transition="in" filter="wipe(left)">
                                      <p:cBhvr>
                                        <p:cTn id="7" dur="500"/>
                                        <p:tgtEl>
                                          <p:spTgt spid="1904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0474"/>
                                        </p:tgtEl>
                                        <p:attrNameLst>
                                          <p:attrName>style.visibility</p:attrName>
                                        </p:attrNameLst>
                                      </p:cBhvr>
                                      <p:to>
                                        <p:strVal val="visible"/>
                                      </p:to>
                                    </p:set>
                                    <p:animEffect transition="in" filter="wipe(left)">
                                      <p:cBhvr>
                                        <p:cTn id="12" dur="500"/>
                                        <p:tgtEl>
                                          <p:spTgt spid="190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2" descr="机动">
            <a:extLst>
              <a:ext uri="{FF2B5EF4-FFF2-40B4-BE49-F238E27FC236}">
                <a16:creationId xmlns:a16="http://schemas.microsoft.com/office/drawing/2014/main" id="{3B4E9D79-33B1-7192-A043-C506895234DF}"/>
              </a:ext>
            </a:extLst>
          </p:cNvPr>
          <p:cNvPicPr>
            <a:picLocks noChangeAspect="1" noChangeArrowheads="1"/>
          </p:cNvPicPr>
          <p:nvPr/>
        </p:nvPicPr>
        <p:blipFill>
          <a:blip r:embed="rId2">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Text Box 3">
            <a:extLst>
              <a:ext uri="{FF2B5EF4-FFF2-40B4-BE49-F238E27FC236}">
                <a16:creationId xmlns:a16="http://schemas.microsoft.com/office/drawing/2014/main" id="{6E16E12B-9938-625B-0077-8CA1252EF64E}"/>
              </a:ext>
            </a:extLst>
          </p:cNvPr>
          <p:cNvSpPr txBox="1">
            <a:spLocks noChangeArrowheads="1"/>
          </p:cNvSpPr>
          <p:nvPr/>
        </p:nvSpPr>
        <p:spPr bwMode="auto">
          <a:xfrm>
            <a:off x="6115050" y="6600825"/>
            <a:ext cx="272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a:spcBef>
                <a:spcPct val="0"/>
              </a:spcBef>
            </a:pPr>
            <a:r>
              <a:rPr kumimoji="0" lang="zh-CN" altLang="en-US" sz="1000">
                <a:latin typeface="楷体_GB2312" pitchFamily="49" charset="-122"/>
              </a:rPr>
              <a:t>机动   目录   上页   下页   返回   结束 </a:t>
            </a:r>
          </a:p>
        </p:txBody>
      </p:sp>
      <p:pic>
        <p:nvPicPr>
          <p:cNvPr id="19461" name="Picture 4" descr="返回">
            <a:hlinkClick r:id="" action="ppaction://hlinkshowjump?jump=lastslideviewed"/>
            <a:extLst>
              <a:ext uri="{FF2B5EF4-FFF2-40B4-BE49-F238E27FC236}">
                <a16:creationId xmlns:a16="http://schemas.microsoft.com/office/drawing/2014/main" id="{66AECC6D-D779-F101-7E26-1043334A49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5" descr="目录">
            <a:hlinkClick r:id="rId4" action="ppaction://hlinksldjump"/>
            <a:extLst>
              <a:ext uri="{FF2B5EF4-FFF2-40B4-BE49-F238E27FC236}">
                <a16:creationId xmlns:a16="http://schemas.microsoft.com/office/drawing/2014/main" id="{F77A7C9B-7068-3A6C-A374-FC5DC5025C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6" descr="上一页">
            <a:hlinkClick r:id="" action="ppaction://hlinkshowjump?jump=previousslide"/>
            <a:extLst>
              <a:ext uri="{FF2B5EF4-FFF2-40B4-BE49-F238E27FC236}">
                <a16:creationId xmlns:a16="http://schemas.microsoft.com/office/drawing/2014/main" id="{3C5658F8-0644-0B9E-2984-15FEA80C0B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4" name="Picture 7" descr="退出">
            <a:hlinkClick r:id="" action="ppaction://hlinkshowjump?jump=endshow"/>
            <a:extLst>
              <a:ext uri="{FF2B5EF4-FFF2-40B4-BE49-F238E27FC236}">
                <a16:creationId xmlns:a16="http://schemas.microsoft.com/office/drawing/2014/main" id="{A8CCFB07-B49E-37DA-7F6C-A005D9941C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5" name="Picture 8" descr="下一页">
            <a:hlinkClick r:id="" action="ppaction://hlinkshowjump?jump=nextslide"/>
            <a:extLst>
              <a:ext uri="{FF2B5EF4-FFF2-40B4-BE49-F238E27FC236}">
                <a16:creationId xmlns:a16="http://schemas.microsoft.com/office/drawing/2014/main" id="{E10210F2-F97F-D9BD-433C-142267B0D1A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78185" name="Object 2">
            <a:extLst>
              <a:ext uri="{FF2B5EF4-FFF2-40B4-BE49-F238E27FC236}">
                <a16:creationId xmlns:a16="http://schemas.microsoft.com/office/drawing/2014/main" id="{7369C0C8-BC1A-DB7B-8EA3-708FFA717B81}"/>
              </a:ext>
            </a:extLst>
          </p:cNvPr>
          <p:cNvGraphicFramePr>
            <a:graphicFrameLocks noChangeAspect="1"/>
          </p:cNvGraphicFramePr>
          <p:nvPr/>
        </p:nvGraphicFramePr>
        <p:xfrm>
          <a:off x="385763" y="265113"/>
          <a:ext cx="8337550" cy="5907087"/>
        </p:xfrm>
        <a:graphic>
          <a:graphicData uri="http://schemas.openxmlformats.org/presentationml/2006/ole">
            <mc:AlternateContent xmlns:mc="http://schemas.openxmlformats.org/markup-compatibility/2006">
              <mc:Choice xmlns:v="urn:schemas-microsoft-com:vml" Requires="v">
                <p:oleObj name="文档" r:id="rId9" imgW="4744332" imgH="3368281" progId="Word.Document.8">
                  <p:embed/>
                </p:oleObj>
              </mc:Choice>
              <mc:Fallback>
                <p:oleObj name="文档" r:id="rId9" imgW="4744332" imgH="3368281" progId="Word.Document.8">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763" y="265113"/>
                        <a:ext cx="8337550" cy="5907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78185"/>
                                        </p:tgtEl>
                                        <p:attrNameLst>
                                          <p:attrName>style.visibility</p:attrName>
                                        </p:attrNameLst>
                                      </p:cBhvr>
                                      <p:to>
                                        <p:strVal val="visible"/>
                                      </p:to>
                                    </p:set>
                                    <p:animEffect transition="in" filter="wipe(left)">
                                      <p:cBhvr>
                                        <p:cTn id="7" dur="500"/>
                                        <p:tgtEl>
                                          <p:spTgt spid="178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5" name="Picture 2" descr="机动">
            <a:extLst>
              <a:ext uri="{FF2B5EF4-FFF2-40B4-BE49-F238E27FC236}">
                <a16:creationId xmlns:a16="http://schemas.microsoft.com/office/drawing/2014/main" id="{408BAD39-D8E3-FDB7-223D-548C84E94504}"/>
              </a:ext>
            </a:extLst>
          </p:cNvPr>
          <p:cNvPicPr>
            <a:picLocks noChangeAspect="1" noChangeArrowheads="1"/>
          </p:cNvPicPr>
          <p:nvPr/>
        </p:nvPicPr>
        <p:blipFill>
          <a:blip r:embed="rId2">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Text Box 3">
            <a:extLst>
              <a:ext uri="{FF2B5EF4-FFF2-40B4-BE49-F238E27FC236}">
                <a16:creationId xmlns:a16="http://schemas.microsoft.com/office/drawing/2014/main" id="{CF1CA1AD-C463-CFBF-C1D9-DC8CCCD0F7D9}"/>
              </a:ext>
            </a:extLst>
          </p:cNvPr>
          <p:cNvSpPr txBox="1">
            <a:spLocks noChangeArrowheads="1"/>
          </p:cNvSpPr>
          <p:nvPr/>
        </p:nvSpPr>
        <p:spPr bwMode="auto">
          <a:xfrm>
            <a:off x="6115050" y="6600825"/>
            <a:ext cx="272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a:spcBef>
                <a:spcPct val="0"/>
              </a:spcBef>
            </a:pPr>
            <a:r>
              <a:rPr kumimoji="0" lang="zh-CN" altLang="en-US" sz="1000">
                <a:latin typeface="楷体_GB2312" pitchFamily="49" charset="-122"/>
              </a:rPr>
              <a:t>机动   目录   上页   下页   返回   结束 </a:t>
            </a:r>
          </a:p>
        </p:txBody>
      </p:sp>
      <p:pic>
        <p:nvPicPr>
          <p:cNvPr id="20487" name="Picture 4" descr="返回">
            <a:hlinkClick r:id="" action="ppaction://hlinkshowjump?jump=lastslideviewed"/>
            <a:extLst>
              <a:ext uri="{FF2B5EF4-FFF2-40B4-BE49-F238E27FC236}">
                <a16:creationId xmlns:a16="http://schemas.microsoft.com/office/drawing/2014/main" id="{C5CA8197-65F0-16D2-CD66-F1E8912D62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8" name="Picture 5" descr="目录">
            <a:hlinkClick r:id="rId4" action="ppaction://hlinksldjump"/>
            <a:extLst>
              <a:ext uri="{FF2B5EF4-FFF2-40B4-BE49-F238E27FC236}">
                <a16:creationId xmlns:a16="http://schemas.microsoft.com/office/drawing/2014/main" id="{85038773-ADD7-72B9-1A1F-06D59B0225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9" name="Picture 6" descr="上一页">
            <a:hlinkClick r:id="" action="ppaction://hlinkshowjump?jump=previousslide"/>
            <a:extLst>
              <a:ext uri="{FF2B5EF4-FFF2-40B4-BE49-F238E27FC236}">
                <a16:creationId xmlns:a16="http://schemas.microsoft.com/office/drawing/2014/main" id="{7E6140FD-1881-0E55-FB7E-6EF07524B8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0" name="Picture 7" descr="退出">
            <a:hlinkClick r:id="" action="ppaction://hlinkshowjump?jump=endshow"/>
            <a:extLst>
              <a:ext uri="{FF2B5EF4-FFF2-40B4-BE49-F238E27FC236}">
                <a16:creationId xmlns:a16="http://schemas.microsoft.com/office/drawing/2014/main" id="{705B4854-459E-D561-FE5A-4FEA140839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1" name="Picture 8" descr="下一页">
            <a:hlinkClick r:id="" action="ppaction://hlinkshowjump?jump=nextslide"/>
            <a:extLst>
              <a:ext uri="{FF2B5EF4-FFF2-40B4-BE49-F238E27FC236}">
                <a16:creationId xmlns:a16="http://schemas.microsoft.com/office/drawing/2014/main" id="{D13FAECB-1668-8D95-6CFB-001291F9582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91498" name="Object 2">
            <a:extLst>
              <a:ext uri="{FF2B5EF4-FFF2-40B4-BE49-F238E27FC236}">
                <a16:creationId xmlns:a16="http://schemas.microsoft.com/office/drawing/2014/main" id="{12950FEA-9406-0A22-9C69-4C6E60BF3705}"/>
              </a:ext>
            </a:extLst>
          </p:cNvPr>
          <p:cNvGraphicFramePr>
            <a:graphicFrameLocks noChangeAspect="1"/>
          </p:cNvGraphicFramePr>
          <p:nvPr/>
        </p:nvGraphicFramePr>
        <p:xfrm>
          <a:off x="396875" y="0"/>
          <a:ext cx="8289925" cy="1335088"/>
        </p:xfrm>
        <a:graphic>
          <a:graphicData uri="http://schemas.openxmlformats.org/presentationml/2006/ole">
            <mc:AlternateContent xmlns:mc="http://schemas.openxmlformats.org/markup-compatibility/2006">
              <mc:Choice xmlns:v="urn:schemas-microsoft-com:vml" Requires="v">
                <p:oleObj name="文档" r:id="rId9" imgW="4681089" imgH="761787" progId="Word.Document.8">
                  <p:embed/>
                </p:oleObj>
              </mc:Choice>
              <mc:Fallback>
                <p:oleObj name="文档" r:id="rId9" imgW="4681089" imgH="761787" progId="Word.Document.8">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6875" y="0"/>
                        <a:ext cx="8289925" cy="1335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1499" name="Object 3">
            <a:extLst>
              <a:ext uri="{FF2B5EF4-FFF2-40B4-BE49-F238E27FC236}">
                <a16:creationId xmlns:a16="http://schemas.microsoft.com/office/drawing/2014/main" id="{843FA473-23A1-3E9C-E46E-6FA22E5DE966}"/>
              </a:ext>
            </a:extLst>
          </p:cNvPr>
          <p:cNvGraphicFramePr>
            <a:graphicFrameLocks noChangeAspect="1"/>
          </p:cNvGraphicFramePr>
          <p:nvPr/>
        </p:nvGraphicFramePr>
        <p:xfrm>
          <a:off x="373063" y="1287463"/>
          <a:ext cx="8266112" cy="2105025"/>
        </p:xfrm>
        <a:graphic>
          <a:graphicData uri="http://schemas.openxmlformats.org/presentationml/2006/ole">
            <mc:AlternateContent xmlns:mc="http://schemas.openxmlformats.org/markup-compatibility/2006">
              <mc:Choice xmlns:v="urn:schemas-microsoft-com:vml" Requires="v">
                <p:oleObj name="文档" r:id="rId11" imgW="4691596" imgH="1195243" progId="Word.Document.8">
                  <p:embed/>
                </p:oleObj>
              </mc:Choice>
              <mc:Fallback>
                <p:oleObj name="文档" r:id="rId11" imgW="4691596" imgH="1195243" progId="Word.Document.8">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3063" y="1287463"/>
                        <a:ext cx="8266112" cy="210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1500" name="Object 4">
            <a:extLst>
              <a:ext uri="{FF2B5EF4-FFF2-40B4-BE49-F238E27FC236}">
                <a16:creationId xmlns:a16="http://schemas.microsoft.com/office/drawing/2014/main" id="{F0A2AD6F-5E1D-BD66-4D09-7275EFBC3E05}"/>
              </a:ext>
            </a:extLst>
          </p:cNvPr>
          <p:cNvGraphicFramePr>
            <a:graphicFrameLocks noChangeAspect="1"/>
          </p:cNvGraphicFramePr>
          <p:nvPr/>
        </p:nvGraphicFramePr>
        <p:xfrm>
          <a:off x="360363" y="3271838"/>
          <a:ext cx="8410575" cy="2816225"/>
        </p:xfrm>
        <a:graphic>
          <a:graphicData uri="http://schemas.openxmlformats.org/presentationml/2006/ole">
            <mc:AlternateContent xmlns:mc="http://schemas.openxmlformats.org/markup-compatibility/2006">
              <mc:Choice xmlns:v="urn:schemas-microsoft-com:vml" Requires="v">
                <p:oleObj name="文档" r:id="rId13" imgW="4716381" imgH="1584777" progId="Word.Document.8">
                  <p:embed/>
                </p:oleObj>
              </mc:Choice>
              <mc:Fallback>
                <p:oleObj name="文档" r:id="rId13" imgW="4716381" imgH="1584777" progId="Word.Document.8">
                  <p:embed/>
                  <p:pic>
                    <p:nvPicPr>
                      <p:cNvPr id="0"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0363" y="3271838"/>
                        <a:ext cx="8410575" cy="281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91498"/>
                                        </p:tgtEl>
                                        <p:attrNameLst>
                                          <p:attrName>style.visibility</p:attrName>
                                        </p:attrNameLst>
                                      </p:cBhvr>
                                      <p:to>
                                        <p:strVal val="visible"/>
                                      </p:to>
                                    </p:set>
                                    <p:animEffect transition="in" filter="wipe(left)">
                                      <p:cBhvr>
                                        <p:cTn id="7" dur="500"/>
                                        <p:tgtEl>
                                          <p:spTgt spid="1914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1499"/>
                                        </p:tgtEl>
                                        <p:attrNameLst>
                                          <p:attrName>style.visibility</p:attrName>
                                        </p:attrNameLst>
                                      </p:cBhvr>
                                      <p:to>
                                        <p:strVal val="visible"/>
                                      </p:to>
                                    </p:set>
                                    <p:animEffect transition="in" filter="wipe(left)">
                                      <p:cBhvr>
                                        <p:cTn id="12" dur="500"/>
                                        <p:tgtEl>
                                          <p:spTgt spid="1914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91500"/>
                                        </p:tgtEl>
                                        <p:attrNameLst>
                                          <p:attrName>style.visibility</p:attrName>
                                        </p:attrNameLst>
                                      </p:cBhvr>
                                      <p:to>
                                        <p:strVal val="visible"/>
                                      </p:to>
                                    </p:set>
                                    <p:animEffect transition="in" filter="wipe(left)">
                                      <p:cBhvr>
                                        <p:cTn id="17" dur="500"/>
                                        <p:tgtEl>
                                          <p:spTgt spid="191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2" descr="机动">
            <a:extLst>
              <a:ext uri="{FF2B5EF4-FFF2-40B4-BE49-F238E27FC236}">
                <a16:creationId xmlns:a16="http://schemas.microsoft.com/office/drawing/2014/main" id="{BB1D74EF-A050-8C7D-075A-43A3DA610556}"/>
              </a:ext>
            </a:extLst>
          </p:cNvPr>
          <p:cNvPicPr>
            <a:picLocks noChangeAspect="1" noChangeArrowheads="1"/>
          </p:cNvPicPr>
          <p:nvPr/>
        </p:nvPicPr>
        <p:blipFill>
          <a:blip r:embed="rId2">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Text Box 3">
            <a:extLst>
              <a:ext uri="{FF2B5EF4-FFF2-40B4-BE49-F238E27FC236}">
                <a16:creationId xmlns:a16="http://schemas.microsoft.com/office/drawing/2014/main" id="{BC7FE81F-FCD4-2718-4A34-A92702B11B56}"/>
              </a:ext>
            </a:extLst>
          </p:cNvPr>
          <p:cNvSpPr txBox="1">
            <a:spLocks noChangeArrowheads="1"/>
          </p:cNvSpPr>
          <p:nvPr/>
        </p:nvSpPr>
        <p:spPr bwMode="auto">
          <a:xfrm>
            <a:off x="6115050" y="6600825"/>
            <a:ext cx="272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a:spcBef>
                <a:spcPct val="0"/>
              </a:spcBef>
            </a:pPr>
            <a:r>
              <a:rPr kumimoji="0" lang="zh-CN" altLang="en-US" sz="1000">
                <a:latin typeface="楷体_GB2312" pitchFamily="49" charset="-122"/>
              </a:rPr>
              <a:t>机动   目录   上页   下页   返回   结束 </a:t>
            </a:r>
          </a:p>
        </p:txBody>
      </p:sp>
      <p:pic>
        <p:nvPicPr>
          <p:cNvPr id="21509" name="Picture 4" descr="返回">
            <a:hlinkClick r:id="" action="ppaction://hlinkshowjump?jump=lastslideviewed"/>
            <a:extLst>
              <a:ext uri="{FF2B5EF4-FFF2-40B4-BE49-F238E27FC236}">
                <a16:creationId xmlns:a16="http://schemas.microsoft.com/office/drawing/2014/main" id="{B23DF1AD-81A7-AEB7-3E33-1C399F0E47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5" descr="目录">
            <a:hlinkClick r:id="rId4" action="ppaction://hlinksldjump"/>
            <a:extLst>
              <a:ext uri="{FF2B5EF4-FFF2-40B4-BE49-F238E27FC236}">
                <a16:creationId xmlns:a16="http://schemas.microsoft.com/office/drawing/2014/main" id="{12330C38-05F0-F410-EA4D-61A146440C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6" descr="上一页">
            <a:hlinkClick r:id="" action="ppaction://hlinkshowjump?jump=previousslide"/>
            <a:extLst>
              <a:ext uri="{FF2B5EF4-FFF2-40B4-BE49-F238E27FC236}">
                <a16:creationId xmlns:a16="http://schemas.microsoft.com/office/drawing/2014/main" id="{1A733E7A-C038-9E0D-32B5-44DECF8A1C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2" name="Picture 7" descr="退出">
            <a:hlinkClick r:id="" action="ppaction://hlinkshowjump?jump=endshow"/>
            <a:extLst>
              <a:ext uri="{FF2B5EF4-FFF2-40B4-BE49-F238E27FC236}">
                <a16:creationId xmlns:a16="http://schemas.microsoft.com/office/drawing/2014/main" id="{4CBC1E52-448A-B8E6-DF0A-92E8E737A97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3" name="Picture 8" descr="下一页">
            <a:hlinkClick r:id="" action="ppaction://hlinkshowjump?jump=nextslide"/>
            <a:extLst>
              <a:ext uri="{FF2B5EF4-FFF2-40B4-BE49-F238E27FC236}">
                <a16:creationId xmlns:a16="http://schemas.microsoft.com/office/drawing/2014/main" id="{22DE9433-2B76-855B-D5AC-B8A8A5F6D7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1977" name="Object 2">
            <a:extLst>
              <a:ext uri="{FF2B5EF4-FFF2-40B4-BE49-F238E27FC236}">
                <a16:creationId xmlns:a16="http://schemas.microsoft.com/office/drawing/2014/main" id="{90F63DBB-5D6B-A642-DA87-79470B89D3A8}"/>
              </a:ext>
            </a:extLst>
          </p:cNvPr>
          <p:cNvGraphicFramePr>
            <a:graphicFrameLocks noChangeAspect="1"/>
          </p:cNvGraphicFramePr>
          <p:nvPr/>
        </p:nvGraphicFramePr>
        <p:xfrm>
          <a:off x="385763" y="168275"/>
          <a:ext cx="8348662" cy="6292850"/>
        </p:xfrm>
        <a:graphic>
          <a:graphicData uri="http://schemas.openxmlformats.org/presentationml/2006/ole">
            <mc:AlternateContent xmlns:mc="http://schemas.openxmlformats.org/markup-compatibility/2006">
              <mc:Choice xmlns:v="urn:schemas-microsoft-com:vml" Requires="v">
                <p:oleObj name="文档" r:id="rId9" imgW="4853430" imgH="3665292" progId="Word.Document.8">
                  <p:embed/>
                </p:oleObj>
              </mc:Choice>
              <mc:Fallback>
                <p:oleObj name="文档" r:id="rId9" imgW="4853430" imgH="3665292" progId="Word.Document.8">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763" y="168275"/>
                        <a:ext cx="8348662" cy="6292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11977"/>
                                        </p:tgtEl>
                                        <p:attrNameLst>
                                          <p:attrName>style.visibility</p:attrName>
                                        </p:attrNameLst>
                                      </p:cBhvr>
                                      <p:to>
                                        <p:strVal val="visible"/>
                                      </p:to>
                                    </p:set>
                                    <p:animEffect transition="in" filter="wipe(left)">
                                      <p:cBhvr>
                                        <p:cTn id="7" dur="500"/>
                                        <p:tgtEl>
                                          <p:spTgt spid="211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2" descr="机动">
            <a:extLst>
              <a:ext uri="{FF2B5EF4-FFF2-40B4-BE49-F238E27FC236}">
                <a16:creationId xmlns:a16="http://schemas.microsoft.com/office/drawing/2014/main" id="{2352EA5B-1AFE-B586-B27B-DB4EC1673A62}"/>
              </a:ext>
            </a:extLst>
          </p:cNvPr>
          <p:cNvPicPr>
            <a:picLocks noChangeAspect="1" noChangeArrowheads="1"/>
          </p:cNvPicPr>
          <p:nvPr/>
        </p:nvPicPr>
        <p:blipFill>
          <a:blip r:embed="rId2">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 Box 3">
            <a:extLst>
              <a:ext uri="{FF2B5EF4-FFF2-40B4-BE49-F238E27FC236}">
                <a16:creationId xmlns:a16="http://schemas.microsoft.com/office/drawing/2014/main" id="{AFA7AA4F-ED40-C023-3795-8C43718B3776}"/>
              </a:ext>
            </a:extLst>
          </p:cNvPr>
          <p:cNvSpPr txBox="1">
            <a:spLocks noChangeArrowheads="1"/>
          </p:cNvSpPr>
          <p:nvPr/>
        </p:nvSpPr>
        <p:spPr bwMode="auto">
          <a:xfrm>
            <a:off x="6115050" y="6600825"/>
            <a:ext cx="272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a:spcBef>
                <a:spcPct val="0"/>
              </a:spcBef>
            </a:pPr>
            <a:r>
              <a:rPr kumimoji="0" lang="zh-CN" altLang="en-US" sz="1000">
                <a:latin typeface="楷体_GB2312" pitchFamily="49" charset="-122"/>
              </a:rPr>
              <a:t>机动   目录   上页   下页   返回   结束 </a:t>
            </a:r>
          </a:p>
        </p:txBody>
      </p:sp>
      <p:pic>
        <p:nvPicPr>
          <p:cNvPr id="22533" name="Picture 4" descr="返回">
            <a:hlinkClick r:id="" action="ppaction://hlinkshowjump?jump=lastslideviewed"/>
            <a:extLst>
              <a:ext uri="{FF2B5EF4-FFF2-40B4-BE49-F238E27FC236}">
                <a16:creationId xmlns:a16="http://schemas.microsoft.com/office/drawing/2014/main" id="{B14695B8-92B1-CC60-16E9-0711D77B11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5" descr="目录">
            <a:hlinkClick r:id="rId4" action="ppaction://hlinksldjump"/>
            <a:extLst>
              <a:ext uri="{FF2B5EF4-FFF2-40B4-BE49-F238E27FC236}">
                <a16:creationId xmlns:a16="http://schemas.microsoft.com/office/drawing/2014/main" id="{F8815F6D-BAF0-10AB-69CA-02C91B5743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6" descr="上一页">
            <a:hlinkClick r:id="" action="ppaction://hlinkshowjump?jump=previousslide"/>
            <a:extLst>
              <a:ext uri="{FF2B5EF4-FFF2-40B4-BE49-F238E27FC236}">
                <a16:creationId xmlns:a16="http://schemas.microsoft.com/office/drawing/2014/main" id="{9BC93C95-D78C-E264-503D-812F588066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7" descr="退出">
            <a:hlinkClick r:id="" action="ppaction://hlinkshowjump?jump=endshow"/>
            <a:extLst>
              <a:ext uri="{FF2B5EF4-FFF2-40B4-BE49-F238E27FC236}">
                <a16:creationId xmlns:a16="http://schemas.microsoft.com/office/drawing/2014/main" id="{7B682385-E919-7110-ED18-07D9EA60C5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7" name="Picture 8" descr="下一页">
            <a:hlinkClick r:id="" action="ppaction://hlinkshowjump?jump=nextslide"/>
            <a:extLst>
              <a:ext uri="{FF2B5EF4-FFF2-40B4-BE49-F238E27FC236}">
                <a16:creationId xmlns:a16="http://schemas.microsoft.com/office/drawing/2014/main" id="{480DB0F7-8D08-F6E8-AA5C-9744F46250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3001" name="Object 2">
            <a:extLst>
              <a:ext uri="{FF2B5EF4-FFF2-40B4-BE49-F238E27FC236}">
                <a16:creationId xmlns:a16="http://schemas.microsoft.com/office/drawing/2014/main" id="{DD154654-FA13-0BC6-B737-CDC501FAB7D6}"/>
              </a:ext>
            </a:extLst>
          </p:cNvPr>
          <p:cNvGraphicFramePr>
            <a:graphicFrameLocks noChangeAspect="1"/>
          </p:cNvGraphicFramePr>
          <p:nvPr/>
        </p:nvGraphicFramePr>
        <p:xfrm>
          <a:off x="493713" y="457200"/>
          <a:ext cx="8121650" cy="5522913"/>
        </p:xfrm>
        <a:graphic>
          <a:graphicData uri="http://schemas.openxmlformats.org/presentationml/2006/ole">
            <mc:AlternateContent xmlns:mc="http://schemas.openxmlformats.org/markup-compatibility/2006">
              <mc:Choice xmlns:v="urn:schemas-microsoft-com:vml" Requires="v">
                <p:oleObj name="文档" r:id="rId9" imgW="4697306" imgH="3192235" progId="Word.Document.8">
                  <p:embed/>
                </p:oleObj>
              </mc:Choice>
              <mc:Fallback>
                <p:oleObj name="文档" r:id="rId9" imgW="4697306" imgH="3192235" progId="Word.Document.8">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3713" y="457200"/>
                        <a:ext cx="8121650" cy="552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13001"/>
                                        </p:tgtEl>
                                        <p:attrNameLst>
                                          <p:attrName>style.visibility</p:attrName>
                                        </p:attrNameLst>
                                      </p:cBhvr>
                                      <p:to>
                                        <p:strVal val="visible"/>
                                      </p:to>
                                    </p:set>
                                    <p:animEffect transition="in" filter="wipe(left)">
                                      <p:cBhvr>
                                        <p:cTn id="7" dur="500"/>
                                        <p:tgtEl>
                                          <p:spTgt spid="213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6AE45082-AB76-FEF2-5723-B7802283E057}"/>
              </a:ext>
            </a:extLst>
          </p:cNvPr>
          <p:cNvSpPr>
            <a:spLocks noChangeArrowheads="1"/>
          </p:cNvSpPr>
          <p:nvPr/>
        </p:nvSpPr>
        <p:spPr bwMode="auto">
          <a:xfrm>
            <a:off x="0" y="0"/>
            <a:ext cx="9144000" cy="2057400"/>
          </a:xfrm>
          <a:prstGeom prst="rect">
            <a:avLst/>
          </a:prstGeom>
          <a:gradFill rotWithShape="0">
            <a:gsLst>
              <a:gs pos="0">
                <a:srgbClr val="00009B"/>
              </a:gs>
              <a:gs pos="100000">
                <a:srgbClr val="0000FF"/>
              </a:gs>
            </a:gsLst>
            <a:lin ang="5400000" scaled="1"/>
          </a:gradFill>
          <a:ln w="38100" cmpd="dbl">
            <a:solidFill>
              <a:schemeClr val="hlink"/>
            </a:solidFill>
            <a:miter lim="800000"/>
            <a:headEnd/>
            <a:tailEnd/>
          </a:ln>
        </p:spPr>
        <p:txBody>
          <a:bodyPr wrap="none" anchor="ct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84995" name="AutoShape 3">
            <a:hlinkClick r:id="rId2" action="ppaction://hlinksldjump" highlightClick="1"/>
            <a:extLst>
              <a:ext uri="{FF2B5EF4-FFF2-40B4-BE49-F238E27FC236}">
                <a16:creationId xmlns:a16="http://schemas.microsoft.com/office/drawing/2014/main" id="{E45A05B6-D01C-AC46-C177-3C5A1182DF78}"/>
              </a:ext>
            </a:extLst>
          </p:cNvPr>
          <p:cNvSpPr>
            <a:spLocks noChangeArrowheads="1"/>
          </p:cNvSpPr>
          <p:nvPr/>
        </p:nvSpPr>
        <p:spPr bwMode="auto">
          <a:xfrm>
            <a:off x="2209800" y="5334000"/>
            <a:ext cx="5638800" cy="457200"/>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84996" name="Rectangle 4">
            <a:extLst>
              <a:ext uri="{FF2B5EF4-FFF2-40B4-BE49-F238E27FC236}">
                <a16:creationId xmlns:a16="http://schemas.microsoft.com/office/drawing/2014/main" id="{261D9134-0F3E-9110-EAB5-4930A933AEBC}"/>
              </a:ext>
            </a:extLst>
          </p:cNvPr>
          <p:cNvSpPr>
            <a:spLocks noGrp="1" noChangeArrowheads="1"/>
          </p:cNvSpPr>
          <p:nvPr>
            <p:ph type="title"/>
          </p:nvPr>
        </p:nvSpPr>
        <p:spPr>
          <a:noFill/>
        </p:spPr>
        <p:txBody>
          <a:bodyPr/>
          <a:lstStyle/>
          <a:p>
            <a:pPr algn="l" eaLnBrk="1" hangingPunct="1"/>
            <a:r>
              <a:rPr lang="en-US" altLang="zh-CN" b="1">
                <a:solidFill>
                  <a:schemeClr val="tx1"/>
                </a:solidFill>
              </a:rPr>
              <a:t>§5.6 </a:t>
            </a:r>
            <a:r>
              <a:rPr lang="zh-CN" altLang="en-US" b="1">
                <a:solidFill>
                  <a:schemeClr val="tx1"/>
                </a:solidFill>
              </a:rPr>
              <a:t>正交相似</a:t>
            </a:r>
          </a:p>
        </p:txBody>
      </p:sp>
      <p:pic>
        <p:nvPicPr>
          <p:cNvPr id="84997" name="Picture 5" descr="机动">
            <a:extLst>
              <a:ext uri="{FF2B5EF4-FFF2-40B4-BE49-F238E27FC236}">
                <a16:creationId xmlns:a16="http://schemas.microsoft.com/office/drawing/2014/main" id="{8DE18F2B-B9B1-5EFA-8A85-13948EF7C8A5}"/>
              </a:ext>
            </a:extLst>
          </p:cNvPr>
          <p:cNvPicPr>
            <a:picLocks noChangeAspect="1" noChangeArrowheads="1"/>
          </p:cNvPicPr>
          <p:nvPr/>
        </p:nvPicPr>
        <p:blipFill>
          <a:blip r:embed="rId3">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8" name="Text Box 6">
            <a:extLst>
              <a:ext uri="{FF2B5EF4-FFF2-40B4-BE49-F238E27FC236}">
                <a16:creationId xmlns:a16="http://schemas.microsoft.com/office/drawing/2014/main" id="{303D7158-8BE8-9FB1-AEEF-D5B9CA57C29A}"/>
              </a:ext>
            </a:extLst>
          </p:cNvPr>
          <p:cNvSpPr txBox="1">
            <a:spLocks noChangeArrowheads="1"/>
          </p:cNvSpPr>
          <p:nvPr/>
        </p:nvSpPr>
        <p:spPr bwMode="auto">
          <a:xfrm>
            <a:off x="6115050" y="6600825"/>
            <a:ext cx="272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a:spcBef>
                <a:spcPct val="0"/>
              </a:spcBef>
            </a:pPr>
            <a:r>
              <a:rPr kumimoji="0" lang="zh-CN" altLang="en-US" sz="1000">
                <a:latin typeface="楷体_GB2312" pitchFamily="49" charset="-122"/>
              </a:rPr>
              <a:t>机动   目录   上页   下页   返回   结束 </a:t>
            </a:r>
          </a:p>
        </p:txBody>
      </p:sp>
      <p:pic>
        <p:nvPicPr>
          <p:cNvPr id="84999" name="Picture 7" descr="返回">
            <a:hlinkClick r:id="" action="ppaction://hlinkshowjump?jump=lastslideviewed"/>
            <a:extLst>
              <a:ext uri="{FF2B5EF4-FFF2-40B4-BE49-F238E27FC236}">
                <a16:creationId xmlns:a16="http://schemas.microsoft.com/office/drawing/2014/main" id="{0A7BC40D-E3BD-1EA4-0E0E-BA2FA043D1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00" name="Picture 8" descr="目录">
            <a:hlinkClick r:id="rId5" action="ppaction://hlinksldjump"/>
            <a:extLst>
              <a:ext uri="{FF2B5EF4-FFF2-40B4-BE49-F238E27FC236}">
                <a16:creationId xmlns:a16="http://schemas.microsoft.com/office/drawing/2014/main" id="{FA14B0CB-90C0-5963-CACB-A68C4E92E7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01" name="Picture 9" descr="上一页">
            <a:hlinkClick r:id="" action="ppaction://hlinkshowjump?jump=previousslide"/>
            <a:extLst>
              <a:ext uri="{FF2B5EF4-FFF2-40B4-BE49-F238E27FC236}">
                <a16:creationId xmlns:a16="http://schemas.microsoft.com/office/drawing/2014/main" id="{5289B206-48D4-61B3-925E-A9EA619AAE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02" name="Picture 10" descr="退出">
            <a:hlinkClick r:id="" action="ppaction://hlinkshowjump?jump=endshow"/>
            <a:extLst>
              <a:ext uri="{FF2B5EF4-FFF2-40B4-BE49-F238E27FC236}">
                <a16:creationId xmlns:a16="http://schemas.microsoft.com/office/drawing/2014/main" id="{6B64DFC1-4D51-7806-D546-12077872A87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03" name="Picture 11" descr="下一页">
            <a:hlinkClick r:id="" action="ppaction://hlinkshowjump?jump=nextslide"/>
            <a:extLst>
              <a:ext uri="{FF2B5EF4-FFF2-40B4-BE49-F238E27FC236}">
                <a16:creationId xmlns:a16="http://schemas.microsoft.com/office/drawing/2014/main" id="{EBC54C4A-28B0-BBA1-DF65-A24B050402D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04" name="Picture 12" descr="tq1">
            <a:extLst>
              <a:ext uri="{FF2B5EF4-FFF2-40B4-BE49-F238E27FC236}">
                <a16:creationId xmlns:a16="http://schemas.microsoft.com/office/drawing/2014/main" id="{10DF563E-C321-DA4E-4F75-08CD25D99D89}"/>
              </a:ext>
            </a:extLst>
          </p:cNvPr>
          <p:cNvPicPr>
            <a:picLocks noChangeAspect="1" noChangeArrowheads="1"/>
          </p:cNvPicPr>
          <p:nvPr>
            <p:ph idx="1"/>
          </p:nvPr>
        </p:nvPicPr>
        <p:blipFill>
          <a:blip r:embed="rId10">
            <a:extLst>
              <a:ext uri="{28A0092B-C50C-407E-A947-70E740481C1C}">
                <a14:useLocalDpi xmlns:a14="http://schemas.microsoft.com/office/drawing/2010/main" val="0"/>
              </a:ext>
            </a:extLst>
          </a:blip>
          <a:srcRect/>
          <a:stretch>
            <a:fillRect/>
          </a:stretch>
        </p:blipFill>
        <p:spPr>
          <a:xfrm>
            <a:off x="398463" y="4946650"/>
            <a:ext cx="1590675" cy="1603375"/>
          </a:xfrm>
          <a:noFill/>
        </p:spPr>
      </p:pic>
      <p:sp>
        <p:nvSpPr>
          <p:cNvPr id="85005" name="Text Box 13">
            <a:extLst>
              <a:ext uri="{FF2B5EF4-FFF2-40B4-BE49-F238E27FC236}">
                <a16:creationId xmlns:a16="http://schemas.microsoft.com/office/drawing/2014/main" id="{1A725FA5-FDB4-77D9-BAFF-260ABE4D617E}"/>
              </a:ext>
            </a:extLst>
          </p:cNvPr>
          <p:cNvSpPr txBox="1">
            <a:spLocks noChangeArrowheads="1"/>
          </p:cNvSpPr>
          <p:nvPr/>
        </p:nvSpPr>
        <p:spPr bwMode="auto">
          <a:xfrm>
            <a:off x="7577138" y="250825"/>
            <a:ext cx="1260475" cy="52387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algn="ctr">
              <a:spcBef>
                <a:spcPct val="0"/>
              </a:spcBef>
            </a:pPr>
            <a:r>
              <a:rPr kumimoji="0" lang="en-US" altLang="zh-CN" sz="2800">
                <a:solidFill>
                  <a:schemeClr val="accent2"/>
                </a:solidFill>
              </a:rPr>
              <a:t> </a:t>
            </a:r>
            <a:r>
              <a:rPr kumimoji="0" lang="zh-CN" altLang="en-US" sz="2800">
                <a:solidFill>
                  <a:schemeClr val="accent2"/>
                </a:solidFill>
              </a:rPr>
              <a:t>第</a:t>
            </a:r>
            <a:r>
              <a:rPr kumimoji="0" lang="en-US" altLang="zh-CN" sz="2800" b="1">
                <a:solidFill>
                  <a:schemeClr val="accent2"/>
                </a:solidFill>
              </a:rPr>
              <a:t>5</a:t>
            </a:r>
            <a:r>
              <a:rPr kumimoji="0" lang="zh-CN" altLang="en-US" sz="2800">
                <a:solidFill>
                  <a:schemeClr val="accent2"/>
                </a:solidFill>
              </a:rPr>
              <a:t>章 </a:t>
            </a:r>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Picture 2" descr="机动">
            <a:extLst>
              <a:ext uri="{FF2B5EF4-FFF2-40B4-BE49-F238E27FC236}">
                <a16:creationId xmlns:a16="http://schemas.microsoft.com/office/drawing/2014/main" id="{00B1F0A5-7696-7A7E-FC5F-B83C4093B10C}"/>
              </a:ext>
            </a:extLst>
          </p:cNvPr>
          <p:cNvPicPr>
            <a:picLocks noChangeAspect="1" noChangeArrowheads="1"/>
          </p:cNvPicPr>
          <p:nvPr/>
        </p:nvPicPr>
        <p:blipFill>
          <a:blip r:embed="rId2">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Text Box 3">
            <a:extLst>
              <a:ext uri="{FF2B5EF4-FFF2-40B4-BE49-F238E27FC236}">
                <a16:creationId xmlns:a16="http://schemas.microsoft.com/office/drawing/2014/main" id="{AAC9421F-B3CF-51D6-2E03-7BA9014C7045}"/>
              </a:ext>
            </a:extLst>
          </p:cNvPr>
          <p:cNvSpPr txBox="1">
            <a:spLocks noChangeArrowheads="1"/>
          </p:cNvSpPr>
          <p:nvPr/>
        </p:nvSpPr>
        <p:spPr bwMode="auto">
          <a:xfrm>
            <a:off x="6115050" y="6600825"/>
            <a:ext cx="272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a:spcBef>
                <a:spcPct val="0"/>
              </a:spcBef>
            </a:pPr>
            <a:r>
              <a:rPr kumimoji="0" lang="zh-CN" altLang="en-US" sz="1000">
                <a:latin typeface="楷体_GB2312" pitchFamily="49" charset="-122"/>
              </a:rPr>
              <a:t>机动   目录   上页   下页   返回   结束 </a:t>
            </a:r>
          </a:p>
        </p:txBody>
      </p:sp>
      <p:pic>
        <p:nvPicPr>
          <p:cNvPr id="23557" name="Picture 4" descr="返回">
            <a:hlinkClick r:id="" action="ppaction://hlinkshowjump?jump=lastslideviewed"/>
            <a:extLst>
              <a:ext uri="{FF2B5EF4-FFF2-40B4-BE49-F238E27FC236}">
                <a16:creationId xmlns:a16="http://schemas.microsoft.com/office/drawing/2014/main" id="{3B039FC2-B17B-E39B-688D-5BA338AAF9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5" descr="目录">
            <a:hlinkClick r:id="rId4" action="ppaction://hlinksldjump"/>
            <a:extLst>
              <a:ext uri="{FF2B5EF4-FFF2-40B4-BE49-F238E27FC236}">
                <a16:creationId xmlns:a16="http://schemas.microsoft.com/office/drawing/2014/main" id="{6236F1ED-D382-2223-3D31-692AA1AFEB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6" descr="上一页">
            <a:hlinkClick r:id="" action="ppaction://hlinkshowjump?jump=previousslide"/>
            <a:extLst>
              <a:ext uri="{FF2B5EF4-FFF2-40B4-BE49-F238E27FC236}">
                <a16:creationId xmlns:a16="http://schemas.microsoft.com/office/drawing/2014/main" id="{FCE2FCC4-EC99-AF1E-B0BB-BD21A4DC10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0" name="Picture 7" descr="退出">
            <a:hlinkClick r:id="" action="ppaction://hlinkshowjump?jump=endshow"/>
            <a:extLst>
              <a:ext uri="{FF2B5EF4-FFF2-40B4-BE49-F238E27FC236}">
                <a16:creationId xmlns:a16="http://schemas.microsoft.com/office/drawing/2014/main" id="{A14B9EF4-F814-9C8B-EE5A-5BC264612E2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1" name="Picture 8" descr="下一页">
            <a:hlinkClick r:id="" action="ppaction://hlinkshowjump?jump=nextslide"/>
            <a:extLst>
              <a:ext uri="{FF2B5EF4-FFF2-40B4-BE49-F238E27FC236}">
                <a16:creationId xmlns:a16="http://schemas.microsoft.com/office/drawing/2014/main" id="{70AFAB3D-CB65-5C28-07DA-8C674329BBC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4025" name="Object 2">
            <a:extLst>
              <a:ext uri="{FF2B5EF4-FFF2-40B4-BE49-F238E27FC236}">
                <a16:creationId xmlns:a16="http://schemas.microsoft.com/office/drawing/2014/main" id="{2A0B579D-4766-F024-F720-ADFF7F1C3DAC}"/>
              </a:ext>
            </a:extLst>
          </p:cNvPr>
          <p:cNvGraphicFramePr>
            <a:graphicFrameLocks noChangeAspect="1"/>
          </p:cNvGraphicFramePr>
          <p:nvPr/>
        </p:nvGraphicFramePr>
        <p:xfrm>
          <a:off x="520700" y="207963"/>
          <a:ext cx="8048625" cy="6650037"/>
        </p:xfrm>
        <a:graphic>
          <a:graphicData uri="http://schemas.openxmlformats.org/presentationml/2006/ole">
            <mc:AlternateContent xmlns:mc="http://schemas.openxmlformats.org/markup-compatibility/2006">
              <mc:Choice xmlns:v="urn:schemas-microsoft-com:vml" Requires="v">
                <p:oleObj name="文档" r:id="rId9" imgW="4549620" imgH="4555964" progId="Word.Document.8">
                  <p:embed/>
                </p:oleObj>
              </mc:Choice>
              <mc:Fallback>
                <p:oleObj name="文档" r:id="rId9" imgW="4549620" imgH="4555964" progId="Word.Document.8">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0700" y="207963"/>
                        <a:ext cx="8048625" cy="6650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14025"/>
                                        </p:tgtEl>
                                        <p:attrNameLst>
                                          <p:attrName>style.visibility</p:attrName>
                                        </p:attrNameLst>
                                      </p:cBhvr>
                                      <p:to>
                                        <p:strVal val="visible"/>
                                      </p:to>
                                    </p:set>
                                    <p:animEffect transition="in" filter="wipe(left)">
                                      <p:cBhvr>
                                        <p:cTn id="7" dur="500"/>
                                        <p:tgtEl>
                                          <p:spTgt spid="214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矩形 1">
            <a:extLst>
              <a:ext uri="{FF2B5EF4-FFF2-40B4-BE49-F238E27FC236}">
                <a16:creationId xmlns:a16="http://schemas.microsoft.com/office/drawing/2014/main" id="{27B7E310-BCE8-6FAC-4686-CADACCF232D9}"/>
              </a:ext>
            </a:extLst>
          </p:cNvPr>
          <p:cNvSpPr>
            <a:spLocks noChangeArrowheads="1"/>
          </p:cNvSpPr>
          <p:nvPr/>
        </p:nvSpPr>
        <p:spPr bwMode="auto">
          <a:xfrm>
            <a:off x="344488" y="274638"/>
            <a:ext cx="83947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FF00"/>
                </a:solidFill>
              </a:rPr>
              <a:t>定义</a:t>
            </a:r>
            <a:r>
              <a:rPr lang="en-US" altLang="zh-CN"/>
              <a:t>:</a:t>
            </a:r>
            <a:r>
              <a:rPr lang="zh-CN" altLang="en-US"/>
              <a:t>设</a:t>
            </a:r>
            <a:r>
              <a:rPr lang="en-US" altLang="zh-CN" i="1"/>
              <a:t>A, B</a:t>
            </a:r>
            <a:r>
              <a:rPr lang="zh-CN" altLang="en-US"/>
              <a:t>是</a:t>
            </a:r>
            <a:r>
              <a:rPr lang="en-US" altLang="zh-CN" i="1"/>
              <a:t>n</a:t>
            </a:r>
            <a:r>
              <a:rPr lang="zh-CN" altLang="en-US"/>
              <a:t>阶实矩阵</a:t>
            </a:r>
            <a:r>
              <a:rPr lang="en-US" altLang="zh-CN"/>
              <a:t>,</a:t>
            </a:r>
            <a:r>
              <a:rPr lang="zh-CN" altLang="en-US"/>
              <a:t>若存在正交矩阵</a:t>
            </a:r>
            <a:r>
              <a:rPr lang="en-US" altLang="zh-CN" i="1"/>
              <a:t>P</a:t>
            </a:r>
            <a:r>
              <a:rPr lang="en-US" altLang="zh-CN"/>
              <a:t>, </a:t>
            </a:r>
            <a:r>
              <a:rPr lang="zh-CN" altLang="en-US"/>
              <a:t>使得</a:t>
            </a:r>
            <a:r>
              <a:rPr lang="en-US" altLang="zh-CN" i="1"/>
              <a:t>B=P</a:t>
            </a:r>
            <a:r>
              <a:rPr lang="en-US" altLang="zh-CN" i="1" baseline="30000"/>
              <a:t>T</a:t>
            </a:r>
            <a:r>
              <a:rPr lang="en-US" altLang="zh-CN" i="1"/>
              <a:t>AP=P</a:t>
            </a:r>
            <a:r>
              <a:rPr lang="en-US" altLang="zh-CN" baseline="30000"/>
              <a:t>-1</a:t>
            </a:r>
            <a:r>
              <a:rPr lang="en-US" altLang="zh-CN" i="1"/>
              <a:t>AP</a:t>
            </a:r>
            <a:r>
              <a:rPr lang="zh-CN" altLang="en-US"/>
              <a:t>成立，则称</a:t>
            </a:r>
            <a:r>
              <a:rPr lang="en-US" altLang="zh-CN" i="1"/>
              <a:t>A</a:t>
            </a:r>
            <a:r>
              <a:rPr lang="zh-CN" altLang="en-US"/>
              <a:t>与</a:t>
            </a:r>
            <a:r>
              <a:rPr lang="en-US" altLang="zh-CN" i="1"/>
              <a:t>B</a:t>
            </a:r>
            <a:r>
              <a:rPr lang="zh-CN" altLang="en-US">
                <a:solidFill>
                  <a:srgbClr val="FFFF00"/>
                </a:solidFill>
              </a:rPr>
              <a:t>正交相似</a:t>
            </a:r>
            <a:r>
              <a:rPr lang="en-US" altLang="zh-CN"/>
              <a:t>.</a:t>
            </a:r>
            <a:endParaRPr lang="zh-CN" altLang="en-US"/>
          </a:p>
        </p:txBody>
      </p:sp>
      <p:sp>
        <p:nvSpPr>
          <p:cNvPr id="24580" name="矩形 2">
            <a:extLst>
              <a:ext uri="{FF2B5EF4-FFF2-40B4-BE49-F238E27FC236}">
                <a16:creationId xmlns:a16="http://schemas.microsoft.com/office/drawing/2014/main" id="{F7074703-28D3-2FE4-61E6-BEA51B84B8F6}"/>
              </a:ext>
            </a:extLst>
          </p:cNvPr>
          <p:cNvSpPr>
            <a:spLocks noChangeArrowheads="1"/>
          </p:cNvSpPr>
          <p:nvPr/>
        </p:nvSpPr>
        <p:spPr bwMode="auto">
          <a:xfrm>
            <a:off x="320675" y="1301750"/>
            <a:ext cx="8380413"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FF00"/>
                </a:solidFill>
              </a:rPr>
              <a:t>引理</a:t>
            </a:r>
            <a:r>
              <a:rPr lang="en-US" altLang="zh-CN"/>
              <a:t>:</a:t>
            </a:r>
            <a:r>
              <a:rPr lang="zh-CN" altLang="en-US"/>
              <a:t>设殴氏空间</a:t>
            </a:r>
            <a:r>
              <a:rPr lang="en-US" altLang="zh-CN" i="1"/>
              <a:t>V</a:t>
            </a:r>
            <a:r>
              <a:rPr lang="zh-CN" altLang="en-US"/>
              <a:t>上的线性变换</a:t>
            </a:r>
            <a:r>
              <a:rPr lang="el-GR" altLang="zh-CN"/>
              <a:t>σ</a:t>
            </a:r>
            <a:r>
              <a:rPr lang="zh-CN" altLang="en-US"/>
              <a:t>是正交变换，</a:t>
            </a:r>
            <a:r>
              <a:rPr lang="en-US" altLang="zh-CN" i="1"/>
              <a:t>W</a:t>
            </a:r>
            <a:r>
              <a:rPr lang="zh-CN" altLang="en-US"/>
              <a:t>是</a:t>
            </a:r>
            <a:r>
              <a:rPr lang="el-GR" altLang="zh-CN"/>
              <a:t>σ </a:t>
            </a:r>
            <a:r>
              <a:rPr lang="zh-CN" altLang="en-US"/>
              <a:t>的不变子空间，则</a:t>
            </a:r>
            <a:r>
              <a:rPr lang="en-US" altLang="zh-CN" i="1"/>
              <a:t>W</a:t>
            </a:r>
            <a:r>
              <a:rPr lang="en-US" altLang="zh-CN" baseline="30000"/>
              <a:t>⊥</a:t>
            </a:r>
            <a:r>
              <a:rPr lang="zh-CN" altLang="en-US"/>
              <a:t>也是</a:t>
            </a:r>
            <a:r>
              <a:rPr lang="el-GR" altLang="zh-CN"/>
              <a:t>σ </a:t>
            </a:r>
            <a:r>
              <a:rPr lang="zh-CN" altLang="en-US"/>
              <a:t>的不变子空间</a:t>
            </a:r>
            <a:r>
              <a:rPr lang="en-US" altLang="zh-CN"/>
              <a:t>.</a:t>
            </a:r>
            <a:endParaRPr lang="zh-CN" altLang="en-US"/>
          </a:p>
        </p:txBody>
      </p:sp>
      <p:sp>
        <p:nvSpPr>
          <p:cNvPr id="24581" name="矩形 3">
            <a:extLst>
              <a:ext uri="{FF2B5EF4-FFF2-40B4-BE49-F238E27FC236}">
                <a16:creationId xmlns:a16="http://schemas.microsoft.com/office/drawing/2014/main" id="{530F7938-C09A-C3C3-F0D8-CFE854248043}"/>
              </a:ext>
            </a:extLst>
          </p:cNvPr>
          <p:cNvSpPr>
            <a:spLocks noChangeArrowheads="1"/>
          </p:cNvSpPr>
          <p:nvPr/>
        </p:nvSpPr>
        <p:spPr bwMode="auto">
          <a:xfrm>
            <a:off x="311150" y="2798763"/>
            <a:ext cx="8296275"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FF00"/>
                </a:solidFill>
              </a:rPr>
              <a:t>推论</a:t>
            </a:r>
            <a:r>
              <a:rPr lang="en-US" altLang="zh-CN">
                <a:solidFill>
                  <a:srgbClr val="FFFF00"/>
                </a:solidFill>
              </a:rPr>
              <a:t>:</a:t>
            </a:r>
            <a:r>
              <a:rPr lang="zh-CN" altLang="en-US"/>
              <a:t>设</a:t>
            </a:r>
            <a:r>
              <a:rPr lang="en-US" altLang="zh-CN"/>
              <a:t>W</a:t>
            </a:r>
            <a:r>
              <a:rPr lang="zh-CN" altLang="en-US"/>
              <a:t>正交变换</a:t>
            </a:r>
            <a:r>
              <a:rPr lang="en-US" altLang="zh-CN" i="1" u="sng"/>
              <a:t>A</a:t>
            </a:r>
            <a:r>
              <a:rPr lang="zh-CN" altLang="en-US"/>
              <a:t>的不变子空间，</a:t>
            </a:r>
            <a:r>
              <a:rPr lang="en-US" altLang="zh-CN" i="1"/>
              <a:t>W</a:t>
            </a:r>
            <a:r>
              <a:rPr lang="zh-CN" altLang="en-US"/>
              <a:t>的标准正交基扩充为</a:t>
            </a:r>
            <a:r>
              <a:rPr lang="en-US" altLang="zh-CN"/>
              <a:t>V</a:t>
            </a:r>
            <a:r>
              <a:rPr lang="zh-CN" altLang="en-US"/>
              <a:t>的标准正交基，则</a:t>
            </a:r>
            <a:r>
              <a:rPr lang="en-US" altLang="zh-CN" i="1" u="sng"/>
              <a:t>A</a:t>
            </a:r>
            <a:r>
              <a:rPr lang="zh-CN" altLang="en-US"/>
              <a:t>在该标准正交基下的矩阵为准对角，且每个块为正交矩阵</a:t>
            </a:r>
            <a:r>
              <a:rPr lang="en-US" altLang="zh-CN"/>
              <a:t>.</a:t>
            </a:r>
            <a:endParaRPr lang="zh-CN" altLang="en-US"/>
          </a:p>
        </p:txBody>
      </p:sp>
      <p:graphicFrame>
        <p:nvGraphicFramePr>
          <p:cNvPr id="24578" name="Object 6">
            <a:extLst>
              <a:ext uri="{FF2B5EF4-FFF2-40B4-BE49-F238E27FC236}">
                <a16:creationId xmlns:a16="http://schemas.microsoft.com/office/drawing/2014/main" id="{22B1DA46-75A7-11DB-4C01-9BB0AC133279}"/>
              </a:ext>
            </a:extLst>
          </p:cNvPr>
          <p:cNvGraphicFramePr>
            <a:graphicFrameLocks noChangeAspect="1"/>
          </p:cNvGraphicFramePr>
          <p:nvPr/>
        </p:nvGraphicFramePr>
        <p:xfrm>
          <a:off x="500063" y="4803775"/>
          <a:ext cx="8053387" cy="1141413"/>
        </p:xfrm>
        <a:graphic>
          <a:graphicData uri="http://schemas.openxmlformats.org/presentationml/2006/ole">
            <mc:AlternateContent xmlns:mc="http://schemas.openxmlformats.org/markup-compatibility/2006">
              <mc:Choice xmlns:v="urn:schemas-microsoft-com:vml" Requires="v">
                <p:oleObj name="Equation" r:id="rId2" imgW="3492360" imgH="482400" progId="Equation.3">
                  <p:embed/>
                </p:oleObj>
              </mc:Choice>
              <mc:Fallback>
                <p:oleObj name="Equation" r:id="rId2" imgW="3492360" imgH="48240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4803775"/>
                        <a:ext cx="8053387"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矩形 1">
            <a:extLst>
              <a:ext uri="{FF2B5EF4-FFF2-40B4-BE49-F238E27FC236}">
                <a16:creationId xmlns:a16="http://schemas.microsoft.com/office/drawing/2014/main" id="{9541D3E5-E380-1EED-DA18-8F5C28347EE6}"/>
              </a:ext>
            </a:extLst>
          </p:cNvPr>
          <p:cNvSpPr>
            <a:spLocks noChangeArrowheads="1"/>
          </p:cNvSpPr>
          <p:nvPr/>
        </p:nvSpPr>
        <p:spPr bwMode="auto">
          <a:xfrm>
            <a:off x="217488" y="227013"/>
            <a:ext cx="8662987"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定理</a:t>
            </a:r>
            <a:r>
              <a:rPr lang="en-US" altLang="zh-CN"/>
              <a:t>:</a:t>
            </a:r>
            <a:r>
              <a:rPr lang="zh-CN" altLang="en-US"/>
              <a:t>设</a:t>
            </a:r>
            <a:r>
              <a:rPr lang="en-US" altLang="zh-CN" i="1"/>
              <a:t>n</a:t>
            </a:r>
            <a:r>
              <a:rPr lang="zh-CN" altLang="en-US"/>
              <a:t>阶正交方阵</a:t>
            </a:r>
            <a:r>
              <a:rPr lang="en-US" altLang="zh-CN"/>
              <a:t>A</a:t>
            </a:r>
            <a:r>
              <a:rPr lang="zh-CN" altLang="en-US"/>
              <a:t>的全部特征值</a:t>
            </a:r>
            <a:r>
              <a:rPr lang="en-US" altLang="zh-CN"/>
              <a:t>cos</a:t>
            </a:r>
            <a:r>
              <a:rPr lang="el-GR" altLang="zh-CN"/>
              <a:t>α</a:t>
            </a:r>
            <a:r>
              <a:rPr lang="en-US" altLang="zh-CN" i="1" baseline="-25000"/>
              <a:t>k</a:t>
            </a:r>
            <a:r>
              <a:rPr lang="en-US" altLang="zh-CN"/>
              <a:t>+</a:t>
            </a:r>
            <a:r>
              <a:rPr lang="en-US" altLang="zh-CN" i="1"/>
              <a:t>i</a:t>
            </a:r>
            <a:r>
              <a:rPr lang="en-US" altLang="zh-CN"/>
              <a:t>sin</a:t>
            </a:r>
            <a:r>
              <a:rPr lang="el-GR" altLang="zh-CN"/>
              <a:t>α</a:t>
            </a:r>
            <a:r>
              <a:rPr lang="en-US" altLang="zh-CN" i="1" baseline="-25000"/>
              <a:t>k</a:t>
            </a:r>
            <a:r>
              <a:rPr lang="el-GR" altLang="zh-CN"/>
              <a:t> </a:t>
            </a:r>
            <a:r>
              <a:rPr lang="en-US" altLang="zh-CN"/>
              <a:t>(1≤</a:t>
            </a:r>
            <a:r>
              <a:rPr lang="en-US" altLang="zh-CN" i="1"/>
              <a:t>k</a:t>
            </a:r>
            <a:r>
              <a:rPr lang="en-US" altLang="zh-CN"/>
              <a:t>≤</a:t>
            </a:r>
            <a:r>
              <a:rPr lang="en-US" altLang="zh-CN" i="1"/>
              <a:t>s</a:t>
            </a:r>
            <a:r>
              <a:rPr lang="en-US" altLang="zh-CN"/>
              <a:t>), 1(</a:t>
            </a:r>
            <a:r>
              <a:rPr lang="en-US" altLang="zh-CN" i="1"/>
              <a:t>t</a:t>
            </a:r>
            <a:r>
              <a:rPr lang="en-US" altLang="zh-CN"/>
              <a:t>-multi),-1(</a:t>
            </a:r>
            <a:r>
              <a:rPr lang="en-US" altLang="zh-CN" i="1"/>
              <a:t>n-s-t</a:t>
            </a:r>
            <a:r>
              <a:rPr lang="en-US" altLang="zh-CN"/>
              <a:t> multi).</a:t>
            </a:r>
            <a:r>
              <a:rPr lang="zh-CN" altLang="en-US"/>
              <a:t>则</a:t>
            </a:r>
            <a:r>
              <a:rPr lang="en-US" altLang="zh-CN"/>
              <a:t>A</a:t>
            </a:r>
            <a:r>
              <a:rPr lang="zh-CN" altLang="en-US"/>
              <a:t>正交相似于如下标准型</a:t>
            </a:r>
            <a:r>
              <a:rPr lang="en-US" altLang="zh-CN"/>
              <a:t>B=diag(</a:t>
            </a:r>
            <a:r>
              <a:rPr lang="en-US" altLang="zh-CN" i="1"/>
              <a:t>A</a:t>
            </a:r>
            <a:r>
              <a:rPr lang="en-US" altLang="zh-CN" baseline="-25000"/>
              <a:t>1</a:t>
            </a:r>
            <a:r>
              <a:rPr lang="en-US" altLang="zh-CN"/>
              <a:t>,…,</a:t>
            </a:r>
            <a:r>
              <a:rPr lang="en-US" altLang="zh-CN" i="1"/>
              <a:t>A</a:t>
            </a:r>
            <a:r>
              <a:rPr lang="en-US" altLang="zh-CN" i="1" baseline="-25000"/>
              <a:t>s</a:t>
            </a:r>
            <a:r>
              <a:rPr lang="en-US" altLang="zh-CN" i="1"/>
              <a:t>,I</a:t>
            </a:r>
            <a:r>
              <a:rPr lang="en-US" altLang="zh-CN" baseline="-25000"/>
              <a:t>(</a:t>
            </a:r>
            <a:r>
              <a:rPr lang="en-US" altLang="zh-CN" i="1" baseline="-25000"/>
              <a:t>t</a:t>
            </a:r>
            <a:r>
              <a:rPr lang="en-US" altLang="zh-CN" baseline="-25000"/>
              <a:t>)</a:t>
            </a:r>
            <a:r>
              <a:rPr lang="en-US" altLang="zh-CN" i="1"/>
              <a:t>,-I</a:t>
            </a:r>
            <a:r>
              <a:rPr lang="en-US" altLang="zh-CN" baseline="-25000"/>
              <a:t>(</a:t>
            </a:r>
            <a:r>
              <a:rPr lang="en-US" altLang="zh-CN" i="1" baseline="-25000"/>
              <a:t>n-s-t</a:t>
            </a:r>
            <a:r>
              <a:rPr lang="en-US" altLang="zh-CN" baseline="-25000"/>
              <a:t>)</a:t>
            </a:r>
            <a:r>
              <a:rPr lang="en-US" altLang="zh-CN"/>
              <a:t>),</a:t>
            </a:r>
            <a:r>
              <a:rPr lang="zh-CN" altLang="en-US"/>
              <a:t>其中</a:t>
            </a:r>
          </a:p>
        </p:txBody>
      </p:sp>
      <p:graphicFrame>
        <p:nvGraphicFramePr>
          <p:cNvPr id="25602" name="Object 6">
            <a:extLst>
              <a:ext uri="{FF2B5EF4-FFF2-40B4-BE49-F238E27FC236}">
                <a16:creationId xmlns:a16="http://schemas.microsoft.com/office/drawing/2014/main" id="{5ACC6F03-E234-87BB-C8DE-188A4D2DC5BE}"/>
              </a:ext>
            </a:extLst>
          </p:cNvPr>
          <p:cNvGraphicFramePr>
            <a:graphicFrameLocks noChangeAspect="1"/>
          </p:cNvGraphicFramePr>
          <p:nvPr/>
        </p:nvGraphicFramePr>
        <p:xfrm>
          <a:off x="2049463" y="2355850"/>
          <a:ext cx="4745037" cy="1141413"/>
        </p:xfrm>
        <a:graphic>
          <a:graphicData uri="http://schemas.openxmlformats.org/presentationml/2006/ole">
            <mc:AlternateContent xmlns:mc="http://schemas.openxmlformats.org/markup-compatibility/2006">
              <mc:Choice xmlns:v="urn:schemas-microsoft-com:vml" Requires="v">
                <p:oleObj name="Equation" r:id="rId2" imgW="2057400" imgH="482400" progId="Equation.3">
                  <p:embed/>
                </p:oleObj>
              </mc:Choice>
              <mc:Fallback>
                <p:oleObj name="Equation" r:id="rId2" imgW="2057400" imgH="48240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9463" y="2355850"/>
                        <a:ext cx="4745037"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8" name="Picture 2" descr="机动">
            <a:extLst>
              <a:ext uri="{FF2B5EF4-FFF2-40B4-BE49-F238E27FC236}">
                <a16:creationId xmlns:a16="http://schemas.microsoft.com/office/drawing/2014/main" id="{5DB86CCB-54AD-406B-FC89-714A98F46E43}"/>
              </a:ext>
            </a:extLst>
          </p:cNvPr>
          <p:cNvPicPr>
            <a:picLocks noChangeAspect="1" noChangeArrowheads="1"/>
          </p:cNvPicPr>
          <p:nvPr/>
        </p:nvPicPr>
        <p:blipFill>
          <a:blip r:embed="rId2">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Text Box 3">
            <a:extLst>
              <a:ext uri="{FF2B5EF4-FFF2-40B4-BE49-F238E27FC236}">
                <a16:creationId xmlns:a16="http://schemas.microsoft.com/office/drawing/2014/main" id="{3CAC96C2-2328-B5B0-3F19-5D7D9589EDFC}"/>
              </a:ext>
            </a:extLst>
          </p:cNvPr>
          <p:cNvSpPr txBox="1">
            <a:spLocks noChangeArrowheads="1"/>
          </p:cNvSpPr>
          <p:nvPr/>
        </p:nvSpPr>
        <p:spPr bwMode="auto">
          <a:xfrm>
            <a:off x="6115050" y="6600825"/>
            <a:ext cx="272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a:spcBef>
                <a:spcPct val="0"/>
              </a:spcBef>
            </a:pPr>
            <a:r>
              <a:rPr kumimoji="0" lang="zh-CN" altLang="en-US" sz="1000">
                <a:latin typeface="楷体_GB2312" pitchFamily="49" charset="-122"/>
              </a:rPr>
              <a:t>机动   目录   上页   下页   返回   结束 </a:t>
            </a:r>
          </a:p>
        </p:txBody>
      </p:sp>
      <p:pic>
        <p:nvPicPr>
          <p:cNvPr id="26630" name="Picture 4" descr="返回">
            <a:hlinkClick r:id="" action="ppaction://hlinkshowjump?jump=lastslideviewed"/>
            <a:extLst>
              <a:ext uri="{FF2B5EF4-FFF2-40B4-BE49-F238E27FC236}">
                <a16:creationId xmlns:a16="http://schemas.microsoft.com/office/drawing/2014/main" id="{32B6152F-56E8-E3CB-0E06-168ACBEEF1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5" descr="目录">
            <a:hlinkClick r:id="rId4" action="ppaction://hlinksldjump"/>
            <a:extLst>
              <a:ext uri="{FF2B5EF4-FFF2-40B4-BE49-F238E27FC236}">
                <a16:creationId xmlns:a16="http://schemas.microsoft.com/office/drawing/2014/main" id="{B7C8DF8C-100C-C4B7-5E1D-F41E51C460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2" name="Picture 6" descr="上一页">
            <a:hlinkClick r:id="" action="ppaction://hlinkshowjump?jump=previousslide"/>
            <a:extLst>
              <a:ext uri="{FF2B5EF4-FFF2-40B4-BE49-F238E27FC236}">
                <a16:creationId xmlns:a16="http://schemas.microsoft.com/office/drawing/2014/main" id="{4F6C2B35-A65E-1F13-48EE-06AE02702C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3" name="Picture 7" descr="退出">
            <a:hlinkClick r:id="" action="ppaction://hlinkshowjump?jump=endshow"/>
            <a:extLst>
              <a:ext uri="{FF2B5EF4-FFF2-40B4-BE49-F238E27FC236}">
                <a16:creationId xmlns:a16="http://schemas.microsoft.com/office/drawing/2014/main" id="{6A579A10-CE25-F723-8493-B641471B6FC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4" name="Picture 8" descr="下一页">
            <a:hlinkClick r:id="" action="ppaction://hlinkshowjump?jump=nextslide"/>
            <a:extLst>
              <a:ext uri="{FF2B5EF4-FFF2-40B4-BE49-F238E27FC236}">
                <a16:creationId xmlns:a16="http://schemas.microsoft.com/office/drawing/2014/main" id="{D5DD2D41-EF44-B432-92A6-5DE66BD8B2B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9145" name="Object 2">
            <a:extLst>
              <a:ext uri="{FF2B5EF4-FFF2-40B4-BE49-F238E27FC236}">
                <a16:creationId xmlns:a16="http://schemas.microsoft.com/office/drawing/2014/main" id="{EAD860E9-A3E0-E77E-7E53-4E914081E402}"/>
              </a:ext>
            </a:extLst>
          </p:cNvPr>
          <p:cNvGraphicFramePr>
            <a:graphicFrameLocks noChangeAspect="1"/>
          </p:cNvGraphicFramePr>
          <p:nvPr/>
        </p:nvGraphicFramePr>
        <p:xfrm>
          <a:off x="204788" y="276225"/>
          <a:ext cx="8301037" cy="3394075"/>
        </p:xfrm>
        <a:graphic>
          <a:graphicData uri="http://schemas.openxmlformats.org/presentationml/2006/ole">
            <mc:AlternateContent xmlns:mc="http://schemas.openxmlformats.org/markup-compatibility/2006">
              <mc:Choice xmlns:v="urn:schemas-microsoft-com:vml" Requires="v">
                <p:oleObj name="文档" r:id="rId9" imgW="4792724" imgH="1966751" progId="Word.Document.8">
                  <p:embed/>
                </p:oleObj>
              </mc:Choice>
              <mc:Fallback>
                <p:oleObj name="文档" r:id="rId9" imgW="4792724" imgH="1966751" progId="Word.Document.8">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4788" y="276225"/>
                        <a:ext cx="8301037" cy="339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9146" name="Object 3">
            <a:extLst>
              <a:ext uri="{FF2B5EF4-FFF2-40B4-BE49-F238E27FC236}">
                <a16:creationId xmlns:a16="http://schemas.microsoft.com/office/drawing/2014/main" id="{68EA2679-31D4-A590-BD86-4839C9E2838B}"/>
              </a:ext>
            </a:extLst>
          </p:cNvPr>
          <p:cNvGraphicFramePr>
            <a:graphicFrameLocks noChangeAspect="1"/>
          </p:cNvGraphicFramePr>
          <p:nvPr/>
        </p:nvGraphicFramePr>
        <p:xfrm>
          <a:off x="219075" y="3775075"/>
          <a:ext cx="8326438" cy="2393950"/>
        </p:xfrm>
        <a:graphic>
          <a:graphicData uri="http://schemas.openxmlformats.org/presentationml/2006/ole">
            <mc:AlternateContent xmlns:mc="http://schemas.openxmlformats.org/markup-compatibility/2006">
              <mc:Choice xmlns:v="urn:schemas-microsoft-com:vml" Requires="v">
                <p:oleObj name="文档" r:id="rId11" imgW="4819611" imgH="1386410" progId="Word.Document.8">
                  <p:embed/>
                </p:oleObj>
              </mc:Choice>
              <mc:Fallback>
                <p:oleObj name="文档" r:id="rId11" imgW="4819611" imgH="1386410" progId="Word.Document.8">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9075" y="3775075"/>
                        <a:ext cx="8326438" cy="2393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19145"/>
                                        </p:tgtEl>
                                        <p:attrNameLst>
                                          <p:attrName>style.visibility</p:attrName>
                                        </p:attrNameLst>
                                      </p:cBhvr>
                                      <p:to>
                                        <p:strVal val="visible"/>
                                      </p:to>
                                    </p:set>
                                    <p:animEffect transition="in" filter="wipe(left)">
                                      <p:cBhvr>
                                        <p:cTn id="7" dur="500"/>
                                        <p:tgtEl>
                                          <p:spTgt spid="2191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19146"/>
                                        </p:tgtEl>
                                        <p:attrNameLst>
                                          <p:attrName>style.visibility</p:attrName>
                                        </p:attrNameLst>
                                      </p:cBhvr>
                                      <p:to>
                                        <p:strVal val="visible"/>
                                      </p:to>
                                    </p:set>
                                    <p:animEffect transition="in" filter="wipe(left)">
                                      <p:cBhvr>
                                        <p:cTn id="12" dur="500"/>
                                        <p:tgtEl>
                                          <p:spTgt spid="219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1" name="Picture 2" descr="机动">
            <a:extLst>
              <a:ext uri="{FF2B5EF4-FFF2-40B4-BE49-F238E27FC236}">
                <a16:creationId xmlns:a16="http://schemas.microsoft.com/office/drawing/2014/main" id="{5A51C03A-780A-6313-7DB4-686FE5BBAB4B}"/>
              </a:ext>
            </a:extLst>
          </p:cNvPr>
          <p:cNvPicPr>
            <a:picLocks noChangeAspect="1" noChangeArrowheads="1"/>
          </p:cNvPicPr>
          <p:nvPr/>
        </p:nvPicPr>
        <p:blipFill>
          <a:blip r:embed="rId2">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Text Box 3">
            <a:extLst>
              <a:ext uri="{FF2B5EF4-FFF2-40B4-BE49-F238E27FC236}">
                <a16:creationId xmlns:a16="http://schemas.microsoft.com/office/drawing/2014/main" id="{F24DDFD6-C45A-735A-4518-7C51B40740AE}"/>
              </a:ext>
            </a:extLst>
          </p:cNvPr>
          <p:cNvSpPr txBox="1">
            <a:spLocks noChangeArrowheads="1"/>
          </p:cNvSpPr>
          <p:nvPr/>
        </p:nvSpPr>
        <p:spPr bwMode="auto">
          <a:xfrm>
            <a:off x="6115050" y="6600825"/>
            <a:ext cx="272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a:spcBef>
                <a:spcPct val="0"/>
              </a:spcBef>
            </a:pPr>
            <a:r>
              <a:rPr kumimoji="0" lang="zh-CN" altLang="en-US" sz="1000">
                <a:latin typeface="楷体_GB2312" pitchFamily="49" charset="-122"/>
              </a:rPr>
              <a:t>机动   目录   上页   下页   返回   结束 </a:t>
            </a:r>
          </a:p>
        </p:txBody>
      </p:sp>
      <p:pic>
        <p:nvPicPr>
          <p:cNvPr id="27653" name="Picture 4" descr="返回">
            <a:hlinkClick r:id="" action="ppaction://hlinkshowjump?jump=lastslideviewed"/>
            <a:extLst>
              <a:ext uri="{FF2B5EF4-FFF2-40B4-BE49-F238E27FC236}">
                <a16:creationId xmlns:a16="http://schemas.microsoft.com/office/drawing/2014/main" id="{78834C72-AECF-7061-CD79-227B7B92E9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5" descr="目录">
            <a:hlinkClick r:id="rId4" action="ppaction://hlinksldjump"/>
            <a:extLst>
              <a:ext uri="{FF2B5EF4-FFF2-40B4-BE49-F238E27FC236}">
                <a16:creationId xmlns:a16="http://schemas.microsoft.com/office/drawing/2014/main" id="{FB099020-845D-5C3A-5B6F-F409C1A4E4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6" descr="上一页">
            <a:hlinkClick r:id="" action="ppaction://hlinkshowjump?jump=previousslide"/>
            <a:extLst>
              <a:ext uri="{FF2B5EF4-FFF2-40B4-BE49-F238E27FC236}">
                <a16:creationId xmlns:a16="http://schemas.microsoft.com/office/drawing/2014/main" id="{31F7A91A-C999-A07F-8A76-EF051BF66F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Picture 7" descr="退出">
            <a:hlinkClick r:id="" action="ppaction://hlinkshowjump?jump=endshow"/>
            <a:extLst>
              <a:ext uri="{FF2B5EF4-FFF2-40B4-BE49-F238E27FC236}">
                <a16:creationId xmlns:a16="http://schemas.microsoft.com/office/drawing/2014/main" id="{4CA8BB66-44F0-D01C-E62D-D08CED8E3E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7" name="Picture 8" descr="下一页">
            <a:hlinkClick r:id="" action="ppaction://hlinkshowjump?jump=nextslide"/>
            <a:extLst>
              <a:ext uri="{FF2B5EF4-FFF2-40B4-BE49-F238E27FC236}">
                <a16:creationId xmlns:a16="http://schemas.microsoft.com/office/drawing/2014/main" id="{AE7EFCA6-FEC3-6BE0-742E-52BDB2A677D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20169" name="Object 2">
            <a:extLst>
              <a:ext uri="{FF2B5EF4-FFF2-40B4-BE49-F238E27FC236}">
                <a16:creationId xmlns:a16="http://schemas.microsoft.com/office/drawing/2014/main" id="{14FA3B02-66DD-28BF-2DDB-2EA541E62ADB}"/>
              </a:ext>
            </a:extLst>
          </p:cNvPr>
          <p:cNvGraphicFramePr>
            <a:graphicFrameLocks noChangeAspect="1"/>
          </p:cNvGraphicFramePr>
          <p:nvPr/>
        </p:nvGraphicFramePr>
        <p:xfrm>
          <a:off x="349250" y="300038"/>
          <a:ext cx="8301038" cy="5656262"/>
        </p:xfrm>
        <a:graphic>
          <a:graphicData uri="http://schemas.openxmlformats.org/presentationml/2006/ole">
            <mc:AlternateContent xmlns:mc="http://schemas.openxmlformats.org/markup-compatibility/2006">
              <mc:Choice xmlns:v="urn:schemas-microsoft-com:vml" Requires="v">
                <p:oleObj name="文档" r:id="rId9" imgW="4792724" imgH="3268557" progId="Word.Document.8">
                  <p:embed/>
                </p:oleObj>
              </mc:Choice>
              <mc:Fallback>
                <p:oleObj name="文档" r:id="rId9" imgW="4792724" imgH="3268557" progId="Word.Document.8">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250" y="300038"/>
                        <a:ext cx="8301038" cy="565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0169"/>
                                        </p:tgtEl>
                                        <p:attrNameLst>
                                          <p:attrName>style.visibility</p:attrName>
                                        </p:attrNameLst>
                                      </p:cBhvr>
                                      <p:to>
                                        <p:strVal val="visible"/>
                                      </p:to>
                                    </p:set>
                                    <p:animEffect transition="in" filter="wipe(left)">
                                      <p:cBhvr>
                                        <p:cTn id="7" dur="500"/>
                                        <p:tgtEl>
                                          <p:spTgt spid="220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6" name="Picture 2" descr="机动">
            <a:extLst>
              <a:ext uri="{FF2B5EF4-FFF2-40B4-BE49-F238E27FC236}">
                <a16:creationId xmlns:a16="http://schemas.microsoft.com/office/drawing/2014/main" id="{2F3A2A14-E29D-06C2-5FB4-810C834A1EA4}"/>
              </a:ext>
            </a:extLst>
          </p:cNvPr>
          <p:cNvPicPr>
            <a:picLocks noChangeAspect="1" noChangeArrowheads="1"/>
          </p:cNvPicPr>
          <p:nvPr/>
        </p:nvPicPr>
        <p:blipFill>
          <a:blip r:embed="rId2">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Text Box 3">
            <a:extLst>
              <a:ext uri="{FF2B5EF4-FFF2-40B4-BE49-F238E27FC236}">
                <a16:creationId xmlns:a16="http://schemas.microsoft.com/office/drawing/2014/main" id="{C1C56221-279F-E16E-9037-3C76968B545A}"/>
              </a:ext>
            </a:extLst>
          </p:cNvPr>
          <p:cNvSpPr txBox="1">
            <a:spLocks noChangeArrowheads="1"/>
          </p:cNvSpPr>
          <p:nvPr/>
        </p:nvSpPr>
        <p:spPr bwMode="auto">
          <a:xfrm>
            <a:off x="6115050" y="6600825"/>
            <a:ext cx="272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a:spcBef>
                <a:spcPct val="0"/>
              </a:spcBef>
            </a:pPr>
            <a:r>
              <a:rPr kumimoji="0" lang="zh-CN" altLang="en-US" sz="1000">
                <a:latin typeface="楷体_GB2312" pitchFamily="49" charset="-122"/>
              </a:rPr>
              <a:t>机动   目录   上页   下页   返回   结束 </a:t>
            </a:r>
          </a:p>
        </p:txBody>
      </p:sp>
      <p:pic>
        <p:nvPicPr>
          <p:cNvPr id="28678" name="Picture 4" descr="返回">
            <a:hlinkClick r:id="" action="ppaction://hlinkshowjump?jump=lastslideviewed"/>
            <a:extLst>
              <a:ext uri="{FF2B5EF4-FFF2-40B4-BE49-F238E27FC236}">
                <a16:creationId xmlns:a16="http://schemas.microsoft.com/office/drawing/2014/main" id="{40D3CB0F-7F43-3579-D21A-B68DC8735A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5" descr="目录">
            <a:hlinkClick r:id="rId4" action="ppaction://hlinksldjump"/>
            <a:extLst>
              <a:ext uri="{FF2B5EF4-FFF2-40B4-BE49-F238E27FC236}">
                <a16:creationId xmlns:a16="http://schemas.microsoft.com/office/drawing/2014/main" id="{F13EF957-680E-BF32-002F-D1C494007B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Picture 6" descr="上一页">
            <a:hlinkClick r:id="" action="ppaction://hlinkshowjump?jump=previousslide"/>
            <a:extLst>
              <a:ext uri="{FF2B5EF4-FFF2-40B4-BE49-F238E27FC236}">
                <a16:creationId xmlns:a16="http://schemas.microsoft.com/office/drawing/2014/main" id="{C1778264-95F4-DBFE-2EBB-0845699C8D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1" name="Picture 7" descr="退出">
            <a:hlinkClick r:id="" action="ppaction://hlinkshowjump?jump=endshow"/>
            <a:extLst>
              <a:ext uri="{FF2B5EF4-FFF2-40B4-BE49-F238E27FC236}">
                <a16:creationId xmlns:a16="http://schemas.microsoft.com/office/drawing/2014/main" id="{3477D2A8-DAF3-C578-8C5D-4D4422ED66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2" name="Picture 8" descr="下一页">
            <a:hlinkClick r:id="" action="ppaction://hlinkshowjump?jump=nextslide"/>
            <a:extLst>
              <a:ext uri="{FF2B5EF4-FFF2-40B4-BE49-F238E27FC236}">
                <a16:creationId xmlns:a16="http://schemas.microsoft.com/office/drawing/2014/main" id="{8C5D1F9C-6014-FF9B-0BAB-9853A70E3DB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21193" name="Object 2">
            <a:extLst>
              <a:ext uri="{FF2B5EF4-FFF2-40B4-BE49-F238E27FC236}">
                <a16:creationId xmlns:a16="http://schemas.microsoft.com/office/drawing/2014/main" id="{9852DEBA-89FC-56CB-3405-7E339545EC30}"/>
              </a:ext>
            </a:extLst>
          </p:cNvPr>
          <p:cNvGraphicFramePr>
            <a:graphicFrameLocks noChangeAspect="1"/>
          </p:cNvGraphicFramePr>
          <p:nvPr/>
        </p:nvGraphicFramePr>
        <p:xfrm>
          <a:off x="444500" y="204788"/>
          <a:ext cx="8218488" cy="3200400"/>
        </p:xfrm>
        <a:graphic>
          <a:graphicData uri="http://schemas.openxmlformats.org/presentationml/2006/ole">
            <mc:AlternateContent xmlns:mc="http://schemas.openxmlformats.org/markup-compatibility/2006">
              <mc:Choice xmlns:v="urn:schemas-microsoft-com:vml" Requires="v">
                <p:oleObj name="文档" r:id="rId9" imgW="4812843" imgH="1881788" progId="Word.Document.8">
                  <p:embed/>
                </p:oleObj>
              </mc:Choice>
              <mc:Fallback>
                <p:oleObj name="文档" r:id="rId9" imgW="4812843" imgH="1881788" progId="Word.Document.8">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4500" y="204788"/>
                        <a:ext cx="8218488" cy="320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1194" name="Object 3">
            <a:extLst>
              <a:ext uri="{FF2B5EF4-FFF2-40B4-BE49-F238E27FC236}">
                <a16:creationId xmlns:a16="http://schemas.microsoft.com/office/drawing/2014/main" id="{181CBA83-576A-C38C-8574-0B0C1069BF4B}"/>
              </a:ext>
            </a:extLst>
          </p:cNvPr>
          <p:cNvGraphicFramePr>
            <a:graphicFrameLocks noChangeAspect="1"/>
          </p:cNvGraphicFramePr>
          <p:nvPr/>
        </p:nvGraphicFramePr>
        <p:xfrm>
          <a:off x="420688" y="3416300"/>
          <a:ext cx="8326437" cy="2395538"/>
        </p:xfrm>
        <a:graphic>
          <a:graphicData uri="http://schemas.openxmlformats.org/presentationml/2006/ole">
            <mc:AlternateContent xmlns:mc="http://schemas.openxmlformats.org/markup-compatibility/2006">
              <mc:Choice xmlns:v="urn:schemas-microsoft-com:vml" Requires="v">
                <p:oleObj name="文档" r:id="rId11" imgW="4819611" imgH="1386410" progId="Word.Document.8">
                  <p:embed/>
                </p:oleObj>
              </mc:Choice>
              <mc:Fallback>
                <p:oleObj name="文档" r:id="rId11" imgW="4819611" imgH="1386410" progId="Word.Document.8">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0688" y="3416300"/>
                        <a:ext cx="8326437" cy="2395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1193"/>
                                        </p:tgtEl>
                                        <p:attrNameLst>
                                          <p:attrName>style.visibility</p:attrName>
                                        </p:attrNameLst>
                                      </p:cBhvr>
                                      <p:to>
                                        <p:strVal val="visible"/>
                                      </p:to>
                                    </p:set>
                                    <p:animEffect transition="in" filter="wipe(left)">
                                      <p:cBhvr>
                                        <p:cTn id="7" dur="500"/>
                                        <p:tgtEl>
                                          <p:spTgt spid="2211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1194"/>
                                        </p:tgtEl>
                                        <p:attrNameLst>
                                          <p:attrName>style.visibility</p:attrName>
                                        </p:attrNameLst>
                                      </p:cBhvr>
                                      <p:to>
                                        <p:strVal val="visible"/>
                                      </p:to>
                                    </p:set>
                                    <p:animEffect transition="in" filter="wipe(left)">
                                      <p:cBhvr>
                                        <p:cTn id="12" dur="500"/>
                                        <p:tgtEl>
                                          <p:spTgt spid="221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9" name="Picture 2" descr="机动">
            <a:extLst>
              <a:ext uri="{FF2B5EF4-FFF2-40B4-BE49-F238E27FC236}">
                <a16:creationId xmlns:a16="http://schemas.microsoft.com/office/drawing/2014/main" id="{D7DF42B7-E73D-125A-0FCB-75E2B0DD4A14}"/>
              </a:ext>
            </a:extLst>
          </p:cNvPr>
          <p:cNvPicPr>
            <a:picLocks noChangeAspect="1" noChangeArrowheads="1"/>
          </p:cNvPicPr>
          <p:nvPr/>
        </p:nvPicPr>
        <p:blipFill>
          <a:blip r:embed="rId2">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Text Box 3">
            <a:extLst>
              <a:ext uri="{FF2B5EF4-FFF2-40B4-BE49-F238E27FC236}">
                <a16:creationId xmlns:a16="http://schemas.microsoft.com/office/drawing/2014/main" id="{D8464472-6039-E5F1-AE19-8281B0E13F90}"/>
              </a:ext>
            </a:extLst>
          </p:cNvPr>
          <p:cNvSpPr txBox="1">
            <a:spLocks noChangeArrowheads="1"/>
          </p:cNvSpPr>
          <p:nvPr/>
        </p:nvSpPr>
        <p:spPr bwMode="auto">
          <a:xfrm>
            <a:off x="6115050" y="6600825"/>
            <a:ext cx="272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a:spcBef>
                <a:spcPct val="0"/>
              </a:spcBef>
            </a:pPr>
            <a:r>
              <a:rPr kumimoji="0" lang="zh-CN" altLang="en-US" sz="1000">
                <a:latin typeface="楷体_GB2312" pitchFamily="49" charset="-122"/>
              </a:rPr>
              <a:t>机动   目录   上页   下页   返回   结束 </a:t>
            </a:r>
          </a:p>
        </p:txBody>
      </p:sp>
      <p:pic>
        <p:nvPicPr>
          <p:cNvPr id="29701" name="Picture 4" descr="返回">
            <a:hlinkClick r:id="" action="ppaction://hlinkshowjump?jump=lastslideviewed"/>
            <a:extLst>
              <a:ext uri="{FF2B5EF4-FFF2-40B4-BE49-F238E27FC236}">
                <a16:creationId xmlns:a16="http://schemas.microsoft.com/office/drawing/2014/main" id="{382DF0A7-97AB-C22F-DFEE-7A9C22D8FF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5" descr="目录">
            <a:hlinkClick r:id="rId4" action="ppaction://hlinksldjump"/>
            <a:extLst>
              <a:ext uri="{FF2B5EF4-FFF2-40B4-BE49-F238E27FC236}">
                <a16:creationId xmlns:a16="http://schemas.microsoft.com/office/drawing/2014/main" id="{9C6EDF9C-DA60-0B13-777F-3F296C793C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Picture 6" descr="上一页">
            <a:hlinkClick r:id="" action="ppaction://hlinkshowjump?jump=previousslide"/>
            <a:extLst>
              <a:ext uri="{FF2B5EF4-FFF2-40B4-BE49-F238E27FC236}">
                <a16:creationId xmlns:a16="http://schemas.microsoft.com/office/drawing/2014/main" id="{88167EB0-936D-4C66-DF8D-E5DDDB1C83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4" name="Picture 7" descr="退出">
            <a:hlinkClick r:id="" action="ppaction://hlinkshowjump?jump=endshow"/>
            <a:extLst>
              <a:ext uri="{FF2B5EF4-FFF2-40B4-BE49-F238E27FC236}">
                <a16:creationId xmlns:a16="http://schemas.microsoft.com/office/drawing/2014/main" id="{98F615C3-CAD4-79BF-738A-F62FB7BA53C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5" name="Picture 8" descr="下一页">
            <a:hlinkClick r:id="" action="ppaction://hlinkshowjump?jump=nextslide"/>
            <a:extLst>
              <a:ext uri="{FF2B5EF4-FFF2-40B4-BE49-F238E27FC236}">
                <a16:creationId xmlns:a16="http://schemas.microsoft.com/office/drawing/2014/main" id="{226A936E-4A0C-607B-B980-504640D755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22217" name="Object 2">
            <a:extLst>
              <a:ext uri="{FF2B5EF4-FFF2-40B4-BE49-F238E27FC236}">
                <a16:creationId xmlns:a16="http://schemas.microsoft.com/office/drawing/2014/main" id="{8A3E7870-EA6A-354F-EE17-3E10C53A7B4C}"/>
              </a:ext>
            </a:extLst>
          </p:cNvPr>
          <p:cNvGraphicFramePr>
            <a:graphicFrameLocks noChangeAspect="1"/>
          </p:cNvGraphicFramePr>
          <p:nvPr/>
        </p:nvGraphicFramePr>
        <p:xfrm>
          <a:off x="433388" y="215900"/>
          <a:ext cx="8132762" cy="5740400"/>
        </p:xfrm>
        <a:graphic>
          <a:graphicData uri="http://schemas.openxmlformats.org/presentationml/2006/ole">
            <mc:AlternateContent xmlns:mc="http://schemas.openxmlformats.org/markup-compatibility/2006">
              <mc:Choice xmlns:v="urn:schemas-microsoft-com:vml" Requires="v">
                <p:oleObj name="文档" r:id="rId9" imgW="4772241" imgH="3368281" progId="Word.Document.8">
                  <p:embed/>
                </p:oleObj>
              </mc:Choice>
              <mc:Fallback>
                <p:oleObj name="文档" r:id="rId9" imgW="4772241" imgH="3368281" progId="Word.Document.8">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3388" y="215900"/>
                        <a:ext cx="8132762" cy="574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2217"/>
                                        </p:tgtEl>
                                        <p:attrNameLst>
                                          <p:attrName>style.visibility</p:attrName>
                                        </p:attrNameLst>
                                      </p:cBhvr>
                                      <p:to>
                                        <p:strVal val="visible"/>
                                      </p:to>
                                    </p:set>
                                    <p:animEffect transition="in" filter="wipe(left)">
                                      <p:cBhvr>
                                        <p:cTn id="7" dur="500"/>
                                        <p:tgtEl>
                                          <p:spTgt spid="222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Picture 2" descr="机动">
            <a:extLst>
              <a:ext uri="{FF2B5EF4-FFF2-40B4-BE49-F238E27FC236}">
                <a16:creationId xmlns:a16="http://schemas.microsoft.com/office/drawing/2014/main" id="{0211B09A-D016-D9B6-8584-ADF29475C1AF}"/>
              </a:ext>
            </a:extLst>
          </p:cNvPr>
          <p:cNvPicPr>
            <a:picLocks noChangeAspect="1" noChangeArrowheads="1"/>
          </p:cNvPicPr>
          <p:nvPr/>
        </p:nvPicPr>
        <p:blipFill>
          <a:blip r:embed="rId2">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Text Box 3">
            <a:extLst>
              <a:ext uri="{FF2B5EF4-FFF2-40B4-BE49-F238E27FC236}">
                <a16:creationId xmlns:a16="http://schemas.microsoft.com/office/drawing/2014/main" id="{8E5DD9CD-36B5-4D6C-893F-CFDFBC0620E9}"/>
              </a:ext>
            </a:extLst>
          </p:cNvPr>
          <p:cNvSpPr txBox="1">
            <a:spLocks noChangeArrowheads="1"/>
          </p:cNvSpPr>
          <p:nvPr/>
        </p:nvSpPr>
        <p:spPr bwMode="auto">
          <a:xfrm>
            <a:off x="6115050" y="6600825"/>
            <a:ext cx="272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a:spcBef>
                <a:spcPct val="0"/>
              </a:spcBef>
            </a:pPr>
            <a:r>
              <a:rPr kumimoji="0" lang="zh-CN" altLang="en-US" sz="1000">
                <a:latin typeface="楷体_GB2312" pitchFamily="49" charset="-122"/>
              </a:rPr>
              <a:t>机动   目录   上页   下页   返回   结束 </a:t>
            </a:r>
          </a:p>
        </p:txBody>
      </p:sp>
      <p:pic>
        <p:nvPicPr>
          <p:cNvPr id="30725" name="Picture 4" descr="返回">
            <a:hlinkClick r:id="" action="ppaction://hlinkshowjump?jump=lastslideviewed"/>
            <a:extLst>
              <a:ext uri="{FF2B5EF4-FFF2-40B4-BE49-F238E27FC236}">
                <a16:creationId xmlns:a16="http://schemas.microsoft.com/office/drawing/2014/main" id="{8D108B17-766C-3FCE-8A23-AC6CDBF10F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5" descr="目录">
            <a:hlinkClick r:id="rId4" action="ppaction://hlinksldjump"/>
            <a:extLst>
              <a:ext uri="{FF2B5EF4-FFF2-40B4-BE49-F238E27FC236}">
                <a16:creationId xmlns:a16="http://schemas.microsoft.com/office/drawing/2014/main" id="{A382CF4C-B5BF-0795-3C44-17BF4DD93B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6" descr="上一页">
            <a:hlinkClick r:id="" action="ppaction://hlinkshowjump?jump=previousslide"/>
            <a:extLst>
              <a:ext uri="{FF2B5EF4-FFF2-40B4-BE49-F238E27FC236}">
                <a16:creationId xmlns:a16="http://schemas.microsoft.com/office/drawing/2014/main" id="{EC1E512F-85A9-75E0-9D74-EB98A4C054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8" name="Picture 7" descr="退出">
            <a:hlinkClick r:id="" action="ppaction://hlinkshowjump?jump=endshow"/>
            <a:extLst>
              <a:ext uri="{FF2B5EF4-FFF2-40B4-BE49-F238E27FC236}">
                <a16:creationId xmlns:a16="http://schemas.microsoft.com/office/drawing/2014/main" id="{8EE2D63E-B943-0660-C22E-7E07E162F8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9" name="Picture 8" descr="下一页">
            <a:hlinkClick r:id="" action="ppaction://hlinkshowjump?jump=nextslide"/>
            <a:extLst>
              <a:ext uri="{FF2B5EF4-FFF2-40B4-BE49-F238E27FC236}">
                <a16:creationId xmlns:a16="http://schemas.microsoft.com/office/drawing/2014/main" id="{3BBB3BB1-181B-732C-5A42-088BA0B620F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23241" name="Object 2">
            <a:extLst>
              <a:ext uri="{FF2B5EF4-FFF2-40B4-BE49-F238E27FC236}">
                <a16:creationId xmlns:a16="http://schemas.microsoft.com/office/drawing/2014/main" id="{D8630C41-AA70-3EC6-42A4-A9D24352ECEA}"/>
              </a:ext>
            </a:extLst>
          </p:cNvPr>
          <p:cNvGraphicFramePr>
            <a:graphicFrameLocks noChangeAspect="1"/>
          </p:cNvGraphicFramePr>
          <p:nvPr/>
        </p:nvGraphicFramePr>
        <p:xfrm>
          <a:off x="433388" y="360363"/>
          <a:ext cx="8277225" cy="5607050"/>
        </p:xfrm>
        <a:graphic>
          <a:graphicData uri="http://schemas.openxmlformats.org/presentationml/2006/ole">
            <mc:AlternateContent xmlns:mc="http://schemas.openxmlformats.org/markup-compatibility/2006">
              <mc:Choice xmlns:v="urn:schemas-microsoft-com:vml" Requires="v">
                <p:oleObj name="Document" r:id="rId9" imgW="4812937" imgH="3571848" progId="Word.Document.8">
                  <p:embed/>
                </p:oleObj>
              </mc:Choice>
              <mc:Fallback>
                <p:oleObj name="Document" r:id="rId9" imgW="4812937" imgH="3571848" progId="Word.Document.8">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3388" y="360363"/>
                        <a:ext cx="8277225" cy="560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3241"/>
                                        </p:tgtEl>
                                        <p:attrNameLst>
                                          <p:attrName>style.visibility</p:attrName>
                                        </p:attrNameLst>
                                      </p:cBhvr>
                                      <p:to>
                                        <p:strVal val="visible"/>
                                      </p:to>
                                    </p:set>
                                    <p:animEffect transition="in" filter="wipe(left)">
                                      <p:cBhvr>
                                        <p:cTn id="7" dur="500"/>
                                        <p:tgtEl>
                                          <p:spTgt spid="223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矩形 1">
            <a:extLst>
              <a:ext uri="{FF2B5EF4-FFF2-40B4-BE49-F238E27FC236}">
                <a16:creationId xmlns:a16="http://schemas.microsoft.com/office/drawing/2014/main" id="{F9323262-61C1-0327-6323-79F7BAD30B3D}"/>
              </a:ext>
            </a:extLst>
          </p:cNvPr>
          <p:cNvSpPr>
            <a:spLocks noChangeArrowheads="1"/>
          </p:cNvSpPr>
          <p:nvPr/>
        </p:nvSpPr>
        <p:spPr bwMode="auto">
          <a:xfrm>
            <a:off x="377825" y="465138"/>
            <a:ext cx="8486775"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例</a:t>
            </a:r>
            <a:r>
              <a:rPr lang="en-US" altLang="zh-CN"/>
              <a:t>1 </a:t>
            </a:r>
            <a:r>
              <a:rPr lang="zh-CN" altLang="en-US"/>
              <a:t>在三维空间直角坐标系下，方程</a:t>
            </a:r>
            <a:r>
              <a:rPr lang="en-US" altLang="zh-CN" i="1"/>
              <a:t>x</a:t>
            </a:r>
            <a:r>
              <a:rPr lang="en-US" altLang="zh-CN" baseline="30000"/>
              <a:t>2</a:t>
            </a:r>
            <a:r>
              <a:rPr lang="en-US" altLang="zh-CN"/>
              <a:t>+</a:t>
            </a:r>
            <a:r>
              <a:rPr lang="en-US" altLang="zh-CN" i="1"/>
              <a:t>y</a:t>
            </a:r>
            <a:r>
              <a:rPr lang="en-US" altLang="zh-CN" baseline="30000"/>
              <a:t>2</a:t>
            </a:r>
            <a:r>
              <a:rPr lang="en-US" altLang="zh-CN"/>
              <a:t>+</a:t>
            </a:r>
            <a:r>
              <a:rPr lang="en-US" altLang="zh-CN" i="1"/>
              <a:t>z</a:t>
            </a:r>
            <a:r>
              <a:rPr lang="en-US" altLang="zh-CN" baseline="30000"/>
              <a:t>2</a:t>
            </a:r>
            <a:r>
              <a:rPr lang="en-US" altLang="zh-CN"/>
              <a:t>-2</a:t>
            </a:r>
            <a:r>
              <a:rPr lang="en-US" altLang="zh-CN" i="1"/>
              <a:t>xy</a:t>
            </a:r>
            <a:r>
              <a:rPr lang="en-US" altLang="zh-CN"/>
              <a:t>-2</a:t>
            </a:r>
            <a:r>
              <a:rPr lang="en-US" altLang="zh-CN" i="1"/>
              <a:t>yz</a:t>
            </a:r>
            <a:r>
              <a:rPr lang="en-US" altLang="zh-CN"/>
              <a:t>-2</a:t>
            </a:r>
            <a:r>
              <a:rPr lang="en-US" altLang="zh-CN" i="1"/>
              <a:t>xy</a:t>
            </a:r>
            <a:r>
              <a:rPr lang="en-US" altLang="zh-CN"/>
              <a:t>=2</a:t>
            </a:r>
            <a:r>
              <a:rPr lang="zh-CN" altLang="en-US"/>
              <a:t>的图像是什么曲面？</a:t>
            </a:r>
          </a:p>
        </p:txBody>
      </p:sp>
      <p:sp>
        <p:nvSpPr>
          <p:cNvPr id="90115" name="TextBox 22">
            <a:extLst>
              <a:ext uri="{FF2B5EF4-FFF2-40B4-BE49-F238E27FC236}">
                <a16:creationId xmlns:a16="http://schemas.microsoft.com/office/drawing/2014/main" id="{EA8A9C48-6833-281E-A941-1F719CD49550}"/>
              </a:ext>
            </a:extLst>
          </p:cNvPr>
          <p:cNvSpPr txBox="1">
            <a:spLocks noChangeArrowheads="1"/>
          </p:cNvSpPr>
          <p:nvPr/>
        </p:nvSpPr>
        <p:spPr bwMode="auto">
          <a:xfrm>
            <a:off x="395288" y="1958975"/>
            <a:ext cx="8239125"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问题分析：</a:t>
            </a:r>
            <a:r>
              <a:rPr lang="zh-CN" altLang="zh-CN"/>
              <a:t>设</a:t>
            </a:r>
            <a:r>
              <a:rPr lang="en-US" altLang="zh-CN" i="1"/>
              <a:t>x,y,z</a:t>
            </a:r>
            <a:r>
              <a:rPr lang="zh-CN" altLang="zh-CN"/>
              <a:t>轴正方向上的单位向量是</a:t>
            </a:r>
            <a:r>
              <a:rPr lang="en-US" altLang="zh-CN"/>
              <a:t> </a:t>
            </a:r>
            <a:r>
              <a:rPr lang="en-US" altLang="zh-CN" i="1"/>
              <a:t>e</a:t>
            </a:r>
            <a:r>
              <a:rPr lang="en-US" altLang="zh-CN" baseline="-25000"/>
              <a:t>1</a:t>
            </a:r>
            <a:r>
              <a:rPr lang="en-US" altLang="zh-CN"/>
              <a:t>=(1,0,0)</a:t>
            </a:r>
            <a:r>
              <a:rPr lang="en-US" altLang="zh-CN" i="1" baseline="30000"/>
              <a:t>T</a:t>
            </a:r>
            <a:r>
              <a:rPr lang="en-US" altLang="zh-CN"/>
              <a:t>, </a:t>
            </a:r>
            <a:r>
              <a:rPr lang="en-US" altLang="zh-CN" i="1"/>
              <a:t>e</a:t>
            </a:r>
            <a:r>
              <a:rPr lang="en-US" altLang="zh-CN" baseline="-25000"/>
              <a:t>2</a:t>
            </a:r>
            <a:r>
              <a:rPr lang="en-US" altLang="zh-CN"/>
              <a:t>=(0,1,0)</a:t>
            </a:r>
            <a:r>
              <a:rPr lang="en-US" altLang="zh-CN" i="1" baseline="30000"/>
              <a:t>T</a:t>
            </a:r>
            <a:r>
              <a:rPr lang="en-US" altLang="zh-CN"/>
              <a:t>, </a:t>
            </a:r>
            <a:r>
              <a:rPr lang="en-US" altLang="zh-CN" i="1"/>
              <a:t>e</a:t>
            </a:r>
            <a:r>
              <a:rPr lang="en-US" altLang="zh-CN" baseline="-25000"/>
              <a:t>3</a:t>
            </a:r>
            <a:r>
              <a:rPr lang="en-US" altLang="zh-CN"/>
              <a:t>=(0,0,1)</a:t>
            </a:r>
            <a:r>
              <a:rPr lang="en-US" altLang="zh-CN" i="1" baseline="30000"/>
              <a:t>T</a:t>
            </a:r>
            <a:r>
              <a:rPr lang="en-US" altLang="zh-CN"/>
              <a:t>,</a:t>
            </a:r>
            <a:r>
              <a:rPr lang="zh-CN" altLang="zh-CN"/>
              <a:t>它们组成三维空间</a:t>
            </a:r>
            <a:r>
              <a:rPr lang="en-US" altLang="zh-CN"/>
              <a:t> V=R</a:t>
            </a:r>
            <a:r>
              <a:rPr lang="en-US" altLang="zh-CN" baseline="30000"/>
              <a:t>3x1</a:t>
            </a:r>
            <a:r>
              <a:rPr lang="zh-CN" altLang="zh-CN"/>
              <a:t> </a:t>
            </a:r>
            <a:r>
              <a:rPr lang="en-US" altLang="zh-CN"/>
              <a:t>(</a:t>
            </a:r>
            <a:r>
              <a:rPr lang="zh-CN" altLang="zh-CN"/>
              <a:t>由实数域</a:t>
            </a:r>
            <a:r>
              <a:rPr lang="en-US" altLang="zh-CN"/>
              <a:t>R</a:t>
            </a:r>
            <a:r>
              <a:rPr lang="zh-CN" altLang="zh-CN"/>
              <a:t>上的全体三维列向量组成</a:t>
            </a:r>
            <a:r>
              <a:rPr lang="en-US" altLang="zh-CN"/>
              <a:t>)</a:t>
            </a:r>
            <a:r>
              <a:rPr lang="zh-CN" altLang="zh-CN"/>
              <a:t>中的一组右手系标准正交基。另外选取右手系标准正交基</a:t>
            </a:r>
            <a:r>
              <a:rPr lang="en-US" altLang="zh-CN" i="1"/>
              <a:t>w</a:t>
            </a:r>
            <a:r>
              <a:rPr lang="en-US" altLang="zh-CN" baseline="-25000"/>
              <a:t>1</a:t>
            </a:r>
            <a:r>
              <a:rPr lang="en-US" altLang="zh-CN"/>
              <a:t>,</a:t>
            </a:r>
            <a:r>
              <a:rPr lang="en-US" altLang="zh-CN" i="1"/>
              <a:t>w</a:t>
            </a:r>
            <a:r>
              <a:rPr lang="en-US" altLang="zh-CN" baseline="-25000"/>
              <a:t>2</a:t>
            </a:r>
            <a:r>
              <a:rPr lang="en-US" altLang="zh-CN"/>
              <a:t>,</a:t>
            </a:r>
            <a:r>
              <a:rPr lang="en-US" altLang="zh-CN" i="1"/>
              <a:t>w</a:t>
            </a:r>
            <a:r>
              <a:rPr lang="en-US" altLang="zh-CN" baseline="-25000"/>
              <a:t>3</a:t>
            </a:r>
            <a:r>
              <a:rPr lang="zh-CN" altLang="zh-CN"/>
              <a:t>决定一个新的直角坐标系。</a:t>
            </a:r>
            <a:endParaRPr lang="zh-CN" altLang="en-US"/>
          </a:p>
        </p:txBody>
      </p:sp>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矩形 18">
            <a:extLst>
              <a:ext uri="{FF2B5EF4-FFF2-40B4-BE49-F238E27FC236}">
                <a16:creationId xmlns:a16="http://schemas.microsoft.com/office/drawing/2014/main" id="{B001E5F8-2E1A-AACC-398A-1952ECBEF306}"/>
              </a:ext>
            </a:extLst>
          </p:cNvPr>
          <p:cNvSpPr>
            <a:spLocks noChangeArrowheads="1"/>
          </p:cNvSpPr>
          <p:nvPr/>
        </p:nvSpPr>
        <p:spPr bwMode="auto">
          <a:xfrm>
            <a:off x="427038" y="219075"/>
            <a:ext cx="8267700" cy="252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设两组基之间的过渡矩阵为</a:t>
            </a:r>
            <a:r>
              <a:rPr lang="en-US" altLang="zh-CN"/>
              <a:t>P:(</a:t>
            </a:r>
            <a:r>
              <a:rPr lang="en-US" altLang="zh-CN" i="1"/>
              <a:t>w</a:t>
            </a:r>
            <a:r>
              <a:rPr lang="en-US" altLang="zh-CN" baseline="-25000"/>
              <a:t>1</a:t>
            </a:r>
            <a:r>
              <a:rPr lang="en-US" altLang="zh-CN"/>
              <a:t>,</a:t>
            </a:r>
            <a:r>
              <a:rPr lang="en-US" altLang="zh-CN" i="1"/>
              <a:t>w</a:t>
            </a:r>
            <a:r>
              <a:rPr lang="en-US" altLang="zh-CN" baseline="-25000"/>
              <a:t>2</a:t>
            </a:r>
            <a:r>
              <a:rPr lang="en-US" altLang="zh-CN"/>
              <a:t>,</a:t>
            </a:r>
            <a:r>
              <a:rPr lang="en-US" altLang="zh-CN" i="1"/>
              <a:t>w</a:t>
            </a:r>
            <a:r>
              <a:rPr lang="en-US" altLang="zh-CN" baseline="-25000"/>
              <a:t>3 </a:t>
            </a:r>
            <a:r>
              <a:rPr lang="en-US" altLang="zh-CN"/>
              <a:t>)=(</a:t>
            </a:r>
            <a:r>
              <a:rPr lang="en-US" altLang="zh-CN" i="1"/>
              <a:t>e</a:t>
            </a:r>
            <a:r>
              <a:rPr lang="en-US" altLang="zh-CN" baseline="-25000"/>
              <a:t>1</a:t>
            </a:r>
            <a:r>
              <a:rPr lang="en-US" altLang="zh-CN"/>
              <a:t>,</a:t>
            </a:r>
            <a:r>
              <a:rPr lang="en-US" altLang="zh-CN" i="1"/>
              <a:t>e</a:t>
            </a:r>
            <a:r>
              <a:rPr lang="en-US" altLang="zh-CN" baseline="-25000"/>
              <a:t>2</a:t>
            </a:r>
            <a:r>
              <a:rPr lang="en-US" altLang="zh-CN"/>
              <a:t>,</a:t>
            </a:r>
            <a:r>
              <a:rPr lang="en-US" altLang="zh-CN" i="1"/>
              <a:t>e</a:t>
            </a:r>
            <a:r>
              <a:rPr lang="en-US" altLang="zh-CN" baseline="-25000"/>
              <a:t>3</a:t>
            </a:r>
            <a:r>
              <a:rPr lang="en-US" altLang="zh-CN"/>
              <a:t>)</a:t>
            </a:r>
            <a:r>
              <a:rPr lang="en-US" altLang="zh-CN" i="1"/>
              <a:t>P</a:t>
            </a:r>
            <a:r>
              <a:rPr lang="zh-CN" altLang="en-US"/>
              <a:t>则</a:t>
            </a:r>
            <a:r>
              <a:rPr lang="en-US" altLang="zh-CN" i="1"/>
              <a:t>P</a:t>
            </a:r>
            <a:r>
              <a:rPr lang="zh-CN" altLang="en-US"/>
              <a:t>是正交方阵且</a:t>
            </a:r>
            <a:r>
              <a:rPr lang="en-US" altLang="zh-CN"/>
              <a:t>|</a:t>
            </a:r>
            <a:r>
              <a:rPr lang="en-US" altLang="zh-CN" i="1"/>
              <a:t>P</a:t>
            </a:r>
            <a:r>
              <a:rPr lang="en-US" altLang="zh-CN"/>
              <a:t>|=1.</a:t>
            </a:r>
            <a:r>
              <a:rPr lang="zh-CN" altLang="en-US"/>
              <a:t>任一点在原来的坐标系下的坐标</a:t>
            </a:r>
            <a:r>
              <a:rPr lang="en-US" altLang="zh-CN"/>
              <a:t>(</a:t>
            </a:r>
            <a:r>
              <a:rPr lang="en-US" altLang="zh-CN" i="1"/>
              <a:t>x,y,z</a:t>
            </a:r>
            <a:r>
              <a:rPr lang="en-US" altLang="zh-CN"/>
              <a:t>)</a:t>
            </a:r>
            <a:r>
              <a:rPr lang="en-US" altLang="zh-CN" i="1" baseline="30000"/>
              <a:t>T</a:t>
            </a:r>
            <a:r>
              <a:rPr lang="zh-CN" altLang="en-US"/>
              <a:t>与它在新坐标系下的坐标</a:t>
            </a:r>
            <a:r>
              <a:rPr lang="en-US" altLang="zh-CN"/>
              <a:t>(</a:t>
            </a:r>
            <a:r>
              <a:rPr lang="en-US" altLang="zh-CN" i="1"/>
              <a:t>x’,y’,z’</a:t>
            </a:r>
            <a:r>
              <a:rPr lang="en-US" altLang="zh-CN"/>
              <a:t>)</a:t>
            </a:r>
            <a:r>
              <a:rPr lang="en-US" altLang="zh-CN" i="1" baseline="30000"/>
              <a:t>T</a:t>
            </a:r>
            <a:r>
              <a:rPr lang="zh-CN" altLang="en-US"/>
              <a:t>之间有坐标变换公式</a:t>
            </a:r>
          </a:p>
        </p:txBody>
      </p:sp>
      <p:graphicFrame>
        <p:nvGraphicFramePr>
          <p:cNvPr id="31746" name="Object 6">
            <a:extLst>
              <a:ext uri="{FF2B5EF4-FFF2-40B4-BE49-F238E27FC236}">
                <a16:creationId xmlns:a16="http://schemas.microsoft.com/office/drawing/2014/main" id="{D16FA1C5-AFD5-27CC-D7D3-CA30E5DEF38C}"/>
              </a:ext>
            </a:extLst>
          </p:cNvPr>
          <p:cNvGraphicFramePr>
            <a:graphicFrameLocks noChangeAspect="1"/>
          </p:cNvGraphicFramePr>
          <p:nvPr/>
        </p:nvGraphicFramePr>
        <p:xfrm>
          <a:off x="2952750" y="2305050"/>
          <a:ext cx="1903413" cy="1684338"/>
        </p:xfrm>
        <a:graphic>
          <a:graphicData uri="http://schemas.openxmlformats.org/presentationml/2006/ole">
            <mc:AlternateContent xmlns:mc="http://schemas.openxmlformats.org/markup-compatibility/2006">
              <mc:Choice xmlns:v="urn:schemas-microsoft-com:vml" Requires="v">
                <p:oleObj name="Equation" r:id="rId2" imgW="825480" imgH="711000" progId="Equation.3">
                  <p:embed/>
                </p:oleObj>
              </mc:Choice>
              <mc:Fallback>
                <p:oleObj name="Equation" r:id="rId2" imgW="825480" imgH="71100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750" y="2305050"/>
                        <a:ext cx="1903413" cy="168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7" name="Object 19">
            <a:extLst>
              <a:ext uri="{FF2B5EF4-FFF2-40B4-BE49-F238E27FC236}">
                <a16:creationId xmlns:a16="http://schemas.microsoft.com/office/drawing/2014/main" id="{D0766900-F712-B862-8425-0B6DF54DB931}"/>
              </a:ext>
            </a:extLst>
          </p:cNvPr>
          <p:cNvGraphicFramePr>
            <a:graphicFrameLocks noChangeAspect="1"/>
          </p:cNvGraphicFramePr>
          <p:nvPr/>
        </p:nvGraphicFramePr>
        <p:xfrm>
          <a:off x="471488" y="4705350"/>
          <a:ext cx="8112125" cy="1739900"/>
        </p:xfrm>
        <a:graphic>
          <a:graphicData uri="http://schemas.openxmlformats.org/presentationml/2006/ole">
            <mc:AlternateContent xmlns:mc="http://schemas.openxmlformats.org/markup-compatibility/2006">
              <mc:Choice xmlns:v="urn:schemas-microsoft-com:vml" Requires="v">
                <p:oleObj name="Equation" r:id="rId4" imgW="3517560" imgH="711000" progId="Equation.3">
                  <p:embed/>
                </p:oleObj>
              </mc:Choice>
              <mc:Fallback>
                <p:oleObj name="Equation" r:id="rId4" imgW="3517560" imgH="711000" progId="Equation.3">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488" y="4705350"/>
                        <a:ext cx="8112125" cy="173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49" name="矩形 21">
            <a:extLst>
              <a:ext uri="{FF2B5EF4-FFF2-40B4-BE49-F238E27FC236}">
                <a16:creationId xmlns:a16="http://schemas.microsoft.com/office/drawing/2014/main" id="{F935590A-0EDD-109C-0906-8B7B411AFB4A}"/>
              </a:ext>
            </a:extLst>
          </p:cNvPr>
          <p:cNvSpPr>
            <a:spLocks noChangeArrowheads="1"/>
          </p:cNvSpPr>
          <p:nvPr/>
        </p:nvSpPr>
        <p:spPr bwMode="auto">
          <a:xfrm>
            <a:off x="412750" y="4071938"/>
            <a:ext cx="82597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原方程的左边是 的一个二次型：</a:t>
            </a: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矩形 3">
            <a:extLst>
              <a:ext uri="{FF2B5EF4-FFF2-40B4-BE49-F238E27FC236}">
                <a16:creationId xmlns:a16="http://schemas.microsoft.com/office/drawing/2014/main" id="{AA5C8765-5181-665D-4B32-970E29A47C05}"/>
              </a:ext>
            </a:extLst>
          </p:cNvPr>
          <p:cNvSpPr>
            <a:spLocks noChangeArrowheads="1"/>
          </p:cNvSpPr>
          <p:nvPr/>
        </p:nvSpPr>
        <p:spPr bwMode="auto">
          <a:xfrm>
            <a:off x="339725" y="742950"/>
            <a:ext cx="8408988"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FF00"/>
                </a:solidFill>
              </a:rPr>
              <a:t>✎</a:t>
            </a:r>
            <a:r>
              <a:rPr lang="zh-CN" altLang="en-US"/>
              <a:t>在</a:t>
            </a:r>
            <a:r>
              <a:rPr lang="en-US" altLang="zh-CN" i="1"/>
              <a:t>n</a:t>
            </a:r>
            <a:r>
              <a:rPr lang="zh-CN" altLang="en-US"/>
              <a:t>维欧氏空间</a:t>
            </a:r>
            <a:r>
              <a:rPr lang="en-US" altLang="zh-CN" i="1"/>
              <a:t>V</a:t>
            </a:r>
            <a:r>
              <a:rPr lang="zh-CN" altLang="en-US"/>
              <a:t>中任取一组基</a:t>
            </a:r>
            <a:r>
              <a:rPr lang="en-US" altLang="zh-CN" i="1"/>
              <a:t>M</a:t>
            </a:r>
            <a:r>
              <a:rPr lang="en-US" altLang="zh-CN"/>
              <a:t>={</a:t>
            </a:r>
            <a:r>
              <a:rPr lang="el-GR" altLang="zh-CN" i="1"/>
              <a:t>α</a:t>
            </a:r>
            <a:r>
              <a:rPr lang="en-US" altLang="zh-CN" baseline="-25000"/>
              <a:t>1</a:t>
            </a:r>
            <a:r>
              <a:rPr lang="en-US" altLang="zh-CN"/>
              <a:t>,…,</a:t>
            </a:r>
            <a:r>
              <a:rPr lang="el-GR" altLang="zh-CN" i="1"/>
              <a:t>α</a:t>
            </a:r>
            <a:r>
              <a:rPr lang="en-US" altLang="zh-CN" i="1" baseline="-25000"/>
              <a:t>n</a:t>
            </a:r>
            <a:r>
              <a:rPr lang="en-US" altLang="zh-CN"/>
              <a:t>}, </a:t>
            </a:r>
            <a:r>
              <a:rPr lang="zh-CN" altLang="en-US"/>
              <a:t>设</a:t>
            </a:r>
            <a:r>
              <a:rPr lang="en-US" altLang="zh-CN" i="1"/>
              <a:t>V</a:t>
            </a:r>
            <a:r>
              <a:rPr lang="zh-CN" altLang="en-US"/>
              <a:t>的内积在这组基下的度量矩阵为 </a:t>
            </a:r>
            <a:r>
              <a:rPr lang="en-US" altLang="zh-CN" i="1"/>
              <a:t>A</a:t>
            </a:r>
            <a:r>
              <a:rPr lang="en-US" altLang="zh-CN"/>
              <a:t>=(</a:t>
            </a:r>
            <a:r>
              <a:rPr lang="en-US" altLang="zh-CN" i="1"/>
              <a:t>s</a:t>
            </a:r>
            <a:r>
              <a:rPr lang="en-US" altLang="zh-CN" i="1" baseline="-25000"/>
              <a:t>ij</a:t>
            </a:r>
            <a:r>
              <a:rPr lang="en-US" altLang="zh-CN"/>
              <a:t>)</a:t>
            </a:r>
            <a:r>
              <a:rPr lang="en-US" altLang="zh-CN" i="1" baseline="-25000"/>
              <a:t>n</a:t>
            </a:r>
            <a:r>
              <a:rPr lang="en-US" altLang="zh-CN" baseline="-25000"/>
              <a:t>x</a:t>
            </a:r>
            <a:r>
              <a:rPr lang="en-US" altLang="zh-CN" i="1" baseline="-25000"/>
              <a:t>n</a:t>
            </a:r>
            <a:r>
              <a:rPr lang="en-US" altLang="zh-CN"/>
              <a:t>, </a:t>
            </a:r>
            <a:r>
              <a:rPr lang="zh-CN" altLang="en-US"/>
              <a:t>其中</a:t>
            </a:r>
            <a:r>
              <a:rPr lang="en-US" altLang="zh-CN" i="1"/>
              <a:t>s</a:t>
            </a:r>
            <a:r>
              <a:rPr lang="en-US" altLang="zh-CN" i="1" baseline="-25000"/>
              <a:t>ij</a:t>
            </a:r>
            <a:r>
              <a:rPr lang="en-US" altLang="zh-CN"/>
              <a:t>=(</a:t>
            </a:r>
            <a:r>
              <a:rPr lang="el-GR" altLang="zh-CN" i="1"/>
              <a:t>α</a:t>
            </a:r>
            <a:r>
              <a:rPr lang="en-US" altLang="zh-CN" i="1" baseline="-25000"/>
              <a:t>i</a:t>
            </a:r>
            <a:r>
              <a:rPr lang="en-US" altLang="zh-CN"/>
              <a:t>,</a:t>
            </a:r>
            <a:r>
              <a:rPr lang="el-GR" altLang="zh-CN" i="1"/>
              <a:t>α</a:t>
            </a:r>
            <a:r>
              <a:rPr lang="en-US" altLang="zh-CN" i="1" baseline="-25000"/>
              <a:t>j</a:t>
            </a:r>
            <a:r>
              <a:rPr lang="en-US" altLang="zh-CN"/>
              <a:t>), (1≤</a:t>
            </a:r>
            <a:r>
              <a:rPr lang="en-US" altLang="zh-CN" i="1"/>
              <a:t>i,j</a:t>
            </a:r>
            <a:r>
              <a:rPr lang="en-US" altLang="zh-CN"/>
              <a:t>≤</a:t>
            </a:r>
            <a:r>
              <a:rPr lang="en-US" altLang="zh-CN" i="1"/>
              <a:t>n</a:t>
            </a:r>
            <a:r>
              <a:rPr lang="en-US" altLang="zh-CN"/>
              <a:t>).</a:t>
            </a:r>
            <a:r>
              <a:rPr lang="zh-CN" altLang="en-US"/>
              <a:t>则任意</a:t>
            </a:r>
            <a:r>
              <a:rPr lang="el-GR" altLang="zh-CN" i="1"/>
              <a:t>α</a:t>
            </a:r>
            <a:r>
              <a:rPr lang="en-US" altLang="zh-CN"/>
              <a:t>,</a:t>
            </a:r>
            <a:r>
              <a:rPr lang="el-GR" altLang="zh-CN" i="1"/>
              <a:t>β</a:t>
            </a:r>
            <a:r>
              <a:rPr lang="zh-CN" altLang="en-US"/>
              <a:t>的内积可以由它们的在基</a:t>
            </a:r>
            <a:r>
              <a:rPr lang="en-US" altLang="zh-CN" i="1"/>
              <a:t>M</a:t>
            </a:r>
            <a:r>
              <a:rPr lang="zh-CN" altLang="en-US"/>
              <a:t>下的坐标</a:t>
            </a:r>
            <a:r>
              <a:rPr lang="en-US" altLang="zh-CN" i="1"/>
              <a:t>X,Y</a:t>
            </a:r>
            <a:r>
              <a:rPr lang="en-US" altLang="zh-CN"/>
              <a:t> </a:t>
            </a:r>
            <a:r>
              <a:rPr lang="zh-CN" altLang="en-US"/>
              <a:t>按公式</a:t>
            </a:r>
            <a:r>
              <a:rPr lang="en-US" altLang="zh-CN"/>
              <a:t>(</a:t>
            </a:r>
            <a:r>
              <a:rPr lang="el-GR" altLang="zh-CN" i="1"/>
              <a:t>α</a:t>
            </a:r>
            <a:r>
              <a:rPr lang="en-US" altLang="zh-CN"/>
              <a:t>,</a:t>
            </a:r>
            <a:r>
              <a:rPr lang="el-GR" altLang="zh-CN" i="1"/>
              <a:t>β</a:t>
            </a:r>
            <a:r>
              <a:rPr lang="en-US" altLang="zh-CN"/>
              <a:t>)=</a:t>
            </a:r>
            <a:r>
              <a:rPr lang="en-US" altLang="zh-CN" i="1"/>
              <a:t>X</a:t>
            </a:r>
            <a:r>
              <a:rPr lang="en-US" altLang="zh-CN" i="1" baseline="30000"/>
              <a:t>T</a:t>
            </a:r>
            <a:r>
              <a:rPr lang="en-US" altLang="zh-CN" i="1"/>
              <a:t>AY</a:t>
            </a:r>
            <a:r>
              <a:rPr lang="zh-CN" altLang="en-US"/>
              <a:t>算出来</a:t>
            </a:r>
            <a:r>
              <a:rPr lang="en-US" altLang="zh-CN"/>
              <a:t>. </a:t>
            </a:r>
            <a:endParaRPr lang="zh-CN" altLang="en-US"/>
          </a:p>
        </p:txBody>
      </p:sp>
      <p:sp>
        <p:nvSpPr>
          <p:cNvPr id="86019" name="TextBox 4">
            <a:extLst>
              <a:ext uri="{FF2B5EF4-FFF2-40B4-BE49-F238E27FC236}">
                <a16:creationId xmlns:a16="http://schemas.microsoft.com/office/drawing/2014/main" id="{32781A32-094E-D6EC-3331-91DCB210BDF8}"/>
              </a:ext>
            </a:extLst>
          </p:cNvPr>
          <p:cNvSpPr txBox="1">
            <a:spLocks noChangeArrowheads="1"/>
          </p:cNvSpPr>
          <p:nvPr/>
        </p:nvSpPr>
        <p:spPr bwMode="auto">
          <a:xfrm>
            <a:off x="320675" y="234950"/>
            <a:ext cx="3667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FF00"/>
                </a:solidFill>
                <a:latin typeface="华文新魏" panose="02010800040101010101" pitchFamily="2" charset="-122"/>
                <a:ea typeface="华文新魏" panose="02010800040101010101" pitchFamily="2" charset="-122"/>
              </a:rPr>
              <a:t>矩阵的相合</a:t>
            </a:r>
          </a:p>
        </p:txBody>
      </p:sp>
      <p:sp>
        <p:nvSpPr>
          <p:cNvPr id="86020" name="矩形 5">
            <a:extLst>
              <a:ext uri="{FF2B5EF4-FFF2-40B4-BE49-F238E27FC236}">
                <a16:creationId xmlns:a16="http://schemas.microsoft.com/office/drawing/2014/main" id="{BBFB229F-A5B0-3C86-3E33-02A5D9C587B9}"/>
              </a:ext>
            </a:extLst>
          </p:cNvPr>
          <p:cNvSpPr>
            <a:spLocks noChangeArrowheads="1"/>
          </p:cNvSpPr>
          <p:nvPr/>
        </p:nvSpPr>
        <p:spPr bwMode="auto">
          <a:xfrm>
            <a:off x="377825" y="3271838"/>
            <a:ext cx="85026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✎一般地</a:t>
            </a:r>
            <a:r>
              <a:rPr lang="en-US" altLang="zh-CN"/>
              <a:t>, </a:t>
            </a:r>
            <a:r>
              <a:rPr lang="zh-CN" altLang="en-US"/>
              <a:t>设</a:t>
            </a:r>
            <a:r>
              <a:rPr lang="en-US" altLang="zh-CN" i="1"/>
              <a:t>M</a:t>
            </a:r>
            <a:r>
              <a:rPr lang="en-US" altLang="zh-CN" baseline="-25000"/>
              <a:t>1</a:t>
            </a:r>
            <a:r>
              <a:rPr lang="en-US" altLang="zh-CN"/>
              <a:t>={</a:t>
            </a:r>
            <a:r>
              <a:rPr lang="el-GR" altLang="zh-CN" i="1"/>
              <a:t>β</a:t>
            </a:r>
            <a:r>
              <a:rPr lang="en-US" altLang="zh-CN" baseline="-25000"/>
              <a:t>1</a:t>
            </a:r>
            <a:r>
              <a:rPr lang="en-US" altLang="zh-CN"/>
              <a:t>,…,</a:t>
            </a:r>
            <a:r>
              <a:rPr lang="el-GR" altLang="zh-CN"/>
              <a:t> </a:t>
            </a:r>
            <a:r>
              <a:rPr lang="el-GR" altLang="zh-CN" i="1"/>
              <a:t>β</a:t>
            </a:r>
            <a:r>
              <a:rPr lang="en-US" altLang="zh-CN" i="1" baseline="-25000"/>
              <a:t>n</a:t>
            </a:r>
            <a:r>
              <a:rPr lang="en-US" altLang="zh-CN"/>
              <a:t>},</a:t>
            </a:r>
            <a:r>
              <a:rPr lang="zh-CN" altLang="en-US"/>
              <a:t> 是</a:t>
            </a:r>
            <a:r>
              <a:rPr lang="en-US" altLang="zh-CN"/>
              <a:t>V</a:t>
            </a:r>
            <a:r>
              <a:rPr lang="zh-CN" altLang="en-US"/>
              <a:t>的另外一组基</a:t>
            </a:r>
            <a:r>
              <a:rPr lang="en-US" altLang="zh-CN"/>
              <a:t>, V</a:t>
            </a:r>
            <a:r>
              <a:rPr lang="zh-CN" altLang="en-US"/>
              <a:t>的内积在这组基下的度量矩阵为</a:t>
            </a:r>
            <a:r>
              <a:rPr lang="en-US" altLang="zh-CN" i="1"/>
              <a:t>B</a:t>
            </a:r>
            <a:r>
              <a:rPr lang="en-US" altLang="zh-CN"/>
              <a:t>=(</a:t>
            </a:r>
            <a:r>
              <a:rPr lang="en-US" altLang="zh-CN" i="1"/>
              <a:t>b</a:t>
            </a:r>
            <a:r>
              <a:rPr lang="en-US" altLang="zh-CN" i="1" baseline="-25000"/>
              <a:t>ij</a:t>
            </a:r>
            <a:r>
              <a:rPr lang="en-US" altLang="zh-CN"/>
              <a:t>)</a:t>
            </a:r>
            <a:r>
              <a:rPr lang="en-US" altLang="zh-CN" i="1" baseline="-25000"/>
              <a:t>n</a:t>
            </a:r>
            <a:r>
              <a:rPr lang="en-US" altLang="zh-CN" baseline="-25000"/>
              <a:t>x</a:t>
            </a:r>
            <a:r>
              <a:rPr lang="en-US" altLang="zh-CN" i="1" baseline="-25000"/>
              <a:t>n</a:t>
            </a:r>
            <a:r>
              <a:rPr lang="en-US" altLang="zh-CN"/>
              <a:t>, </a:t>
            </a:r>
            <a:r>
              <a:rPr lang="zh-CN" altLang="en-US"/>
              <a:t>其中</a:t>
            </a:r>
            <a:r>
              <a:rPr lang="en-US" altLang="zh-CN" i="1"/>
              <a:t>b</a:t>
            </a:r>
            <a:r>
              <a:rPr lang="en-US" altLang="zh-CN" i="1" baseline="-25000"/>
              <a:t>ij</a:t>
            </a:r>
            <a:r>
              <a:rPr lang="en-US" altLang="zh-CN"/>
              <a:t>=(</a:t>
            </a:r>
            <a:r>
              <a:rPr lang="el-GR" altLang="zh-CN" i="1"/>
              <a:t>β</a:t>
            </a:r>
            <a:r>
              <a:rPr lang="en-US" altLang="zh-CN" i="1" baseline="-25000"/>
              <a:t>i</a:t>
            </a:r>
            <a:r>
              <a:rPr lang="en-US" altLang="zh-CN" i="1"/>
              <a:t>,</a:t>
            </a:r>
            <a:r>
              <a:rPr lang="el-GR" altLang="zh-CN" i="1"/>
              <a:t> β</a:t>
            </a:r>
            <a:r>
              <a:rPr lang="en-US" altLang="zh-CN" i="1" baseline="-25000"/>
              <a:t>j</a:t>
            </a:r>
            <a:r>
              <a:rPr lang="en-US" altLang="zh-CN"/>
              <a:t>), (1≤</a:t>
            </a:r>
            <a:r>
              <a:rPr lang="en-US" altLang="zh-CN" i="1"/>
              <a:t>i,j</a:t>
            </a:r>
            <a:r>
              <a:rPr lang="en-US" altLang="zh-CN"/>
              <a:t>≤</a:t>
            </a:r>
            <a:r>
              <a:rPr lang="en-US" altLang="zh-CN" i="1"/>
              <a:t>n</a:t>
            </a:r>
            <a:r>
              <a:rPr lang="en-US" altLang="zh-CN"/>
              <a:t>).</a:t>
            </a:r>
            <a:r>
              <a:rPr lang="zh-CN" altLang="en-US"/>
              <a:t>要计算出内积在基 </a:t>
            </a:r>
            <a:r>
              <a:rPr lang="en-US" altLang="zh-CN" i="1"/>
              <a:t>M</a:t>
            </a:r>
            <a:r>
              <a:rPr lang="en-US" altLang="zh-CN" baseline="-25000"/>
              <a:t>1 </a:t>
            </a:r>
            <a:r>
              <a:rPr lang="en-US" altLang="zh-CN"/>
              <a:t> </a:t>
            </a:r>
            <a:r>
              <a:rPr lang="zh-CN" altLang="en-US"/>
              <a:t>下的度量矩阵</a:t>
            </a:r>
            <a:r>
              <a:rPr lang="en-US" altLang="zh-CN" i="1"/>
              <a:t>B</a:t>
            </a:r>
            <a:r>
              <a:rPr lang="en-US" altLang="zh-CN"/>
              <a:t>, </a:t>
            </a:r>
            <a:r>
              <a:rPr lang="zh-CN" altLang="en-US"/>
              <a:t>只要算出</a:t>
            </a:r>
            <a:r>
              <a:rPr lang="en-US" altLang="zh-CN" i="1"/>
              <a:t>M</a:t>
            </a:r>
            <a:r>
              <a:rPr lang="en-US" altLang="zh-CN" baseline="-25000"/>
              <a:t>1</a:t>
            </a:r>
            <a:r>
              <a:rPr lang="zh-CN" altLang="en-US"/>
              <a:t>中任意两个基向量的内积</a:t>
            </a:r>
            <a:r>
              <a:rPr lang="en-US" altLang="zh-CN"/>
              <a:t>(</a:t>
            </a:r>
            <a:r>
              <a:rPr lang="el-GR" altLang="zh-CN" i="1"/>
              <a:t>β</a:t>
            </a:r>
            <a:r>
              <a:rPr lang="en-US" altLang="zh-CN" i="1" baseline="-25000"/>
              <a:t>i</a:t>
            </a:r>
            <a:r>
              <a:rPr lang="en-US" altLang="zh-CN"/>
              <a:t>,</a:t>
            </a:r>
            <a:r>
              <a:rPr lang="el-GR" altLang="zh-CN"/>
              <a:t> </a:t>
            </a:r>
            <a:r>
              <a:rPr lang="el-GR" altLang="zh-CN" i="1"/>
              <a:t>β</a:t>
            </a:r>
            <a:r>
              <a:rPr lang="en-US" altLang="zh-CN" i="1" baseline="-25000"/>
              <a:t>j</a:t>
            </a:r>
            <a:r>
              <a:rPr lang="en-US" altLang="zh-CN"/>
              <a:t>).</a:t>
            </a:r>
            <a:r>
              <a:rPr lang="zh-CN" altLang="en-US"/>
              <a:t>由向量在基</a:t>
            </a:r>
            <a:r>
              <a:rPr lang="en-US" altLang="zh-CN"/>
              <a:t>M</a:t>
            </a:r>
            <a:r>
              <a:rPr lang="zh-CN" altLang="en-US"/>
              <a:t>下的坐标</a:t>
            </a:r>
            <a:r>
              <a:rPr lang="en-US" altLang="zh-CN" i="1"/>
              <a:t>X</a:t>
            </a:r>
            <a:r>
              <a:rPr lang="en-US" altLang="zh-CN"/>
              <a:t>,</a:t>
            </a:r>
            <a:r>
              <a:rPr lang="en-US" altLang="zh-CN" i="1"/>
              <a:t>Y</a:t>
            </a:r>
            <a:r>
              <a:rPr lang="zh-CN" altLang="en-US"/>
              <a:t>计算内积的公式</a:t>
            </a:r>
            <a:r>
              <a:rPr lang="en-US" altLang="zh-CN"/>
              <a:t>, </a:t>
            </a:r>
            <a:r>
              <a:rPr lang="zh-CN" altLang="en-US"/>
              <a:t>就可以利用这个公式来计算</a:t>
            </a:r>
            <a:r>
              <a:rPr lang="en-US" altLang="zh-CN"/>
              <a:t>(</a:t>
            </a:r>
            <a:r>
              <a:rPr lang="el-GR" altLang="zh-CN" i="1"/>
              <a:t>β</a:t>
            </a:r>
            <a:r>
              <a:rPr lang="en-US" altLang="zh-CN" i="1" baseline="-25000"/>
              <a:t>i</a:t>
            </a:r>
            <a:r>
              <a:rPr lang="en-US" altLang="zh-CN"/>
              <a:t>,</a:t>
            </a:r>
            <a:r>
              <a:rPr lang="el-GR" altLang="zh-CN"/>
              <a:t> </a:t>
            </a:r>
            <a:r>
              <a:rPr lang="el-GR" altLang="zh-CN" i="1"/>
              <a:t>β</a:t>
            </a:r>
            <a:r>
              <a:rPr lang="en-US" altLang="zh-CN" i="1" baseline="-25000"/>
              <a:t>j</a:t>
            </a:r>
            <a:r>
              <a:rPr lang="en-US" altLang="zh-CN"/>
              <a:t>).</a:t>
            </a:r>
            <a:endParaRPr lang="zh-CN" altLang="en-US"/>
          </a:p>
        </p:txBody>
      </p:sp>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矩形 4">
            <a:extLst>
              <a:ext uri="{FF2B5EF4-FFF2-40B4-BE49-F238E27FC236}">
                <a16:creationId xmlns:a16="http://schemas.microsoft.com/office/drawing/2014/main" id="{DE3861FB-9FB6-D4A4-74FC-D1CE9AD85369}"/>
              </a:ext>
            </a:extLst>
          </p:cNvPr>
          <p:cNvSpPr>
            <a:spLocks noChangeArrowheads="1"/>
          </p:cNvSpPr>
          <p:nvPr/>
        </p:nvSpPr>
        <p:spPr bwMode="auto">
          <a:xfrm>
            <a:off x="280988" y="530225"/>
            <a:ext cx="8509000" cy="526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其中</a:t>
            </a:r>
            <a:r>
              <a:rPr lang="en-US" altLang="zh-CN"/>
              <a:t>,</a:t>
            </a:r>
          </a:p>
          <a:p>
            <a:pPr eaLnBrk="1" hangingPunct="1"/>
            <a:endParaRPr lang="en-US" altLang="zh-CN"/>
          </a:p>
          <a:p>
            <a:pPr eaLnBrk="1" hangingPunct="1"/>
            <a:r>
              <a:rPr lang="zh-CN" altLang="en-US"/>
              <a:t>经过坐标变换后成为：</a:t>
            </a:r>
          </a:p>
          <a:p>
            <a:pPr eaLnBrk="1" hangingPunct="1"/>
            <a:r>
              <a:rPr lang="zh-CN" altLang="en-US"/>
              <a:t>其中</a:t>
            </a:r>
            <a:r>
              <a:rPr lang="en-US" altLang="zh-CN" i="1"/>
              <a:t>S</a:t>
            </a:r>
            <a:r>
              <a:rPr lang="en-US" altLang="zh-CN" baseline="-25000"/>
              <a:t>1</a:t>
            </a:r>
            <a:r>
              <a:rPr lang="en-US" altLang="zh-CN" i="1"/>
              <a:t>=P</a:t>
            </a:r>
            <a:r>
              <a:rPr lang="en-US" altLang="zh-CN" i="1" baseline="30000"/>
              <a:t>T</a:t>
            </a:r>
            <a:r>
              <a:rPr lang="en-US" altLang="zh-CN" i="1"/>
              <a:t>SP</a:t>
            </a:r>
            <a:r>
              <a:rPr lang="en-US" altLang="zh-CN"/>
              <a:t>.</a:t>
            </a:r>
            <a:r>
              <a:rPr lang="zh-CN" altLang="en-US"/>
              <a:t> </a:t>
            </a:r>
          </a:p>
          <a:p>
            <a:pPr eaLnBrk="1" hangingPunct="1"/>
            <a:r>
              <a:rPr lang="zh-CN" altLang="en-US"/>
              <a:t>如果能选择</a:t>
            </a:r>
            <a:r>
              <a:rPr lang="en-US" altLang="zh-CN"/>
              <a:t>P</a:t>
            </a:r>
            <a:r>
              <a:rPr lang="zh-CN" altLang="en-US"/>
              <a:t>使</a:t>
            </a:r>
            <a:r>
              <a:rPr lang="en-US" altLang="zh-CN" i="1"/>
              <a:t>S</a:t>
            </a:r>
            <a:r>
              <a:rPr lang="en-US" altLang="zh-CN" baseline="-25000"/>
              <a:t>1</a:t>
            </a:r>
            <a:r>
              <a:rPr lang="en-US" altLang="zh-CN" i="1"/>
              <a:t>=P</a:t>
            </a:r>
            <a:r>
              <a:rPr lang="en-US" altLang="zh-CN" i="1" baseline="30000"/>
              <a:t>T</a:t>
            </a:r>
            <a:r>
              <a:rPr lang="en-US" altLang="zh-CN" i="1"/>
              <a:t>SP</a:t>
            </a:r>
            <a:r>
              <a:rPr lang="zh-CN" altLang="en-US"/>
              <a:t>等于一个对角阵</a:t>
            </a:r>
            <a:r>
              <a:rPr lang="en-US" altLang="zh-CN"/>
              <a:t>diag(</a:t>
            </a:r>
            <a:r>
              <a:rPr lang="el-GR" altLang="zh-CN" i="1"/>
              <a:t>λ</a:t>
            </a:r>
            <a:r>
              <a:rPr lang="en-US" altLang="zh-CN" baseline="-25000"/>
              <a:t>1</a:t>
            </a:r>
            <a:r>
              <a:rPr lang="en-US" altLang="zh-CN"/>
              <a:t>,</a:t>
            </a:r>
            <a:r>
              <a:rPr lang="el-GR" altLang="zh-CN" i="1"/>
              <a:t>λ</a:t>
            </a:r>
            <a:r>
              <a:rPr lang="en-US" altLang="zh-CN" baseline="-25000"/>
              <a:t>2</a:t>
            </a:r>
            <a:r>
              <a:rPr lang="en-US" altLang="zh-CN"/>
              <a:t>,</a:t>
            </a:r>
            <a:r>
              <a:rPr lang="el-GR" altLang="zh-CN" i="1"/>
              <a:t>λ</a:t>
            </a:r>
            <a:r>
              <a:rPr lang="en-US" altLang="zh-CN" baseline="-25000"/>
              <a:t>3</a:t>
            </a:r>
            <a:r>
              <a:rPr lang="en-US" altLang="zh-CN"/>
              <a:t>),</a:t>
            </a:r>
            <a:r>
              <a:rPr lang="zh-CN" altLang="en-US"/>
              <a:t>则</a:t>
            </a:r>
            <a:r>
              <a:rPr lang="en-US" altLang="zh-CN" i="1"/>
              <a:t>Q</a:t>
            </a:r>
            <a:r>
              <a:rPr lang="en-US" altLang="zh-CN"/>
              <a:t>(</a:t>
            </a:r>
            <a:r>
              <a:rPr lang="en-US" altLang="zh-CN" i="1"/>
              <a:t>x</a:t>
            </a:r>
            <a:r>
              <a:rPr lang="en-US" altLang="zh-CN" i="1">
                <a:latin typeface="Segoe UI" panose="020B0502040204020203" pitchFamily="34" charset="0"/>
              </a:rPr>
              <a:t>’</a:t>
            </a:r>
            <a:r>
              <a:rPr lang="en-US" altLang="zh-CN"/>
              <a:t>,</a:t>
            </a:r>
            <a:r>
              <a:rPr lang="en-US" altLang="zh-CN" i="1"/>
              <a:t> y</a:t>
            </a:r>
            <a:r>
              <a:rPr lang="en-US" altLang="zh-CN" i="1">
                <a:latin typeface="Segoe UI" panose="020B0502040204020203" pitchFamily="34" charset="0"/>
              </a:rPr>
              <a:t>’</a:t>
            </a:r>
            <a:r>
              <a:rPr lang="en-US" altLang="zh-CN"/>
              <a:t>,</a:t>
            </a:r>
            <a:r>
              <a:rPr lang="en-US" altLang="zh-CN" i="1"/>
              <a:t> z</a:t>
            </a:r>
            <a:r>
              <a:rPr lang="en-US" altLang="zh-CN" i="1">
                <a:latin typeface="Segoe UI" panose="020B0502040204020203" pitchFamily="34" charset="0"/>
              </a:rPr>
              <a:t>’</a:t>
            </a:r>
            <a:r>
              <a:rPr lang="en-US" altLang="zh-CN"/>
              <a:t>)=</a:t>
            </a:r>
            <a:r>
              <a:rPr lang="el-GR" altLang="zh-CN" i="1"/>
              <a:t>λ</a:t>
            </a:r>
            <a:r>
              <a:rPr lang="en-US" altLang="zh-CN" baseline="-25000"/>
              <a:t>1</a:t>
            </a:r>
            <a:r>
              <a:rPr lang="en-US" altLang="zh-CN" i="1"/>
              <a:t>x</a:t>
            </a:r>
            <a:r>
              <a:rPr lang="en-US" altLang="zh-CN" i="1">
                <a:latin typeface="Segoe UI" panose="020B0502040204020203" pitchFamily="34" charset="0"/>
              </a:rPr>
              <a:t>’</a:t>
            </a:r>
            <a:r>
              <a:rPr lang="en-US" altLang="zh-CN" baseline="30000"/>
              <a:t>2</a:t>
            </a:r>
            <a:r>
              <a:rPr lang="en-US" altLang="zh-CN"/>
              <a:t>+</a:t>
            </a:r>
            <a:r>
              <a:rPr lang="el-GR" altLang="zh-CN" i="1"/>
              <a:t> λ</a:t>
            </a:r>
            <a:r>
              <a:rPr lang="en-US" altLang="zh-CN" baseline="-25000"/>
              <a:t>2</a:t>
            </a:r>
            <a:r>
              <a:rPr lang="en-US" altLang="zh-CN" i="1"/>
              <a:t>y</a:t>
            </a:r>
            <a:r>
              <a:rPr lang="en-US" altLang="zh-CN" i="1">
                <a:latin typeface="Segoe UI" panose="020B0502040204020203" pitchFamily="34" charset="0"/>
              </a:rPr>
              <a:t>’</a:t>
            </a:r>
            <a:r>
              <a:rPr lang="en-US" altLang="zh-CN" baseline="30000"/>
              <a:t>2</a:t>
            </a:r>
            <a:r>
              <a:rPr lang="en-US" altLang="zh-CN"/>
              <a:t>+</a:t>
            </a:r>
            <a:r>
              <a:rPr lang="el-GR" altLang="zh-CN" i="1"/>
              <a:t>λ</a:t>
            </a:r>
            <a:r>
              <a:rPr lang="en-US" altLang="zh-CN" baseline="-25000"/>
              <a:t>3</a:t>
            </a:r>
            <a:r>
              <a:rPr lang="en-US" altLang="zh-CN" i="1"/>
              <a:t>z</a:t>
            </a:r>
            <a:r>
              <a:rPr lang="en-US" altLang="zh-CN" i="1">
                <a:latin typeface="Segoe UI" panose="020B0502040204020203" pitchFamily="34" charset="0"/>
              </a:rPr>
              <a:t>’</a:t>
            </a:r>
            <a:r>
              <a:rPr lang="en-US" altLang="zh-CN" baseline="30000"/>
              <a:t>2</a:t>
            </a:r>
            <a:r>
              <a:rPr lang="en-US" altLang="zh-CN"/>
              <a:t> .</a:t>
            </a:r>
            <a:r>
              <a:rPr lang="zh-CN" altLang="en-US"/>
              <a:t> </a:t>
            </a:r>
          </a:p>
          <a:p>
            <a:pPr eaLnBrk="1" hangingPunct="1"/>
            <a:r>
              <a:rPr lang="zh-CN" altLang="en-US"/>
              <a:t>曲面在新坐标系下的方程为</a:t>
            </a:r>
            <a:r>
              <a:rPr lang="el-GR" altLang="zh-CN" i="1"/>
              <a:t>λ</a:t>
            </a:r>
            <a:r>
              <a:rPr lang="en-US" altLang="zh-CN" baseline="-25000"/>
              <a:t>1</a:t>
            </a:r>
            <a:r>
              <a:rPr lang="en-US" altLang="zh-CN" i="1"/>
              <a:t>x</a:t>
            </a:r>
            <a:r>
              <a:rPr lang="en-US" altLang="zh-CN" i="1">
                <a:latin typeface="Segoe UI" panose="020B0502040204020203" pitchFamily="34" charset="0"/>
              </a:rPr>
              <a:t>’</a:t>
            </a:r>
            <a:r>
              <a:rPr lang="en-US" altLang="zh-CN" baseline="30000"/>
              <a:t>2</a:t>
            </a:r>
            <a:r>
              <a:rPr lang="en-US" altLang="zh-CN"/>
              <a:t>+</a:t>
            </a:r>
            <a:r>
              <a:rPr lang="el-GR" altLang="zh-CN" i="1"/>
              <a:t> λ</a:t>
            </a:r>
            <a:r>
              <a:rPr lang="en-US" altLang="zh-CN" baseline="-25000"/>
              <a:t>2</a:t>
            </a:r>
            <a:r>
              <a:rPr lang="en-US" altLang="zh-CN" i="1"/>
              <a:t>y</a:t>
            </a:r>
            <a:r>
              <a:rPr lang="en-US" altLang="zh-CN" i="1">
                <a:latin typeface="Segoe UI" panose="020B0502040204020203" pitchFamily="34" charset="0"/>
              </a:rPr>
              <a:t>’</a:t>
            </a:r>
            <a:r>
              <a:rPr lang="en-US" altLang="zh-CN" baseline="30000"/>
              <a:t>2</a:t>
            </a:r>
            <a:r>
              <a:rPr lang="en-US" altLang="zh-CN"/>
              <a:t>+</a:t>
            </a:r>
            <a:r>
              <a:rPr lang="el-GR" altLang="zh-CN" i="1"/>
              <a:t>λ</a:t>
            </a:r>
            <a:r>
              <a:rPr lang="en-US" altLang="zh-CN" baseline="-25000"/>
              <a:t>3</a:t>
            </a:r>
            <a:r>
              <a:rPr lang="en-US" altLang="zh-CN" i="1"/>
              <a:t>z</a:t>
            </a:r>
            <a:r>
              <a:rPr lang="en-US" altLang="zh-CN" i="1">
                <a:latin typeface="Segoe UI" panose="020B0502040204020203" pitchFamily="34" charset="0"/>
              </a:rPr>
              <a:t>’</a:t>
            </a:r>
            <a:r>
              <a:rPr lang="en-US" altLang="zh-CN" baseline="30000"/>
              <a:t>2</a:t>
            </a:r>
            <a:r>
              <a:rPr lang="zh-CN" altLang="en-US"/>
              <a:t> </a:t>
            </a:r>
            <a:r>
              <a:rPr lang="en-US" altLang="zh-CN"/>
              <a:t>=2,</a:t>
            </a:r>
            <a:r>
              <a:rPr lang="zh-CN" altLang="en-US"/>
              <a:t>由</a:t>
            </a:r>
            <a:r>
              <a:rPr lang="el-GR" altLang="zh-CN" i="1"/>
              <a:t>λ</a:t>
            </a:r>
            <a:r>
              <a:rPr lang="en-US" altLang="zh-CN" baseline="-25000"/>
              <a:t>1</a:t>
            </a:r>
            <a:r>
              <a:rPr lang="en-US" altLang="zh-CN"/>
              <a:t>,</a:t>
            </a:r>
            <a:r>
              <a:rPr lang="el-GR" altLang="zh-CN" i="1"/>
              <a:t>λ</a:t>
            </a:r>
            <a:r>
              <a:rPr lang="en-US" altLang="zh-CN" baseline="-25000"/>
              <a:t>2</a:t>
            </a:r>
            <a:r>
              <a:rPr lang="en-US" altLang="zh-CN"/>
              <a:t>,</a:t>
            </a:r>
            <a:r>
              <a:rPr lang="el-GR" altLang="zh-CN" i="1"/>
              <a:t>λ</a:t>
            </a:r>
            <a:r>
              <a:rPr lang="en-US" altLang="zh-CN" baseline="-25000"/>
              <a:t>3</a:t>
            </a:r>
            <a:r>
              <a:rPr lang="zh-CN" altLang="en-US"/>
              <a:t>的值就可以知道曲面的形状。</a:t>
            </a:r>
          </a:p>
        </p:txBody>
      </p:sp>
      <p:graphicFrame>
        <p:nvGraphicFramePr>
          <p:cNvPr id="32770" name="Object 6">
            <a:extLst>
              <a:ext uri="{FF2B5EF4-FFF2-40B4-BE49-F238E27FC236}">
                <a16:creationId xmlns:a16="http://schemas.microsoft.com/office/drawing/2014/main" id="{1D93230C-791C-4B51-A944-3A1B406DA53B}"/>
              </a:ext>
            </a:extLst>
          </p:cNvPr>
          <p:cNvGraphicFramePr>
            <a:graphicFrameLocks noChangeAspect="1"/>
          </p:cNvGraphicFramePr>
          <p:nvPr/>
        </p:nvGraphicFramePr>
        <p:xfrm>
          <a:off x="1482725" y="0"/>
          <a:ext cx="2752725" cy="1684338"/>
        </p:xfrm>
        <a:graphic>
          <a:graphicData uri="http://schemas.openxmlformats.org/presentationml/2006/ole">
            <mc:AlternateContent xmlns:mc="http://schemas.openxmlformats.org/markup-compatibility/2006">
              <mc:Choice xmlns:v="urn:schemas-microsoft-com:vml" Requires="v">
                <p:oleObj name="Equation" r:id="rId2" imgW="1193760" imgH="711000" progId="Equation.3">
                  <p:embed/>
                </p:oleObj>
              </mc:Choice>
              <mc:Fallback>
                <p:oleObj name="Equation" r:id="rId2" imgW="1193760" imgH="71100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2725" y="0"/>
                        <a:ext cx="2752725" cy="168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1" name="Object 5">
            <a:extLst>
              <a:ext uri="{FF2B5EF4-FFF2-40B4-BE49-F238E27FC236}">
                <a16:creationId xmlns:a16="http://schemas.microsoft.com/office/drawing/2014/main" id="{349EFB7B-673A-07E9-034F-2329E445A336}"/>
              </a:ext>
            </a:extLst>
          </p:cNvPr>
          <p:cNvGraphicFramePr>
            <a:graphicFrameLocks noChangeAspect="1"/>
          </p:cNvGraphicFramePr>
          <p:nvPr/>
        </p:nvGraphicFramePr>
        <p:xfrm>
          <a:off x="4264025" y="1462088"/>
          <a:ext cx="4362450" cy="1684337"/>
        </p:xfrm>
        <a:graphic>
          <a:graphicData uri="http://schemas.openxmlformats.org/presentationml/2006/ole">
            <mc:AlternateContent xmlns:mc="http://schemas.openxmlformats.org/markup-compatibility/2006">
              <mc:Choice xmlns:v="urn:schemas-microsoft-com:vml" Requires="v">
                <p:oleObj name="Equation" r:id="rId4" imgW="1892160" imgH="711000" progId="Equation.3">
                  <p:embed/>
                </p:oleObj>
              </mc:Choice>
              <mc:Fallback>
                <p:oleObj name="Equation" r:id="rId4" imgW="1892160" imgH="7110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4025" y="1462088"/>
                        <a:ext cx="4362450" cy="168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矩形 10">
            <a:extLst>
              <a:ext uri="{FF2B5EF4-FFF2-40B4-BE49-F238E27FC236}">
                <a16:creationId xmlns:a16="http://schemas.microsoft.com/office/drawing/2014/main" id="{571740F0-6838-0E36-6A6C-FA7219A73B5D}"/>
              </a:ext>
            </a:extLst>
          </p:cNvPr>
          <p:cNvSpPr>
            <a:spLocks noChangeArrowheads="1"/>
          </p:cNvSpPr>
          <p:nvPr/>
        </p:nvSpPr>
        <p:spPr bwMode="auto">
          <a:xfrm>
            <a:off x="466725" y="873125"/>
            <a:ext cx="827405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以下就来看是否可以选取满足条件</a:t>
            </a:r>
            <a:r>
              <a:rPr lang="en-US" altLang="zh-CN"/>
              <a:t>|P|=1</a:t>
            </a:r>
            <a:r>
              <a:rPr lang="zh-CN" altLang="en-US"/>
              <a:t> 的正交方阵</a:t>
            </a:r>
            <a:r>
              <a:rPr lang="en-US" altLang="zh-CN"/>
              <a:t>P</a:t>
            </a:r>
            <a:r>
              <a:rPr lang="zh-CN" altLang="en-US"/>
              <a:t>使</a:t>
            </a:r>
            <a:r>
              <a:rPr lang="en-US" altLang="zh-CN" i="1"/>
              <a:t>S</a:t>
            </a:r>
            <a:r>
              <a:rPr lang="en-US" altLang="zh-CN" baseline="-25000"/>
              <a:t>1</a:t>
            </a:r>
            <a:r>
              <a:rPr lang="en-US" altLang="zh-CN" i="1"/>
              <a:t>=P</a:t>
            </a:r>
            <a:r>
              <a:rPr lang="en-US" altLang="zh-CN" i="1" baseline="30000"/>
              <a:t>T</a:t>
            </a:r>
            <a:r>
              <a:rPr lang="en-US" altLang="zh-CN" i="1"/>
              <a:t>SP</a:t>
            </a:r>
            <a:r>
              <a:rPr lang="zh-CN" altLang="en-US"/>
              <a:t>为对角阵</a:t>
            </a:r>
            <a:r>
              <a:rPr lang="en-US" altLang="zh-CN"/>
              <a:t>diag(</a:t>
            </a:r>
            <a:r>
              <a:rPr lang="el-GR" altLang="zh-CN" i="1"/>
              <a:t>λ</a:t>
            </a:r>
            <a:r>
              <a:rPr lang="en-US" altLang="zh-CN" baseline="-25000"/>
              <a:t>1</a:t>
            </a:r>
            <a:r>
              <a:rPr lang="en-US" altLang="zh-CN"/>
              <a:t>,</a:t>
            </a:r>
            <a:r>
              <a:rPr lang="el-GR" altLang="zh-CN" i="1"/>
              <a:t>λ</a:t>
            </a:r>
            <a:r>
              <a:rPr lang="en-US" altLang="zh-CN" baseline="-25000"/>
              <a:t>2</a:t>
            </a:r>
            <a:r>
              <a:rPr lang="en-US" altLang="zh-CN"/>
              <a:t>,</a:t>
            </a:r>
            <a:r>
              <a:rPr lang="el-GR" altLang="zh-CN" i="1"/>
              <a:t>λ</a:t>
            </a:r>
            <a:r>
              <a:rPr lang="en-US" altLang="zh-CN" baseline="-25000"/>
              <a:t>3</a:t>
            </a:r>
            <a:r>
              <a:rPr lang="en-US" altLang="zh-CN"/>
              <a:t>)</a:t>
            </a:r>
            <a:r>
              <a:rPr lang="zh-CN" altLang="en-US"/>
              <a:t>。</a:t>
            </a:r>
          </a:p>
        </p:txBody>
      </p:sp>
      <p:sp>
        <p:nvSpPr>
          <p:cNvPr id="91139" name="矩形 11">
            <a:extLst>
              <a:ext uri="{FF2B5EF4-FFF2-40B4-BE49-F238E27FC236}">
                <a16:creationId xmlns:a16="http://schemas.microsoft.com/office/drawing/2014/main" id="{166B2283-B42B-FE5B-7F18-0DD3D456E771}"/>
              </a:ext>
            </a:extLst>
          </p:cNvPr>
          <p:cNvSpPr>
            <a:spLocks noChangeArrowheads="1"/>
          </p:cNvSpPr>
          <p:nvPr/>
        </p:nvSpPr>
        <p:spPr bwMode="auto">
          <a:xfrm>
            <a:off x="427038" y="2465388"/>
            <a:ext cx="8259762"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假如这样的正交方阵</a:t>
            </a:r>
            <a:r>
              <a:rPr lang="en-US" altLang="zh-CN"/>
              <a:t>P</a:t>
            </a:r>
            <a:r>
              <a:rPr lang="zh-CN" altLang="en-US"/>
              <a:t>存在</a:t>
            </a:r>
            <a:r>
              <a:rPr lang="en-US" altLang="zh-CN"/>
              <a:t>,</a:t>
            </a:r>
            <a:r>
              <a:rPr lang="zh-CN" altLang="en-US"/>
              <a:t>则由 </a:t>
            </a:r>
            <a:r>
              <a:rPr lang="en-US" altLang="zh-CN" i="1"/>
              <a:t>P</a:t>
            </a:r>
            <a:r>
              <a:rPr lang="en-US" altLang="zh-CN" i="1" baseline="30000"/>
              <a:t>T</a:t>
            </a:r>
            <a:r>
              <a:rPr lang="en-US" altLang="zh-CN" i="1"/>
              <a:t>=P</a:t>
            </a:r>
            <a:r>
              <a:rPr lang="en-US" altLang="zh-CN" baseline="30000"/>
              <a:t>-1</a:t>
            </a:r>
            <a:r>
              <a:rPr lang="zh-CN" altLang="en-US"/>
              <a:t>知</a:t>
            </a:r>
            <a:r>
              <a:rPr lang="en-US" altLang="zh-CN" i="1"/>
              <a:t>P</a:t>
            </a:r>
            <a:r>
              <a:rPr lang="en-US" altLang="zh-CN" i="1" baseline="30000"/>
              <a:t>T</a:t>
            </a:r>
            <a:r>
              <a:rPr lang="en-US" altLang="zh-CN" i="1"/>
              <a:t>SP=P</a:t>
            </a:r>
            <a:r>
              <a:rPr lang="en-US" altLang="zh-CN" baseline="30000"/>
              <a:t>-1</a:t>
            </a:r>
            <a:r>
              <a:rPr lang="en-US" altLang="zh-CN" i="1"/>
              <a:t>SP=</a:t>
            </a:r>
            <a:r>
              <a:rPr lang="en-US" altLang="zh-CN"/>
              <a:t> diag(</a:t>
            </a:r>
            <a:r>
              <a:rPr lang="el-GR" altLang="zh-CN" i="1"/>
              <a:t>λ</a:t>
            </a:r>
            <a:r>
              <a:rPr lang="en-US" altLang="zh-CN" baseline="-25000"/>
              <a:t>1</a:t>
            </a:r>
            <a:r>
              <a:rPr lang="en-US" altLang="zh-CN"/>
              <a:t>,</a:t>
            </a:r>
            <a:r>
              <a:rPr lang="el-GR" altLang="zh-CN" i="1"/>
              <a:t>λ</a:t>
            </a:r>
            <a:r>
              <a:rPr lang="en-US" altLang="zh-CN" baseline="-25000"/>
              <a:t>2</a:t>
            </a:r>
            <a:r>
              <a:rPr lang="en-US" altLang="zh-CN"/>
              <a:t>,</a:t>
            </a:r>
            <a:r>
              <a:rPr lang="el-GR" altLang="zh-CN" i="1"/>
              <a:t>λ</a:t>
            </a:r>
            <a:r>
              <a:rPr lang="en-US" altLang="zh-CN" baseline="-25000"/>
              <a:t>3</a:t>
            </a:r>
            <a:r>
              <a:rPr lang="en-US" altLang="zh-CN"/>
              <a:t>),</a:t>
            </a:r>
            <a:r>
              <a:rPr lang="zh-CN" altLang="en-US"/>
              <a:t>也就是说</a:t>
            </a:r>
            <a:r>
              <a:rPr lang="en-US" altLang="zh-CN"/>
              <a:t>S</a:t>
            </a:r>
            <a:r>
              <a:rPr lang="zh-CN" altLang="en-US"/>
              <a:t>相似于对角阵</a:t>
            </a:r>
            <a:r>
              <a:rPr lang="en-US" altLang="zh-CN"/>
              <a:t>,</a:t>
            </a:r>
            <a:r>
              <a:rPr lang="zh-CN" altLang="en-US"/>
              <a:t>对角元</a:t>
            </a:r>
            <a:r>
              <a:rPr lang="el-GR" altLang="zh-CN" i="1"/>
              <a:t>λ</a:t>
            </a:r>
            <a:r>
              <a:rPr lang="en-US" altLang="zh-CN" baseline="-25000"/>
              <a:t>1</a:t>
            </a:r>
            <a:r>
              <a:rPr lang="en-US" altLang="zh-CN"/>
              <a:t>,</a:t>
            </a:r>
            <a:r>
              <a:rPr lang="el-GR" altLang="zh-CN" i="1"/>
              <a:t>λ</a:t>
            </a:r>
            <a:r>
              <a:rPr lang="en-US" altLang="zh-CN" baseline="-25000"/>
              <a:t>2</a:t>
            </a:r>
            <a:r>
              <a:rPr lang="en-US" altLang="zh-CN"/>
              <a:t>,</a:t>
            </a:r>
            <a:r>
              <a:rPr lang="el-GR" altLang="zh-CN" i="1"/>
              <a:t>λ</a:t>
            </a:r>
            <a:r>
              <a:rPr lang="en-US" altLang="zh-CN" baseline="-25000"/>
              <a:t>3</a:t>
            </a:r>
            <a:r>
              <a:rPr lang="zh-CN" altLang="en-US"/>
              <a:t>就是</a:t>
            </a:r>
            <a:r>
              <a:rPr lang="en-US" altLang="zh-CN"/>
              <a:t>S</a:t>
            </a:r>
            <a:r>
              <a:rPr lang="zh-CN" altLang="en-US"/>
              <a:t>的三个特征值</a:t>
            </a:r>
            <a:r>
              <a:rPr lang="en-US" altLang="zh-CN"/>
              <a:t>,</a:t>
            </a:r>
            <a:r>
              <a:rPr lang="zh-CN" altLang="en-US"/>
              <a:t>而 </a:t>
            </a:r>
            <a:r>
              <a:rPr lang="en-US" altLang="zh-CN"/>
              <a:t>P</a:t>
            </a:r>
            <a:r>
              <a:rPr lang="zh-CN" altLang="en-US"/>
              <a:t>的三列</a:t>
            </a:r>
            <a:r>
              <a:rPr lang="en-US" altLang="zh-CN" i="1"/>
              <a:t>w</a:t>
            </a:r>
            <a:r>
              <a:rPr lang="en-US" altLang="zh-CN" baseline="-25000"/>
              <a:t>1</a:t>
            </a:r>
            <a:r>
              <a:rPr lang="en-US" altLang="zh-CN"/>
              <a:t>,</a:t>
            </a:r>
            <a:r>
              <a:rPr lang="en-US" altLang="zh-CN" i="1"/>
              <a:t>w</a:t>
            </a:r>
            <a:r>
              <a:rPr lang="en-US" altLang="zh-CN" baseline="-25000"/>
              <a:t>2</a:t>
            </a:r>
            <a:r>
              <a:rPr lang="en-US" altLang="zh-CN"/>
              <a:t>,</a:t>
            </a:r>
            <a:r>
              <a:rPr lang="en-US" altLang="zh-CN" i="1"/>
              <a:t>w</a:t>
            </a:r>
            <a:r>
              <a:rPr lang="en-US" altLang="zh-CN" baseline="-25000"/>
              <a:t>3</a:t>
            </a:r>
            <a:r>
              <a:rPr lang="zh-CN" altLang="en-US"/>
              <a:t>分别是属于特征值</a:t>
            </a:r>
            <a:r>
              <a:rPr lang="el-GR" altLang="zh-CN" i="1"/>
              <a:t>λ</a:t>
            </a:r>
            <a:r>
              <a:rPr lang="en-US" altLang="zh-CN" baseline="-25000"/>
              <a:t>1</a:t>
            </a:r>
            <a:r>
              <a:rPr lang="en-US" altLang="zh-CN"/>
              <a:t>,</a:t>
            </a:r>
            <a:r>
              <a:rPr lang="el-GR" altLang="zh-CN" i="1"/>
              <a:t>λ</a:t>
            </a:r>
            <a:r>
              <a:rPr lang="en-US" altLang="zh-CN" baseline="-25000"/>
              <a:t>2</a:t>
            </a:r>
            <a:r>
              <a:rPr lang="en-US" altLang="zh-CN"/>
              <a:t>,</a:t>
            </a:r>
            <a:r>
              <a:rPr lang="el-GR" altLang="zh-CN" i="1"/>
              <a:t>λ</a:t>
            </a:r>
            <a:r>
              <a:rPr lang="en-US" altLang="zh-CN" baseline="-25000"/>
              <a:t>3</a:t>
            </a:r>
            <a:r>
              <a:rPr lang="zh-CN" altLang="en-US"/>
              <a:t>的特征向量</a:t>
            </a:r>
            <a:r>
              <a:rPr lang="en-US" altLang="zh-CN"/>
              <a:t>,</a:t>
            </a:r>
            <a:r>
              <a:rPr lang="zh-CN" altLang="en-US"/>
              <a:t>它们同时又应当是</a:t>
            </a:r>
            <a:r>
              <a:rPr lang="en-US" altLang="zh-CN"/>
              <a:t>R</a:t>
            </a:r>
            <a:r>
              <a:rPr lang="en-US" altLang="zh-CN" baseline="30000"/>
              <a:t>3</a:t>
            </a:r>
            <a:r>
              <a:rPr lang="zh-CN" altLang="en-US"/>
              <a:t>的一组标准正交基。因此，我们分三个步骤进行：</a:t>
            </a:r>
          </a:p>
        </p:txBody>
      </p:sp>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内容占位符 1">
            <a:extLst>
              <a:ext uri="{FF2B5EF4-FFF2-40B4-BE49-F238E27FC236}">
                <a16:creationId xmlns:a16="http://schemas.microsoft.com/office/drawing/2014/main" id="{3C336BF1-B47C-97DD-932E-84A664278677}"/>
              </a:ext>
            </a:extLst>
          </p:cNvPr>
          <p:cNvSpPr>
            <a:spLocks noGrp="1"/>
          </p:cNvSpPr>
          <p:nvPr>
            <p:ph/>
          </p:nvPr>
        </p:nvSpPr>
        <p:spPr>
          <a:xfrm>
            <a:off x="676275" y="346075"/>
            <a:ext cx="7772400" cy="5875338"/>
          </a:xfrm>
        </p:spPr>
        <p:txBody>
          <a:bodyPr/>
          <a:lstStyle/>
          <a:p>
            <a:pPr>
              <a:buFontTx/>
              <a:buNone/>
            </a:pPr>
            <a:r>
              <a:rPr lang="zh-CN" altLang="en-US">
                <a:solidFill>
                  <a:schemeClr val="tx2"/>
                </a:solidFill>
              </a:rPr>
              <a:t>算法</a:t>
            </a:r>
            <a:r>
              <a:rPr lang="en-US" altLang="zh-CN">
                <a:solidFill>
                  <a:schemeClr val="tx2"/>
                </a:solidFill>
              </a:rPr>
              <a:t>5.6.1</a:t>
            </a:r>
            <a:r>
              <a:rPr lang="en-US" altLang="zh-CN"/>
              <a:t>(</a:t>
            </a:r>
            <a:r>
              <a:rPr lang="zh-CN" altLang="en-US"/>
              <a:t>实对称方阵正交相似到对角阵</a:t>
            </a:r>
            <a:r>
              <a:rPr lang="en-US" altLang="zh-CN"/>
              <a:t>) </a:t>
            </a:r>
            <a:r>
              <a:rPr lang="zh-CN" altLang="en-US"/>
              <a:t>设</a:t>
            </a:r>
            <a:r>
              <a:rPr lang="en-US" altLang="zh-CN" i="1"/>
              <a:t>A</a:t>
            </a:r>
            <a:r>
              <a:rPr lang="zh-CN" altLang="en-US"/>
              <a:t>是</a:t>
            </a:r>
            <a:r>
              <a:rPr lang="en-US" altLang="zh-CN" i="1"/>
              <a:t>n</a:t>
            </a:r>
            <a:r>
              <a:rPr lang="zh-CN" altLang="en-US"/>
              <a:t>阶实对称方阵</a:t>
            </a:r>
            <a:r>
              <a:rPr lang="en-US" altLang="zh-CN"/>
              <a:t>.</a:t>
            </a:r>
          </a:p>
          <a:p>
            <a:pPr>
              <a:buFont typeface="宋体" panose="02010600030101010101" pitchFamily="2" charset="-122"/>
              <a:buAutoNum type="circleNumDbPlain"/>
            </a:pPr>
            <a:r>
              <a:rPr lang="zh-CN" altLang="en-US"/>
              <a:t>求</a:t>
            </a:r>
            <a:r>
              <a:rPr lang="en-US" altLang="zh-CN" i="1"/>
              <a:t>A</a:t>
            </a:r>
            <a:r>
              <a:rPr lang="zh-CN" altLang="en-US"/>
              <a:t>的特征值</a:t>
            </a:r>
            <a:r>
              <a:rPr lang="en-US" altLang="zh-CN"/>
              <a:t>,</a:t>
            </a:r>
            <a:r>
              <a:rPr lang="zh-CN" altLang="en-US"/>
              <a:t>一定为实数</a:t>
            </a:r>
            <a:r>
              <a:rPr lang="en-US" altLang="zh-CN"/>
              <a:t>;</a:t>
            </a:r>
          </a:p>
          <a:p>
            <a:pPr>
              <a:buFont typeface="宋体" panose="02010600030101010101" pitchFamily="2" charset="-122"/>
              <a:buAutoNum type="circleNumDbPlain"/>
            </a:pPr>
            <a:r>
              <a:rPr lang="zh-CN" altLang="en-US"/>
              <a:t>分别求出属于各特征值的特征子空间的一组基</a:t>
            </a:r>
            <a:r>
              <a:rPr lang="en-US" altLang="zh-CN"/>
              <a:t>;</a:t>
            </a:r>
          </a:p>
          <a:p>
            <a:pPr>
              <a:buFont typeface="宋体" panose="02010600030101010101" pitchFamily="2" charset="-122"/>
              <a:buAutoNum type="circleNumDbPlain"/>
            </a:pPr>
            <a:r>
              <a:rPr lang="zh-CN" altLang="en-US"/>
              <a:t>每个特征子空间的基经过正交化和单位化得到一组右手系标准正交基</a:t>
            </a:r>
            <a:r>
              <a:rPr lang="en-US" altLang="zh-CN"/>
              <a:t>,</a:t>
            </a:r>
            <a:r>
              <a:rPr lang="zh-CN" altLang="en-US"/>
              <a:t>所有特征子空间的基构成</a:t>
            </a:r>
            <a:r>
              <a:rPr lang="en-US" altLang="zh-CN"/>
              <a:t>R</a:t>
            </a:r>
            <a:r>
              <a:rPr lang="en-US" altLang="zh-CN" i="1" baseline="30000"/>
              <a:t>n</a:t>
            </a:r>
            <a:r>
              <a:rPr lang="zh-CN" altLang="en-US"/>
              <a:t>的一组基</a:t>
            </a:r>
            <a:r>
              <a:rPr lang="en-US" altLang="zh-CN"/>
              <a:t>;</a:t>
            </a:r>
          </a:p>
          <a:p>
            <a:pPr>
              <a:buFont typeface="宋体" panose="02010600030101010101" pitchFamily="2" charset="-122"/>
              <a:buAutoNum type="circleNumDbPlain"/>
            </a:pPr>
            <a:r>
              <a:rPr lang="zh-CN" altLang="en-US"/>
              <a:t>依次以上述基向量为各列组成正交矩阵</a:t>
            </a:r>
            <a:r>
              <a:rPr lang="en-US" altLang="zh-CN" i="1"/>
              <a:t>U.</a:t>
            </a:r>
            <a:r>
              <a:rPr lang="zh-CN" altLang="en-US"/>
              <a:t>则</a:t>
            </a:r>
            <a:r>
              <a:rPr lang="en-US" altLang="zh-CN" i="1"/>
              <a:t>D</a:t>
            </a:r>
            <a:r>
              <a:rPr lang="en-US" altLang="zh-CN"/>
              <a:t>=</a:t>
            </a:r>
            <a:r>
              <a:rPr lang="en-US" altLang="zh-CN" i="1"/>
              <a:t> U</a:t>
            </a:r>
            <a:r>
              <a:rPr lang="en-US" altLang="zh-CN" i="1" baseline="30000"/>
              <a:t>T</a:t>
            </a:r>
            <a:r>
              <a:rPr lang="en-US" altLang="zh-CN" i="1"/>
              <a:t>AU=U</a:t>
            </a:r>
            <a:r>
              <a:rPr lang="en-US" altLang="zh-CN" baseline="30000"/>
              <a:t>-1</a:t>
            </a:r>
            <a:r>
              <a:rPr lang="en-US" altLang="zh-CN" i="1"/>
              <a:t>AU</a:t>
            </a:r>
            <a:r>
              <a:rPr lang="zh-CN" altLang="en-US"/>
              <a:t>为对角阵</a:t>
            </a:r>
            <a:r>
              <a:rPr lang="en-US" altLang="zh-CN"/>
              <a:t>,</a:t>
            </a:r>
            <a:r>
              <a:rPr lang="zh-CN" altLang="en-US"/>
              <a:t>对角元为</a:t>
            </a:r>
            <a:r>
              <a:rPr lang="en-US" altLang="zh-CN" i="1"/>
              <a:t>A</a:t>
            </a:r>
            <a:r>
              <a:rPr lang="zh-CN" altLang="en-US"/>
              <a:t>的全部特征值</a:t>
            </a:r>
            <a:r>
              <a:rPr lang="en-US" altLang="zh-CN"/>
              <a:t>.</a:t>
            </a:r>
            <a:endParaRPr lang="zh-CN" altLang="en-US"/>
          </a:p>
        </p:txBody>
      </p:sp>
    </p:spTree>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6" name="Picture 2" descr="机动">
            <a:extLst>
              <a:ext uri="{FF2B5EF4-FFF2-40B4-BE49-F238E27FC236}">
                <a16:creationId xmlns:a16="http://schemas.microsoft.com/office/drawing/2014/main" id="{BFE66A46-E50B-E1B3-D9FC-AFB423943191}"/>
              </a:ext>
            </a:extLst>
          </p:cNvPr>
          <p:cNvPicPr>
            <a:picLocks noChangeAspect="1" noChangeArrowheads="1"/>
          </p:cNvPicPr>
          <p:nvPr/>
        </p:nvPicPr>
        <p:blipFill>
          <a:blip r:embed="rId2">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Text Box 3">
            <a:extLst>
              <a:ext uri="{FF2B5EF4-FFF2-40B4-BE49-F238E27FC236}">
                <a16:creationId xmlns:a16="http://schemas.microsoft.com/office/drawing/2014/main" id="{B751794B-2B4A-8FF6-1D93-BD1C20E4BB2F}"/>
              </a:ext>
            </a:extLst>
          </p:cNvPr>
          <p:cNvSpPr txBox="1">
            <a:spLocks noChangeArrowheads="1"/>
          </p:cNvSpPr>
          <p:nvPr/>
        </p:nvSpPr>
        <p:spPr bwMode="auto">
          <a:xfrm>
            <a:off x="6115050" y="6600825"/>
            <a:ext cx="272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a:spcBef>
                <a:spcPct val="0"/>
              </a:spcBef>
            </a:pPr>
            <a:r>
              <a:rPr kumimoji="0" lang="zh-CN" altLang="en-US" sz="1000">
                <a:latin typeface="楷体_GB2312" pitchFamily="49" charset="-122"/>
              </a:rPr>
              <a:t>机动   目录   上页   下页   返回   结束 </a:t>
            </a:r>
          </a:p>
        </p:txBody>
      </p:sp>
      <p:pic>
        <p:nvPicPr>
          <p:cNvPr id="33798" name="Picture 4" descr="返回">
            <a:hlinkClick r:id="" action="ppaction://hlinkshowjump?jump=lastslideviewed"/>
            <a:extLst>
              <a:ext uri="{FF2B5EF4-FFF2-40B4-BE49-F238E27FC236}">
                <a16:creationId xmlns:a16="http://schemas.microsoft.com/office/drawing/2014/main" id="{B5773AA7-0810-0011-50BE-7F65F3BA90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9" name="Picture 5" descr="目录">
            <a:hlinkClick r:id="rId4" action="ppaction://hlinksldjump"/>
            <a:extLst>
              <a:ext uri="{FF2B5EF4-FFF2-40B4-BE49-F238E27FC236}">
                <a16:creationId xmlns:a16="http://schemas.microsoft.com/office/drawing/2014/main" id="{507749A6-9576-25D0-3F89-6E748ABD2A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0" name="Picture 6" descr="上一页">
            <a:hlinkClick r:id="" action="ppaction://hlinkshowjump?jump=previousslide"/>
            <a:extLst>
              <a:ext uri="{FF2B5EF4-FFF2-40B4-BE49-F238E27FC236}">
                <a16:creationId xmlns:a16="http://schemas.microsoft.com/office/drawing/2014/main" id="{71797E36-8A03-9211-EE25-40C2F3BB346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1" name="Picture 7" descr="退出">
            <a:hlinkClick r:id="" action="ppaction://hlinkshowjump?jump=endshow"/>
            <a:extLst>
              <a:ext uri="{FF2B5EF4-FFF2-40B4-BE49-F238E27FC236}">
                <a16:creationId xmlns:a16="http://schemas.microsoft.com/office/drawing/2014/main" id="{44CFF066-BE76-2E07-91EF-9A4FF2954C5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2" name="Picture 8" descr="下一页">
            <a:hlinkClick r:id="" action="ppaction://hlinkshowjump?jump=nextslide"/>
            <a:extLst>
              <a:ext uri="{FF2B5EF4-FFF2-40B4-BE49-F238E27FC236}">
                <a16:creationId xmlns:a16="http://schemas.microsoft.com/office/drawing/2014/main" id="{AEA69DB3-F890-D15B-C068-9E19F1282A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48841" name="Object 2">
            <a:extLst>
              <a:ext uri="{FF2B5EF4-FFF2-40B4-BE49-F238E27FC236}">
                <a16:creationId xmlns:a16="http://schemas.microsoft.com/office/drawing/2014/main" id="{AC5B3B6E-2E9D-D745-B5C6-8EAAD006A07C}"/>
              </a:ext>
            </a:extLst>
          </p:cNvPr>
          <p:cNvGraphicFramePr>
            <a:graphicFrameLocks noChangeAspect="1"/>
          </p:cNvGraphicFramePr>
          <p:nvPr/>
        </p:nvGraphicFramePr>
        <p:xfrm>
          <a:off x="349250" y="804863"/>
          <a:ext cx="8313738" cy="2719387"/>
        </p:xfrm>
        <a:graphic>
          <a:graphicData uri="http://schemas.openxmlformats.org/presentationml/2006/ole">
            <mc:AlternateContent xmlns:mc="http://schemas.openxmlformats.org/markup-compatibility/2006">
              <mc:Choice xmlns:v="urn:schemas-microsoft-com:vml" Requires="v">
                <p:oleObj name="文档" r:id="rId9" imgW="4538014" imgH="1485413" progId="Word.Document.8">
                  <p:embed/>
                </p:oleObj>
              </mc:Choice>
              <mc:Fallback>
                <p:oleObj name="文档" r:id="rId9" imgW="4538014" imgH="1485413" progId="Word.Document.8">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250" y="804863"/>
                        <a:ext cx="8313738" cy="2719387"/>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8846" name="Object 4">
            <a:extLst>
              <a:ext uri="{FF2B5EF4-FFF2-40B4-BE49-F238E27FC236}">
                <a16:creationId xmlns:a16="http://schemas.microsoft.com/office/drawing/2014/main" id="{EB8AE8C8-6AC9-1E74-54B5-DCD882791F9B}"/>
              </a:ext>
            </a:extLst>
          </p:cNvPr>
          <p:cNvGraphicFramePr>
            <a:graphicFrameLocks noChangeAspect="1"/>
          </p:cNvGraphicFramePr>
          <p:nvPr/>
        </p:nvGraphicFramePr>
        <p:xfrm>
          <a:off x="349250" y="3435350"/>
          <a:ext cx="8313738" cy="2719388"/>
        </p:xfrm>
        <a:graphic>
          <a:graphicData uri="http://schemas.openxmlformats.org/presentationml/2006/ole">
            <mc:AlternateContent xmlns:mc="http://schemas.openxmlformats.org/markup-compatibility/2006">
              <mc:Choice xmlns:v="urn:schemas-microsoft-com:vml" Requires="v">
                <p:oleObj name="文档" r:id="rId11" imgW="4538014" imgH="1485413" progId="Word.Document.8">
                  <p:embed/>
                </p:oleObj>
              </mc:Choice>
              <mc:Fallback>
                <p:oleObj name="文档" r:id="rId11" imgW="4538014" imgH="1485413" progId="Word.Document.8">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9250" y="3435350"/>
                        <a:ext cx="8313738" cy="2719388"/>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3" name="TextBox 12">
            <a:extLst>
              <a:ext uri="{FF2B5EF4-FFF2-40B4-BE49-F238E27FC236}">
                <a16:creationId xmlns:a16="http://schemas.microsoft.com/office/drawing/2014/main" id="{4DCAD391-0092-7613-8EDC-E6F0F7CA83FF}"/>
              </a:ext>
            </a:extLst>
          </p:cNvPr>
          <p:cNvSpPr txBox="1">
            <a:spLocks noChangeArrowheads="1"/>
          </p:cNvSpPr>
          <p:nvPr/>
        </p:nvSpPr>
        <p:spPr bwMode="auto">
          <a:xfrm>
            <a:off x="349250" y="207963"/>
            <a:ext cx="34115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b="1">
                <a:solidFill>
                  <a:srgbClr val="FFFF00"/>
                </a:solidFill>
              </a:rPr>
              <a:t>例</a:t>
            </a:r>
            <a:r>
              <a:rPr lang="en-US" altLang="zh-CN" b="1">
                <a:solidFill>
                  <a:srgbClr val="FFFF00"/>
                </a:solidFill>
              </a:rPr>
              <a:t>1</a:t>
            </a:r>
            <a:r>
              <a:rPr lang="zh-CN" altLang="en-US" b="1">
                <a:solidFill>
                  <a:srgbClr val="FFFF00"/>
                </a:solidFill>
              </a:rPr>
              <a:t>的解答：</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8841"/>
                                        </p:tgtEl>
                                        <p:attrNameLst>
                                          <p:attrName>style.visibility</p:attrName>
                                        </p:attrNameLst>
                                      </p:cBhvr>
                                      <p:to>
                                        <p:strVal val="visible"/>
                                      </p:to>
                                    </p:set>
                                    <p:animEffect transition="in" filter="wipe(left)">
                                      <p:cBhvr>
                                        <p:cTn id="7" dur="500"/>
                                        <p:tgtEl>
                                          <p:spTgt spid="2488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8846"/>
                                        </p:tgtEl>
                                        <p:attrNameLst>
                                          <p:attrName>style.visibility</p:attrName>
                                        </p:attrNameLst>
                                      </p:cBhvr>
                                      <p:to>
                                        <p:strVal val="visible"/>
                                      </p:to>
                                    </p:set>
                                    <p:animEffect transition="in" filter="wipe(left)">
                                      <p:cBhvr>
                                        <p:cTn id="12" dur="500"/>
                                        <p:tgtEl>
                                          <p:spTgt spid="248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2" descr="机动">
            <a:extLst>
              <a:ext uri="{FF2B5EF4-FFF2-40B4-BE49-F238E27FC236}">
                <a16:creationId xmlns:a16="http://schemas.microsoft.com/office/drawing/2014/main" id="{62F5366D-F812-92F7-87FA-A6BF807D3839}"/>
              </a:ext>
            </a:extLst>
          </p:cNvPr>
          <p:cNvPicPr>
            <a:picLocks noChangeAspect="1" noChangeArrowheads="1"/>
          </p:cNvPicPr>
          <p:nvPr/>
        </p:nvPicPr>
        <p:blipFill>
          <a:blip r:embed="rId2">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Text Box 3">
            <a:extLst>
              <a:ext uri="{FF2B5EF4-FFF2-40B4-BE49-F238E27FC236}">
                <a16:creationId xmlns:a16="http://schemas.microsoft.com/office/drawing/2014/main" id="{1D736CBA-2776-6604-0D77-4E184AE25CBF}"/>
              </a:ext>
            </a:extLst>
          </p:cNvPr>
          <p:cNvSpPr txBox="1">
            <a:spLocks noChangeArrowheads="1"/>
          </p:cNvSpPr>
          <p:nvPr/>
        </p:nvSpPr>
        <p:spPr bwMode="auto">
          <a:xfrm>
            <a:off x="6115050" y="6600825"/>
            <a:ext cx="272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a:spcBef>
                <a:spcPct val="0"/>
              </a:spcBef>
            </a:pPr>
            <a:r>
              <a:rPr kumimoji="0" lang="zh-CN" altLang="en-US" sz="1000">
                <a:latin typeface="楷体_GB2312" pitchFamily="49" charset="-122"/>
              </a:rPr>
              <a:t>机动   目录   上页   下页   返回   结束 </a:t>
            </a:r>
          </a:p>
        </p:txBody>
      </p:sp>
      <p:pic>
        <p:nvPicPr>
          <p:cNvPr id="34822" name="Picture 4" descr="返回">
            <a:hlinkClick r:id="" action="ppaction://hlinkshowjump?jump=lastslideviewed"/>
            <a:extLst>
              <a:ext uri="{FF2B5EF4-FFF2-40B4-BE49-F238E27FC236}">
                <a16:creationId xmlns:a16="http://schemas.microsoft.com/office/drawing/2014/main" id="{E931722A-17FC-3EEF-7EA9-F1030CC1F1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5" descr="目录">
            <a:hlinkClick r:id="rId4" action="ppaction://hlinksldjump"/>
            <a:extLst>
              <a:ext uri="{FF2B5EF4-FFF2-40B4-BE49-F238E27FC236}">
                <a16:creationId xmlns:a16="http://schemas.microsoft.com/office/drawing/2014/main" id="{4D2DDEDF-02A6-E9AE-A022-AF476FED13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6" descr="上一页">
            <a:hlinkClick r:id="" action="ppaction://hlinkshowjump?jump=previousslide"/>
            <a:extLst>
              <a:ext uri="{FF2B5EF4-FFF2-40B4-BE49-F238E27FC236}">
                <a16:creationId xmlns:a16="http://schemas.microsoft.com/office/drawing/2014/main" id="{B755B4FE-D896-965E-89C3-918C64D43D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5" name="Picture 7" descr="退出">
            <a:hlinkClick r:id="" action="ppaction://hlinkshowjump?jump=endshow"/>
            <a:extLst>
              <a:ext uri="{FF2B5EF4-FFF2-40B4-BE49-F238E27FC236}">
                <a16:creationId xmlns:a16="http://schemas.microsoft.com/office/drawing/2014/main" id="{BC5CB751-0FF7-4CA1-EE18-33206EE44C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6" name="Picture 8" descr="下一页">
            <a:hlinkClick r:id="" action="ppaction://hlinkshowjump?jump=nextslide"/>
            <a:extLst>
              <a:ext uri="{FF2B5EF4-FFF2-40B4-BE49-F238E27FC236}">
                <a16:creationId xmlns:a16="http://schemas.microsoft.com/office/drawing/2014/main" id="{8EBF3897-7944-86E5-BDD3-ABDE334983F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49865" name="Object 2">
            <a:extLst>
              <a:ext uri="{FF2B5EF4-FFF2-40B4-BE49-F238E27FC236}">
                <a16:creationId xmlns:a16="http://schemas.microsoft.com/office/drawing/2014/main" id="{8FF98E96-CAAD-12EC-4A26-DCC319A9BB29}"/>
              </a:ext>
            </a:extLst>
          </p:cNvPr>
          <p:cNvGraphicFramePr>
            <a:graphicFrameLocks noChangeAspect="1"/>
          </p:cNvGraphicFramePr>
          <p:nvPr/>
        </p:nvGraphicFramePr>
        <p:xfrm>
          <a:off x="320675" y="292100"/>
          <a:ext cx="8313738" cy="3441700"/>
        </p:xfrm>
        <a:graphic>
          <a:graphicData uri="http://schemas.openxmlformats.org/presentationml/2006/ole">
            <mc:AlternateContent xmlns:mc="http://schemas.openxmlformats.org/markup-compatibility/2006">
              <mc:Choice xmlns:v="urn:schemas-microsoft-com:vml" Requires="v">
                <p:oleObj name="文档" r:id="rId9" imgW="4538014" imgH="1881788" progId="Word.Document.8">
                  <p:embed/>
                </p:oleObj>
              </mc:Choice>
              <mc:Fallback>
                <p:oleObj name="文档" r:id="rId9" imgW="4538014" imgH="1881788" progId="Word.Document.8">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675" y="292100"/>
                        <a:ext cx="8313738" cy="34417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9868" name="Object 3">
            <a:extLst>
              <a:ext uri="{FF2B5EF4-FFF2-40B4-BE49-F238E27FC236}">
                <a16:creationId xmlns:a16="http://schemas.microsoft.com/office/drawing/2014/main" id="{730FB620-E235-E92E-0F10-256BA13943B5}"/>
              </a:ext>
            </a:extLst>
          </p:cNvPr>
          <p:cNvGraphicFramePr>
            <a:graphicFrameLocks noChangeAspect="1"/>
          </p:cNvGraphicFramePr>
          <p:nvPr/>
        </p:nvGraphicFramePr>
        <p:xfrm>
          <a:off x="323850" y="3714750"/>
          <a:ext cx="8310563" cy="1792288"/>
        </p:xfrm>
        <a:graphic>
          <a:graphicData uri="http://schemas.openxmlformats.org/presentationml/2006/ole">
            <mc:AlternateContent xmlns:mc="http://schemas.openxmlformats.org/markup-compatibility/2006">
              <mc:Choice xmlns:v="urn:schemas-microsoft-com:vml" Requires="v">
                <p:oleObj name="文档" r:id="rId11" imgW="4538014" imgH="990396" progId="Word.Document.8">
                  <p:embed/>
                </p:oleObj>
              </mc:Choice>
              <mc:Fallback>
                <p:oleObj name="文档" r:id="rId11" imgW="4538014" imgH="990396" progId="Word.Document.8">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3850" y="3714750"/>
                        <a:ext cx="8310563" cy="1792288"/>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49865"/>
                                        </p:tgtEl>
                                        <p:attrNameLst>
                                          <p:attrName>style.visibility</p:attrName>
                                        </p:attrNameLst>
                                      </p:cBhvr>
                                      <p:to>
                                        <p:strVal val="visible"/>
                                      </p:to>
                                    </p:set>
                                    <p:animEffect transition="in" filter="wipe(left)">
                                      <p:cBhvr>
                                        <p:cTn id="7" dur="500"/>
                                        <p:tgtEl>
                                          <p:spTgt spid="2498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9868"/>
                                        </p:tgtEl>
                                        <p:attrNameLst>
                                          <p:attrName>style.visibility</p:attrName>
                                        </p:attrNameLst>
                                      </p:cBhvr>
                                      <p:to>
                                        <p:strVal val="visible"/>
                                      </p:to>
                                    </p:set>
                                    <p:animEffect transition="in" filter="wipe(left)">
                                      <p:cBhvr>
                                        <p:cTn id="12" dur="500"/>
                                        <p:tgtEl>
                                          <p:spTgt spid="249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5" name="Picture 2" descr="机动">
            <a:extLst>
              <a:ext uri="{FF2B5EF4-FFF2-40B4-BE49-F238E27FC236}">
                <a16:creationId xmlns:a16="http://schemas.microsoft.com/office/drawing/2014/main" id="{F8C1CCC2-7557-200B-D165-2F91C3468376}"/>
              </a:ext>
            </a:extLst>
          </p:cNvPr>
          <p:cNvPicPr>
            <a:picLocks noChangeAspect="1" noChangeArrowheads="1"/>
          </p:cNvPicPr>
          <p:nvPr/>
        </p:nvPicPr>
        <p:blipFill>
          <a:blip r:embed="rId2">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Text Box 3">
            <a:extLst>
              <a:ext uri="{FF2B5EF4-FFF2-40B4-BE49-F238E27FC236}">
                <a16:creationId xmlns:a16="http://schemas.microsoft.com/office/drawing/2014/main" id="{8D35EB39-56EE-4DE9-89F2-26CCDA876B6D}"/>
              </a:ext>
            </a:extLst>
          </p:cNvPr>
          <p:cNvSpPr txBox="1">
            <a:spLocks noChangeArrowheads="1"/>
          </p:cNvSpPr>
          <p:nvPr/>
        </p:nvSpPr>
        <p:spPr bwMode="auto">
          <a:xfrm>
            <a:off x="6115050" y="6600825"/>
            <a:ext cx="272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a:spcBef>
                <a:spcPct val="0"/>
              </a:spcBef>
            </a:pPr>
            <a:r>
              <a:rPr kumimoji="0" lang="zh-CN" altLang="en-US" sz="1000">
                <a:latin typeface="楷体_GB2312" pitchFamily="49" charset="-122"/>
              </a:rPr>
              <a:t>机动   目录   上页   下页   返回   结束 </a:t>
            </a:r>
          </a:p>
        </p:txBody>
      </p:sp>
      <p:pic>
        <p:nvPicPr>
          <p:cNvPr id="35847" name="Picture 4" descr="返回">
            <a:hlinkClick r:id="" action="ppaction://hlinkshowjump?jump=lastslideviewed"/>
            <a:extLst>
              <a:ext uri="{FF2B5EF4-FFF2-40B4-BE49-F238E27FC236}">
                <a16:creationId xmlns:a16="http://schemas.microsoft.com/office/drawing/2014/main" id="{4398B13B-10BD-9D35-2F8D-7288BF073E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8" name="Picture 5" descr="目录">
            <a:hlinkClick r:id="rId4" action="ppaction://hlinksldjump"/>
            <a:extLst>
              <a:ext uri="{FF2B5EF4-FFF2-40B4-BE49-F238E27FC236}">
                <a16:creationId xmlns:a16="http://schemas.microsoft.com/office/drawing/2014/main" id="{05AB00CA-2934-525B-EA82-FABDDA3FE4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9" name="Picture 6" descr="上一页">
            <a:hlinkClick r:id="" action="ppaction://hlinkshowjump?jump=previousslide"/>
            <a:extLst>
              <a:ext uri="{FF2B5EF4-FFF2-40B4-BE49-F238E27FC236}">
                <a16:creationId xmlns:a16="http://schemas.microsoft.com/office/drawing/2014/main" id="{E3A1C05E-9367-22EE-B7A3-5CC049D16D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0" name="Picture 7" descr="退出">
            <a:hlinkClick r:id="" action="ppaction://hlinkshowjump?jump=endshow"/>
            <a:extLst>
              <a:ext uri="{FF2B5EF4-FFF2-40B4-BE49-F238E27FC236}">
                <a16:creationId xmlns:a16="http://schemas.microsoft.com/office/drawing/2014/main" id="{FC92E327-AB1B-31F6-A3D7-43E4F2CCDD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1" name="Picture 8" descr="下一页">
            <a:hlinkClick r:id="" action="ppaction://hlinkshowjump?jump=nextslide"/>
            <a:extLst>
              <a:ext uri="{FF2B5EF4-FFF2-40B4-BE49-F238E27FC236}">
                <a16:creationId xmlns:a16="http://schemas.microsoft.com/office/drawing/2014/main" id="{05E2CCD8-4AE3-F589-6063-6CBDC74142C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50889" name="Object 2">
            <a:extLst>
              <a:ext uri="{FF2B5EF4-FFF2-40B4-BE49-F238E27FC236}">
                <a16:creationId xmlns:a16="http://schemas.microsoft.com/office/drawing/2014/main" id="{E3A1D639-406B-7FE8-7862-B3AD02446125}"/>
              </a:ext>
            </a:extLst>
          </p:cNvPr>
          <p:cNvGraphicFramePr>
            <a:graphicFrameLocks noChangeAspect="1"/>
          </p:cNvGraphicFramePr>
          <p:nvPr/>
        </p:nvGraphicFramePr>
        <p:xfrm>
          <a:off x="271463" y="150813"/>
          <a:ext cx="8313737" cy="1624012"/>
        </p:xfrm>
        <a:graphic>
          <a:graphicData uri="http://schemas.openxmlformats.org/presentationml/2006/ole">
            <mc:AlternateContent xmlns:mc="http://schemas.openxmlformats.org/markup-compatibility/2006">
              <mc:Choice xmlns:v="urn:schemas-microsoft-com:vml" Requires="v">
                <p:oleObj name="文档" r:id="rId9" imgW="4538014" imgH="891032" progId="Word.Document.8">
                  <p:embed/>
                </p:oleObj>
              </mc:Choice>
              <mc:Fallback>
                <p:oleObj name="文档" r:id="rId9" imgW="4538014" imgH="891032" progId="Word.Document.8">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463" y="150813"/>
                        <a:ext cx="8313737" cy="1624012"/>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0892" name="Object 3">
            <a:extLst>
              <a:ext uri="{FF2B5EF4-FFF2-40B4-BE49-F238E27FC236}">
                <a16:creationId xmlns:a16="http://schemas.microsoft.com/office/drawing/2014/main" id="{BF2D4D75-9E17-D20D-DB07-FCDAC0B8CDA2}"/>
              </a:ext>
            </a:extLst>
          </p:cNvPr>
          <p:cNvGraphicFramePr>
            <a:graphicFrameLocks noChangeAspect="1"/>
          </p:cNvGraphicFramePr>
          <p:nvPr/>
        </p:nvGraphicFramePr>
        <p:xfrm>
          <a:off x="276225" y="1630363"/>
          <a:ext cx="8312150" cy="2154237"/>
        </p:xfrm>
        <a:graphic>
          <a:graphicData uri="http://schemas.openxmlformats.org/presentationml/2006/ole">
            <mc:AlternateContent xmlns:mc="http://schemas.openxmlformats.org/markup-compatibility/2006">
              <mc:Choice xmlns:v="urn:schemas-microsoft-com:vml" Requires="v">
                <p:oleObj name="文档" r:id="rId11" imgW="4538014" imgH="1188403" progId="Word.Document.8">
                  <p:embed/>
                </p:oleObj>
              </mc:Choice>
              <mc:Fallback>
                <p:oleObj name="文档" r:id="rId11" imgW="4538014" imgH="1188403" progId="Word.Document.8">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6225" y="1630363"/>
                        <a:ext cx="8312150" cy="2154237"/>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0898" name="Object 4">
            <a:extLst>
              <a:ext uri="{FF2B5EF4-FFF2-40B4-BE49-F238E27FC236}">
                <a16:creationId xmlns:a16="http://schemas.microsoft.com/office/drawing/2014/main" id="{7AC97BF8-F6B9-A81A-6598-E6C70B2381FA}"/>
              </a:ext>
            </a:extLst>
          </p:cNvPr>
          <p:cNvGraphicFramePr>
            <a:graphicFrameLocks noChangeAspect="1"/>
          </p:cNvGraphicFramePr>
          <p:nvPr/>
        </p:nvGraphicFramePr>
        <p:xfrm>
          <a:off x="274638" y="3635375"/>
          <a:ext cx="8313737" cy="2719388"/>
        </p:xfrm>
        <a:graphic>
          <a:graphicData uri="http://schemas.openxmlformats.org/presentationml/2006/ole">
            <mc:AlternateContent xmlns:mc="http://schemas.openxmlformats.org/markup-compatibility/2006">
              <mc:Choice xmlns:v="urn:schemas-microsoft-com:vml" Requires="v">
                <p:oleObj name="文档" r:id="rId13" imgW="4529653" imgH="1494414" progId="Word.Document.8">
                  <p:embed/>
                </p:oleObj>
              </mc:Choice>
              <mc:Fallback>
                <p:oleObj name="文档" r:id="rId13" imgW="4529653" imgH="1494414" progId="Word.Document.8">
                  <p:embed/>
                  <p:pic>
                    <p:nvPicPr>
                      <p:cNvPr id="0"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4638" y="3635375"/>
                        <a:ext cx="8313737" cy="2719388"/>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50889"/>
                                        </p:tgtEl>
                                        <p:attrNameLst>
                                          <p:attrName>style.visibility</p:attrName>
                                        </p:attrNameLst>
                                      </p:cBhvr>
                                      <p:to>
                                        <p:strVal val="visible"/>
                                      </p:to>
                                    </p:set>
                                    <p:animEffect transition="in" filter="wipe(left)">
                                      <p:cBhvr>
                                        <p:cTn id="7" dur="500"/>
                                        <p:tgtEl>
                                          <p:spTgt spid="2508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0892"/>
                                        </p:tgtEl>
                                        <p:attrNameLst>
                                          <p:attrName>style.visibility</p:attrName>
                                        </p:attrNameLst>
                                      </p:cBhvr>
                                      <p:to>
                                        <p:strVal val="visible"/>
                                      </p:to>
                                    </p:set>
                                    <p:animEffect transition="in" filter="wipe(left)">
                                      <p:cBhvr>
                                        <p:cTn id="12" dur="500"/>
                                        <p:tgtEl>
                                          <p:spTgt spid="2508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50898"/>
                                        </p:tgtEl>
                                        <p:attrNameLst>
                                          <p:attrName>style.visibility</p:attrName>
                                        </p:attrNameLst>
                                      </p:cBhvr>
                                      <p:to>
                                        <p:strVal val="visible"/>
                                      </p:to>
                                    </p:set>
                                    <p:animEffect transition="in" filter="wipe(left)">
                                      <p:cBhvr>
                                        <p:cTn id="17" dur="500"/>
                                        <p:tgtEl>
                                          <p:spTgt spid="250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8" name="Picture 2" descr="机动">
            <a:extLst>
              <a:ext uri="{FF2B5EF4-FFF2-40B4-BE49-F238E27FC236}">
                <a16:creationId xmlns:a16="http://schemas.microsoft.com/office/drawing/2014/main" id="{FC187AD6-6EE9-77BC-B366-E8F5B4519D93}"/>
              </a:ext>
            </a:extLst>
          </p:cNvPr>
          <p:cNvPicPr>
            <a:picLocks noChangeAspect="1" noChangeArrowheads="1"/>
          </p:cNvPicPr>
          <p:nvPr/>
        </p:nvPicPr>
        <p:blipFill>
          <a:blip r:embed="rId2">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Text Box 3">
            <a:extLst>
              <a:ext uri="{FF2B5EF4-FFF2-40B4-BE49-F238E27FC236}">
                <a16:creationId xmlns:a16="http://schemas.microsoft.com/office/drawing/2014/main" id="{10B92858-20F0-094D-EC2B-39273EF4F837}"/>
              </a:ext>
            </a:extLst>
          </p:cNvPr>
          <p:cNvSpPr txBox="1">
            <a:spLocks noChangeArrowheads="1"/>
          </p:cNvSpPr>
          <p:nvPr/>
        </p:nvSpPr>
        <p:spPr bwMode="auto">
          <a:xfrm>
            <a:off x="6115050" y="6600825"/>
            <a:ext cx="272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a:spcBef>
                <a:spcPct val="0"/>
              </a:spcBef>
            </a:pPr>
            <a:r>
              <a:rPr kumimoji="0" lang="zh-CN" altLang="en-US" sz="1000">
                <a:latin typeface="楷体_GB2312" pitchFamily="49" charset="-122"/>
              </a:rPr>
              <a:t>机动   目录   上页   下页   返回   结束 </a:t>
            </a:r>
          </a:p>
        </p:txBody>
      </p:sp>
      <p:pic>
        <p:nvPicPr>
          <p:cNvPr id="36870" name="Picture 4" descr="返回">
            <a:hlinkClick r:id="" action="ppaction://hlinkshowjump?jump=lastslideviewed"/>
            <a:extLst>
              <a:ext uri="{FF2B5EF4-FFF2-40B4-BE49-F238E27FC236}">
                <a16:creationId xmlns:a16="http://schemas.microsoft.com/office/drawing/2014/main" id="{3084AB1A-279B-0406-AD9E-B9AD91B8D3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5" descr="目录">
            <a:hlinkClick r:id="rId4" action="ppaction://hlinksldjump"/>
            <a:extLst>
              <a:ext uri="{FF2B5EF4-FFF2-40B4-BE49-F238E27FC236}">
                <a16:creationId xmlns:a16="http://schemas.microsoft.com/office/drawing/2014/main" id="{B82F3B01-9D7F-C3BE-AAD0-5E981E539F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2" name="Picture 6" descr="上一页">
            <a:hlinkClick r:id="" action="ppaction://hlinkshowjump?jump=previousslide"/>
            <a:extLst>
              <a:ext uri="{FF2B5EF4-FFF2-40B4-BE49-F238E27FC236}">
                <a16:creationId xmlns:a16="http://schemas.microsoft.com/office/drawing/2014/main" id="{2954118E-FE50-A848-B10D-D544B37E03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3" name="Picture 7" descr="退出">
            <a:hlinkClick r:id="" action="ppaction://hlinkshowjump?jump=endshow"/>
            <a:extLst>
              <a:ext uri="{FF2B5EF4-FFF2-40B4-BE49-F238E27FC236}">
                <a16:creationId xmlns:a16="http://schemas.microsoft.com/office/drawing/2014/main" id="{FC4010F3-4BD6-2ED3-A8CF-3674C5C356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4" name="Picture 8" descr="下一页">
            <a:hlinkClick r:id="" action="ppaction://hlinkshowjump?jump=nextslide"/>
            <a:extLst>
              <a:ext uri="{FF2B5EF4-FFF2-40B4-BE49-F238E27FC236}">
                <a16:creationId xmlns:a16="http://schemas.microsoft.com/office/drawing/2014/main" id="{8BC83CE3-965D-9076-7C0E-2855CF2BA83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51913" name="Object 2">
            <a:extLst>
              <a:ext uri="{FF2B5EF4-FFF2-40B4-BE49-F238E27FC236}">
                <a16:creationId xmlns:a16="http://schemas.microsoft.com/office/drawing/2014/main" id="{BBE106A7-1DFC-43EC-EB61-14DF497948BE}"/>
              </a:ext>
            </a:extLst>
          </p:cNvPr>
          <p:cNvGraphicFramePr>
            <a:graphicFrameLocks noChangeAspect="1"/>
          </p:cNvGraphicFramePr>
          <p:nvPr/>
        </p:nvGraphicFramePr>
        <p:xfrm>
          <a:off x="452438" y="860425"/>
          <a:ext cx="8313737" cy="1444625"/>
        </p:xfrm>
        <a:graphic>
          <a:graphicData uri="http://schemas.openxmlformats.org/presentationml/2006/ole">
            <mc:AlternateContent xmlns:mc="http://schemas.openxmlformats.org/markup-compatibility/2006">
              <mc:Choice xmlns:v="urn:schemas-microsoft-com:vml" Requires="v">
                <p:oleObj name="文档" r:id="rId9" imgW="4538014" imgH="792028" progId="Word.Document.8">
                  <p:embed/>
                </p:oleObj>
              </mc:Choice>
              <mc:Fallback>
                <p:oleObj name="文档" r:id="rId9" imgW="4538014" imgH="792028" progId="Word.Document.8">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2438" y="860425"/>
                        <a:ext cx="8313737" cy="144462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1916" name="Object 3">
            <a:extLst>
              <a:ext uri="{FF2B5EF4-FFF2-40B4-BE49-F238E27FC236}">
                <a16:creationId xmlns:a16="http://schemas.microsoft.com/office/drawing/2014/main" id="{98E81B75-B54E-C8B0-D057-E17DBC75C60A}"/>
              </a:ext>
            </a:extLst>
          </p:cNvPr>
          <p:cNvGraphicFramePr>
            <a:graphicFrameLocks noChangeAspect="1"/>
          </p:cNvGraphicFramePr>
          <p:nvPr/>
        </p:nvGraphicFramePr>
        <p:xfrm>
          <a:off x="447675" y="2305050"/>
          <a:ext cx="8313738" cy="2900363"/>
        </p:xfrm>
        <a:graphic>
          <a:graphicData uri="http://schemas.openxmlformats.org/presentationml/2006/ole">
            <mc:AlternateContent xmlns:mc="http://schemas.openxmlformats.org/markup-compatibility/2006">
              <mc:Choice xmlns:v="urn:schemas-microsoft-com:vml" Requires="v">
                <p:oleObj name="文档" r:id="rId11" imgW="4538014" imgH="1584777" progId="Word.Document.8">
                  <p:embed/>
                </p:oleObj>
              </mc:Choice>
              <mc:Fallback>
                <p:oleObj name="文档" r:id="rId11" imgW="4538014" imgH="1584777" progId="Word.Document.8">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7675" y="2305050"/>
                        <a:ext cx="8313738" cy="2900363"/>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51913"/>
                                        </p:tgtEl>
                                        <p:attrNameLst>
                                          <p:attrName>style.visibility</p:attrName>
                                        </p:attrNameLst>
                                      </p:cBhvr>
                                      <p:to>
                                        <p:strVal val="visible"/>
                                      </p:to>
                                    </p:set>
                                    <p:animEffect transition="in" filter="wipe(left)">
                                      <p:cBhvr>
                                        <p:cTn id="7" dur="500"/>
                                        <p:tgtEl>
                                          <p:spTgt spid="2519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1916"/>
                                        </p:tgtEl>
                                        <p:attrNameLst>
                                          <p:attrName>style.visibility</p:attrName>
                                        </p:attrNameLst>
                                      </p:cBhvr>
                                      <p:to>
                                        <p:strVal val="visible"/>
                                      </p:to>
                                    </p:set>
                                    <p:animEffect transition="in" filter="wipe(left)">
                                      <p:cBhvr>
                                        <p:cTn id="12" dur="500"/>
                                        <p:tgtEl>
                                          <p:spTgt spid="251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27DBA16-A32A-6C6C-E465-DB53762EB232}"/>
              </a:ext>
            </a:extLst>
          </p:cNvPr>
          <p:cNvSpPr txBox="1"/>
          <p:nvPr/>
        </p:nvSpPr>
        <p:spPr>
          <a:xfrm>
            <a:off x="358775" y="160338"/>
            <a:ext cx="8323263" cy="584200"/>
          </a:xfrm>
          <a:prstGeom prst="rect">
            <a:avLst/>
          </a:prstGeom>
          <a:solidFill>
            <a:schemeClr val="tx1"/>
          </a:solidFill>
        </p:spPr>
        <p:txBody>
          <a:bodyPr>
            <a:spAutoFit/>
          </a:bodyPr>
          <a:lstStyle/>
          <a:p>
            <a:pPr>
              <a:defRPr/>
            </a:pPr>
            <a:r>
              <a:rPr lang="zh-CN" altLang="en-US" dirty="0">
                <a:solidFill>
                  <a:srgbClr val="FF0000"/>
                </a:solidFill>
                <a:ea typeface="楷体_GB2312" charset="-122"/>
              </a:rPr>
              <a:t>引理</a:t>
            </a:r>
            <a:r>
              <a:rPr lang="en-US" altLang="zh-CN" dirty="0">
                <a:solidFill>
                  <a:srgbClr val="FF0000"/>
                </a:solidFill>
                <a:ea typeface="楷体_GB2312" charset="-122"/>
              </a:rPr>
              <a:t>5.6.1 </a:t>
            </a:r>
            <a:r>
              <a:rPr lang="zh-CN" altLang="en-US" dirty="0">
                <a:solidFill>
                  <a:schemeClr val="bg1">
                    <a:lumMod val="60000"/>
                    <a:lumOff val="40000"/>
                  </a:schemeClr>
                </a:solidFill>
                <a:ea typeface="楷体_GB2312" charset="-122"/>
              </a:rPr>
              <a:t>实对称方阵的特征值全部是实数</a:t>
            </a:r>
            <a:r>
              <a:rPr lang="en-US" altLang="zh-CN" dirty="0">
                <a:solidFill>
                  <a:schemeClr val="bg1">
                    <a:lumMod val="60000"/>
                    <a:lumOff val="40000"/>
                  </a:schemeClr>
                </a:solidFill>
                <a:ea typeface="楷体_GB2312" charset="-122"/>
              </a:rPr>
              <a:t>.</a:t>
            </a:r>
            <a:endParaRPr lang="zh-CN" altLang="en-US" dirty="0">
              <a:solidFill>
                <a:schemeClr val="bg1">
                  <a:lumMod val="60000"/>
                  <a:lumOff val="40000"/>
                </a:schemeClr>
              </a:solidFill>
              <a:ea typeface="楷体_GB2312" charset="-122"/>
            </a:endParaRPr>
          </a:p>
        </p:txBody>
      </p:sp>
      <p:graphicFrame>
        <p:nvGraphicFramePr>
          <p:cNvPr id="253964" name="Object 3">
            <a:extLst>
              <a:ext uri="{FF2B5EF4-FFF2-40B4-BE49-F238E27FC236}">
                <a16:creationId xmlns:a16="http://schemas.microsoft.com/office/drawing/2014/main" id="{E086B758-4524-B293-B304-A567E48AB3CF}"/>
              </a:ext>
            </a:extLst>
          </p:cNvPr>
          <p:cNvGraphicFramePr>
            <a:graphicFrameLocks noChangeAspect="1"/>
          </p:cNvGraphicFramePr>
          <p:nvPr/>
        </p:nvGraphicFramePr>
        <p:xfrm>
          <a:off x="358775" y="763588"/>
          <a:ext cx="8323263" cy="1819275"/>
        </p:xfrm>
        <a:graphic>
          <a:graphicData uri="http://schemas.openxmlformats.org/presentationml/2006/ole">
            <mc:AlternateContent xmlns:mc="http://schemas.openxmlformats.org/markup-compatibility/2006">
              <mc:Choice xmlns:v="urn:schemas-microsoft-com:vml" Requires="v">
                <p:oleObj name="文档" r:id="rId2" imgW="4538014" imgH="1089399" progId="Word.Document.8">
                  <p:embed/>
                </p:oleObj>
              </mc:Choice>
              <mc:Fallback>
                <p:oleObj name="文档" r:id="rId2" imgW="4538014" imgH="1089399" progId="Word.Document.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775" y="763588"/>
                        <a:ext cx="8323263" cy="181927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3970" name="Object 4">
            <a:extLst>
              <a:ext uri="{FF2B5EF4-FFF2-40B4-BE49-F238E27FC236}">
                <a16:creationId xmlns:a16="http://schemas.microsoft.com/office/drawing/2014/main" id="{9C69F688-45B2-00B8-3067-1E45F8FCEE83}"/>
              </a:ext>
            </a:extLst>
          </p:cNvPr>
          <p:cNvGraphicFramePr>
            <a:graphicFrameLocks noChangeAspect="1"/>
          </p:cNvGraphicFramePr>
          <p:nvPr/>
        </p:nvGraphicFramePr>
        <p:xfrm>
          <a:off x="354013" y="2422525"/>
          <a:ext cx="8328025" cy="3949700"/>
        </p:xfrm>
        <a:graphic>
          <a:graphicData uri="http://schemas.openxmlformats.org/presentationml/2006/ole">
            <mc:AlternateContent xmlns:mc="http://schemas.openxmlformats.org/markup-compatibility/2006">
              <mc:Choice xmlns:v="urn:schemas-microsoft-com:vml" Requires="v">
                <p:oleObj name="文档" r:id="rId4" imgW="4538014" imgH="2377165" progId="Word.Document.8">
                  <p:embed/>
                </p:oleObj>
              </mc:Choice>
              <mc:Fallback>
                <p:oleObj name="文档" r:id="rId4" imgW="4538014" imgH="2377165"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013" y="2422525"/>
                        <a:ext cx="8328025" cy="39497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3964"/>
                                        </p:tgtEl>
                                        <p:attrNameLst>
                                          <p:attrName>style.visibility</p:attrName>
                                        </p:attrNameLst>
                                      </p:cBhvr>
                                      <p:to>
                                        <p:strVal val="visible"/>
                                      </p:to>
                                    </p:set>
                                    <p:animEffect transition="in" filter="wipe(left)">
                                      <p:cBhvr>
                                        <p:cTn id="7" dur="500"/>
                                        <p:tgtEl>
                                          <p:spTgt spid="2539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3970"/>
                                        </p:tgtEl>
                                        <p:attrNameLst>
                                          <p:attrName>style.visibility</p:attrName>
                                        </p:attrNameLst>
                                      </p:cBhvr>
                                      <p:to>
                                        <p:strVal val="visible"/>
                                      </p:to>
                                    </p:set>
                                    <p:animEffect transition="in" filter="wipe(left)">
                                      <p:cBhvr>
                                        <p:cTn id="12" dur="500"/>
                                        <p:tgtEl>
                                          <p:spTgt spid="253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8" name="Picture 2" descr="机动">
            <a:extLst>
              <a:ext uri="{FF2B5EF4-FFF2-40B4-BE49-F238E27FC236}">
                <a16:creationId xmlns:a16="http://schemas.microsoft.com/office/drawing/2014/main" id="{FD126A5D-0AC1-07D8-06E5-D99DAF73E4A4}"/>
              </a:ext>
            </a:extLst>
          </p:cNvPr>
          <p:cNvPicPr>
            <a:picLocks noChangeAspect="1" noChangeArrowheads="1"/>
          </p:cNvPicPr>
          <p:nvPr/>
        </p:nvPicPr>
        <p:blipFill>
          <a:blip r:embed="rId2">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9" name="Text Box 3">
            <a:extLst>
              <a:ext uri="{FF2B5EF4-FFF2-40B4-BE49-F238E27FC236}">
                <a16:creationId xmlns:a16="http://schemas.microsoft.com/office/drawing/2014/main" id="{BE097D79-4F2D-61BE-CFB3-F363FF27079C}"/>
              </a:ext>
            </a:extLst>
          </p:cNvPr>
          <p:cNvSpPr txBox="1">
            <a:spLocks noChangeArrowheads="1"/>
          </p:cNvSpPr>
          <p:nvPr/>
        </p:nvSpPr>
        <p:spPr bwMode="auto">
          <a:xfrm>
            <a:off x="6115050" y="6600825"/>
            <a:ext cx="272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a:spcBef>
                <a:spcPct val="0"/>
              </a:spcBef>
            </a:pPr>
            <a:r>
              <a:rPr kumimoji="0" lang="zh-CN" altLang="en-US" sz="1000">
                <a:latin typeface="楷体_GB2312" pitchFamily="49" charset="-122"/>
              </a:rPr>
              <a:t>机动   目录   上页   下页   返回   结束 </a:t>
            </a:r>
          </a:p>
        </p:txBody>
      </p:sp>
      <p:pic>
        <p:nvPicPr>
          <p:cNvPr id="38920" name="Picture 4" descr="返回">
            <a:hlinkClick r:id="" action="ppaction://hlinkshowjump?jump=lastslideviewed"/>
            <a:extLst>
              <a:ext uri="{FF2B5EF4-FFF2-40B4-BE49-F238E27FC236}">
                <a16:creationId xmlns:a16="http://schemas.microsoft.com/office/drawing/2014/main" id="{A670C9FC-5AD2-091C-BAB6-531167020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1" name="Picture 5" descr="目录">
            <a:hlinkClick r:id="rId4" action="ppaction://hlinksldjump"/>
            <a:extLst>
              <a:ext uri="{FF2B5EF4-FFF2-40B4-BE49-F238E27FC236}">
                <a16:creationId xmlns:a16="http://schemas.microsoft.com/office/drawing/2014/main" id="{B5207B62-FC64-BFF2-DCF8-F13DFA0E37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2" name="Picture 6" descr="上一页">
            <a:hlinkClick r:id="" action="ppaction://hlinkshowjump?jump=previousslide"/>
            <a:extLst>
              <a:ext uri="{FF2B5EF4-FFF2-40B4-BE49-F238E27FC236}">
                <a16:creationId xmlns:a16="http://schemas.microsoft.com/office/drawing/2014/main" id="{776ADC84-BE7E-ABF8-1896-0BC3B37814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3" name="Picture 7" descr="退出">
            <a:hlinkClick r:id="" action="ppaction://hlinkshowjump?jump=endshow"/>
            <a:extLst>
              <a:ext uri="{FF2B5EF4-FFF2-40B4-BE49-F238E27FC236}">
                <a16:creationId xmlns:a16="http://schemas.microsoft.com/office/drawing/2014/main" id="{F971B3BE-9CDA-1B67-BC51-6602C1A357C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4" name="Picture 8" descr="下一页">
            <a:hlinkClick r:id="" action="ppaction://hlinkshowjump?jump=nextslide"/>
            <a:extLst>
              <a:ext uri="{FF2B5EF4-FFF2-40B4-BE49-F238E27FC236}">
                <a16:creationId xmlns:a16="http://schemas.microsoft.com/office/drawing/2014/main" id="{60FAAE14-5B4F-0E8B-9468-ADE8A82968E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CA830074-599F-B1EB-9F4A-675C999217DA}"/>
              </a:ext>
            </a:extLst>
          </p:cNvPr>
          <p:cNvSpPr txBox="1"/>
          <p:nvPr/>
        </p:nvSpPr>
        <p:spPr>
          <a:xfrm>
            <a:off x="385763" y="847725"/>
            <a:ext cx="8258175" cy="1077913"/>
          </a:xfrm>
          <a:prstGeom prst="rect">
            <a:avLst/>
          </a:prstGeom>
          <a:solidFill>
            <a:schemeClr val="tx1"/>
          </a:solidFill>
        </p:spPr>
        <p:txBody>
          <a:bodyPr>
            <a:spAutoFit/>
          </a:bodyPr>
          <a:lstStyle/>
          <a:p>
            <a:pPr>
              <a:defRPr/>
            </a:pPr>
            <a:r>
              <a:rPr lang="zh-CN" altLang="en-US" dirty="0">
                <a:solidFill>
                  <a:srgbClr val="FF0000"/>
                </a:solidFill>
                <a:ea typeface="楷体_GB2312" charset="-122"/>
              </a:rPr>
              <a:t>定理</a:t>
            </a:r>
            <a:r>
              <a:rPr lang="en-US" altLang="zh-CN" dirty="0">
                <a:solidFill>
                  <a:srgbClr val="FF0000"/>
                </a:solidFill>
                <a:ea typeface="楷体_GB2312" charset="-122"/>
              </a:rPr>
              <a:t>5.6.1 </a:t>
            </a:r>
            <a:r>
              <a:rPr lang="zh-CN" altLang="en-US" dirty="0">
                <a:solidFill>
                  <a:schemeClr val="bg1">
                    <a:lumMod val="60000"/>
                    <a:lumOff val="40000"/>
                  </a:schemeClr>
                </a:solidFill>
                <a:ea typeface="楷体_GB2312" charset="-122"/>
              </a:rPr>
              <a:t>任意</a:t>
            </a:r>
            <a:r>
              <a:rPr lang="zh-CN" altLang="zh-CN" dirty="0">
                <a:solidFill>
                  <a:schemeClr val="bg1">
                    <a:lumMod val="60000"/>
                    <a:lumOff val="40000"/>
                  </a:schemeClr>
                </a:solidFill>
                <a:ea typeface="楷体_GB2312" charset="-122"/>
              </a:rPr>
              <a:t>实对称方阵</a:t>
            </a:r>
            <a:r>
              <a:rPr lang="en-US" altLang="zh-CN" dirty="0">
                <a:solidFill>
                  <a:schemeClr val="bg1">
                    <a:lumMod val="60000"/>
                    <a:lumOff val="40000"/>
                  </a:schemeClr>
                </a:solidFill>
                <a:ea typeface="楷体_GB2312" charset="-122"/>
              </a:rPr>
              <a:t>S</a:t>
            </a:r>
            <a:r>
              <a:rPr lang="zh-CN" altLang="zh-CN" dirty="0">
                <a:solidFill>
                  <a:schemeClr val="bg1">
                    <a:lumMod val="60000"/>
                    <a:lumOff val="40000"/>
                  </a:schemeClr>
                </a:solidFill>
                <a:ea typeface="楷体_GB2312" charset="-122"/>
              </a:rPr>
              <a:t>正交相似于对角矩阵</a:t>
            </a:r>
            <a:r>
              <a:rPr lang="en-US" altLang="zh-CN" i="1" dirty="0">
                <a:solidFill>
                  <a:schemeClr val="bg1">
                    <a:lumMod val="60000"/>
                    <a:lumOff val="40000"/>
                  </a:schemeClr>
                </a:solidFill>
                <a:ea typeface="楷体_GB2312" charset="-122"/>
              </a:rPr>
              <a:t>D</a:t>
            </a:r>
            <a:r>
              <a:rPr lang="en-US" altLang="zh-CN" dirty="0">
                <a:solidFill>
                  <a:schemeClr val="bg1">
                    <a:lumMod val="60000"/>
                    <a:lumOff val="40000"/>
                  </a:schemeClr>
                </a:solidFill>
                <a:ea typeface="楷体_GB2312" charset="-122"/>
              </a:rPr>
              <a:t>=</a:t>
            </a:r>
            <a:r>
              <a:rPr lang="en-US" altLang="zh-CN" i="1" dirty="0">
                <a:solidFill>
                  <a:schemeClr val="bg1">
                    <a:lumMod val="60000"/>
                    <a:lumOff val="40000"/>
                  </a:schemeClr>
                </a:solidFill>
                <a:ea typeface="楷体_GB2312" charset="-122"/>
              </a:rPr>
              <a:t>P</a:t>
            </a:r>
            <a:r>
              <a:rPr lang="en-US" altLang="zh-CN" baseline="30000" dirty="0">
                <a:solidFill>
                  <a:schemeClr val="bg1">
                    <a:lumMod val="60000"/>
                    <a:lumOff val="40000"/>
                  </a:schemeClr>
                </a:solidFill>
                <a:ea typeface="楷体_GB2312" charset="-122"/>
              </a:rPr>
              <a:t>-1</a:t>
            </a:r>
            <a:r>
              <a:rPr lang="en-US" altLang="zh-CN" i="1" dirty="0">
                <a:solidFill>
                  <a:schemeClr val="bg1">
                    <a:lumMod val="60000"/>
                    <a:lumOff val="40000"/>
                  </a:schemeClr>
                </a:solidFill>
                <a:ea typeface="楷体_GB2312" charset="-122"/>
              </a:rPr>
              <a:t>SP</a:t>
            </a:r>
            <a:r>
              <a:rPr lang="en-US" altLang="zh-CN" dirty="0">
                <a:solidFill>
                  <a:schemeClr val="bg1">
                    <a:lumMod val="60000"/>
                    <a:lumOff val="40000"/>
                  </a:schemeClr>
                </a:solidFill>
                <a:ea typeface="楷体_GB2312" charset="-122"/>
              </a:rPr>
              <a:t>,</a:t>
            </a:r>
            <a:r>
              <a:rPr lang="zh-CN" altLang="en-US" dirty="0">
                <a:solidFill>
                  <a:schemeClr val="bg1">
                    <a:lumMod val="60000"/>
                    <a:lumOff val="40000"/>
                  </a:schemeClr>
                </a:solidFill>
                <a:ea typeface="楷体_GB2312" charset="-122"/>
              </a:rPr>
              <a:t>其</a:t>
            </a:r>
            <a:r>
              <a:rPr lang="zh-CN" altLang="zh-CN" dirty="0">
                <a:solidFill>
                  <a:schemeClr val="bg1">
                    <a:lumMod val="60000"/>
                    <a:lumOff val="40000"/>
                  </a:schemeClr>
                </a:solidFill>
                <a:ea typeface="楷体_GB2312" charset="-122"/>
              </a:rPr>
              <a:t>对角元就是</a:t>
            </a:r>
            <a:r>
              <a:rPr lang="en-US" altLang="zh-CN" dirty="0">
                <a:solidFill>
                  <a:schemeClr val="bg1">
                    <a:lumMod val="60000"/>
                    <a:lumOff val="40000"/>
                  </a:schemeClr>
                </a:solidFill>
                <a:ea typeface="楷体_GB2312" charset="-122"/>
              </a:rPr>
              <a:t>S</a:t>
            </a:r>
            <a:r>
              <a:rPr lang="zh-CN" altLang="zh-CN" dirty="0">
                <a:solidFill>
                  <a:schemeClr val="bg1">
                    <a:lumMod val="60000"/>
                    <a:lumOff val="40000"/>
                  </a:schemeClr>
                </a:solidFill>
                <a:ea typeface="楷体_GB2312" charset="-122"/>
              </a:rPr>
              <a:t>的全体特征值。</a:t>
            </a:r>
            <a:endParaRPr lang="zh-CN" altLang="en-US" dirty="0">
              <a:solidFill>
                <a:schemeClr val="bg1">
                  <a:lumMod val="60000"/>
                  <a:lumOff val="40000"/>
                </a:schemeClr>
              </a:solidFill>
              <a:ea typeface="楷体_GB2312" charset="-122"/>
            </a:endParaRPr>
          </a:p>
        </p:txBody>
      </p:sp>
      <p:graphicFrame>
        <p:nvGraphicFramePr>
          <p:cNvPr id="254988" name="Object 3">
            <a:extLst>
              <a:ext uri="{FF2B5EF4-FFF2-40B4-BE49-F238E27FC236}">
                <a16:creationId xmlns:a16="http://schemas.microsoft.com/office/drawing/2014/main" id="{FD853845-44A0-ED7D-2C55-DF5184478507}"/>
              </a:ext>
            </a:extLst>
          </p:cNvPr>
          <p:cNvGraphicFramePr>
            <a:graphicFrameLocks noChangeAspect="1"/>
          </p:cNvGraphicFramePr>
          <p:nvPr/>
        </p:nvGraphicFramePr>
        <p:xfrm>
          <a:off x="379413" y="1982788"/>
          <a:ext cx="8266112" cy="1069975"/>
        </p:xfrm>
        <a:graphic>
          <a:graphicData uri="http://schemas.openxmlformats.org/presentationml/2006/ole">
            <mc:AlternateContent xmlns:mc="http://schemas.openxmlformats.org/markup-compatibility/2006">
              <mc:Choice xmlns:v="urn:schemas-microsoft-com:vml" Requires="v">
                <p:oleObj name="文档" r:id="rId9" imgW="4542556" imgH="594021" progId="Word.Document.8">
                  <p:embed/>
                </p:oleObj>
              </mc:Choice>
              <mc:Fallback>
                <p:oleObj name="文档" r:id="rId9" imgW="4542556" imgH="594021" progId="Word.Document.8">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413" y="1982788"/>
                        <a:ext cx="8266112" cy="106997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4991" name="Object 4">
            <a:extLst>
              <a:ext uri="{FF2B5EF4-FFF2-40B4-BE49-F238E27FC236}">
                <a16:creationId xmlns:a16="http://schemas.microsoft.com/office/drawing/2014/main" id="{14F15EE9-282A-D281-7800-20F91781EC12}"/>
              </a:ext>
            </a:extLst>
          </p:cNvPr>
          <p:cNvGraphicFramePr>
            <a:graphicFrameLocks noChangeAspect="1"/>
          </p:cNvGraphicFramePr>
          <p:nvPr/>
        </p:nvGraphicFramePr>
        <p:xfrm>
          <a:off x="377825" y="3049588"/>
          <a:ext cx="8275638" cy="504825"/>
        </p:xfrm>
        <a:graphic>
          <a:graphicData uri="http://schemas.openxmlformats.org/presentationml/2006/ole">
            <mc:AlternateContent xmlns:mc="http://schemas.openxmlformats.org/markup-compatibility/2006">
              <mc:Choice xmlns:v="urn:schemas-microsoft-com:vml" Requires="v">
                <p:oleObj name="文档" r:id="rId11" imgW="4542556" imgH="275410" progId="Word.Document.8">
                  <p:embed/>
                </p:oleObj>
              </mc:Choice>
              <mc:Fallback>
                <p:oleObj name="文档" r:id="rId11" imgW="4542556" imgH="275410" progId="Word.Document.8">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825" y="3049588"/>
                        <a:ext cx="8275638" cy="50482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4997" name="Object 5">
            <a:extLst>
              <a:ext uri="{FF2B5EF4-FFF2-40B4-BE49-F238E27FC236}">
                <a16:creationId xmlns:a16="http://schemas.microsoft.com/office/drawing/2014/main" id="{088385EA-208A-5F6E-F229-4FB9F9FD5905}"/>
              </a:ext>
            </a:extLst>
          </p:cNvPr>
          <p:cNvGraphicFramePr>
            <a:graphicFrameLocks noChangeAspect="1"/>
          </p:cNvGraphicFramePr>
          <p:nvPr/>
        </p:nvGraphicFramePr>
        <p:xfrm>
          <a:off x="381000" y="3986213"/>
          <a:ext cx="8272463" cy="554037"/>
        </p:xfrm>
        <a:graphic>
          <a:graphicData uri="http://schemas.openxmlformats.org/presentationml/2006/ole">
            <mc:AlternateContent xmlns:mc="http://schemas.openxmlformats.org/markup-compatibility/2006">
              <mc:Choice xmlns:v="urn:schemas-microsoft-com:vml" Requires="v">
                <p:oleObj name="文档" r:id="rId13" imgW="4542556" imgH="301691" progId="Word.Document.8">
                  <p:embed/>
                </p:oleObj>
              </mc:Choice>
              <mc:Fallback>
                <p:oleObj name="文档" r:id="rId13" imgW="4542556" imgH="301691" progId="Word.Document.8">
                  <p:embed/>
                  <p:pic>
                    <p:nvPicPr>
                      <p:cNvPr id="0"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1000" y="3986213"/>
                        <a:ext cx="8272463" cy="554037"/>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5000" name="Object 6">
            <a:extLst>
              <a:ext uri="{FF2B5EF4-FFF2-40B4-BE49-F238E27FC236}">
                <a16:creationId xmlns:a16="http://schemas.microsoft.com/office/drawing/2014/main" id="{7AAF44F4-2FF5-C789-1059-28B3FB734ABF}"/>
              </a:ext>
            </a:extLst>
          </p:cNvPr>
          <p:cNvGraphicFramePr>
            <a:graphicFrameLocks noChangeAspect="1"/>
          </p:cNvGraphicFramePr>
          <p:nvPr/>
        </p:nvGraphicFramePr>
        <p:xfrm>
          <a:off x="377825" y="3497263"/>
          <a:ext cx="8275638" cy="493712"/>
        </p:xfrm>
        <a:graphic>
          <a:graphicData uri="http://schemas.openxmlformats.org/presentationml/2006/ole">
            <mc:AlternateContent xmlns:mc="http://schemas.openxmlformats.org/markup-compatibility/2006">
              <mc:Choice xmlns:v="urn:schemas-microsoft-com:vml" Requires="v">
                <p:oleObj name="文档" r:id="rId15" imgW="4549060" imgH="274330" progId="Word.Document.8">
                  <p:embed/>
                </p:oleObj>
              </mc:Choice>
              <mc:Fallback>
                <p:oleObj name="文档" r:id="rId15" imgW="4549060" imgH="274330" progId="Word.Document.8">
                  <p:embed/>
                  <p:pic>
                    <p:nvPicPr>
                      <p:cNvPr id="0" name="Object 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7825" y="3497263"/>
                        <a:ext cx="8275638" cy="493712"/>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4988"/>
                                        </p:tgtEl>
                                        <p:attrNameLst>
                                          <p:attrName>style.visibility</p:attrName>
                                        </p:attrNameLst>
                                      </p:cBhvr>
                                      <p:to>
                                        <p:strVal val="visible"/>
                                      </p:to>
                                    </p:set>
                                    <p:animEffect transition="in" filter="wipe(left)">
                                      <p:cBhvr>
                                        <p:cTn id="7" dur="500"/>
                                        <p:tgtEl>
                                          <p:spTgt spid="2549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4991"/>
                                        </p:tgtEl>
                                        <p:attrNameLst>
                                          <p:attrName>style.visibility</p:attrName>
                                        </p:attrNameLst>
                                      </p:cBhvr>
                                      <p:to>
                                        <p:strVal val="visible"/>
                                      </p:to>
                                    </p:set>
                                    <p:animEffect transition="in" filter="wipe(left)">
                                      <p:cBhvr>
                                        <p:cTn id="12" dur="500"/>
                                        <p:tgtEl>
                                          <p:spTgt spid="2549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55000"/>
                                        </p:tgtEl>
                                        <p:attrNameLst>
                                          <p:attrName>style.visibility</p:attrName>
                                        </p:attrNameLst>
                                      </p:cBhvr>
                                      <p:to>
                                        <p:strVal val="visible"/>
                                      </p:to>
                                    </p:set>
                                    <p:animEffect transition="in" filter="wipe(left)">
                                      <p:cBhvr>
                                        <p:cTn id="17" dur="500"/>
                                        <p:tgtEl>
                                          <p:spTgt spid="2550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54997"/>
                                        </p:tgtEl>
                                        <p:attrNameLst>
                                          <p:attrName>style.visibility</p:attrName>
                                        </p:attrNameLst>
                                      </p:cBhvr>
                                      <p:to>
                                        <p:strVal val="visible"/>
                                      </p:to>
                                    </p:set>
                                    <p:animEffect transition="in" filter="wipe(left)">
                                      <p:cBhvr>
                                        <p:cTn id="22" dur="500"/>
                                        <p:tgtEl>
                                          <p:spTgt spid="254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Picture 2" descr="机动">
            <a:extLst>
              <a:ext uri="{FF2B5EF4-FFF2-40B4-BE49-F238E27FC236}">
                <a16:creationId xmlns:a16="http://schemas.microsoft.com/office/drawing/2014/main" id="{3F210999-D64E-6A7F-A93A-444404B569A0}"/>
              </a:ext>
            </a:extLst>
          </p:cNvPr>
          <p:cNvPicPr>
            <a:picLocks noChangeAspect="1" noChangeArrowheads="1"/>
          </p:cNvPicPr>
          <p:nvPr/>
        </p:nvPicPr>
        <p:blipFill>
          <a:blip r:embed="rId2">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Text Box 3">
            <a:extLst>
              <a:ext uri="{FF2B5EF4-FFF2-40B4-BE49-F238E27FC236}">
                <a16:creationId xmlns:a16="http://schemas.microsoft.com/office/drawing/2014/main" id="{38B676CD-759A-E572-1287-BDA5550BE2A8}"/>
              </a:ext>
            </a:extLst>
          </p:cNvPr>
          <p:cNvSpPr txBox="1">
            <a:spLocks noChangeArrowheads="1"/>
          </p:cNvSpPr>
          <p:nvPr/>
        </p:nvSpPr>
        <p:spPr bwMode="auto">
          <a:xfrm>
            <a:off x="6115050" y="6600825"/>
            <a:ext cx="272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a:spcBef>
                <a:spcPct val="0"/>
              </a:spcBef>
            </a:pPr>
            <a:r>
              <a:rPr kumimoji="0" lang="zh-CN" altLang="en-US" sz="1000">
                <a:latin typeface="楷体_GB2312" pitchFamily="49" charset="-122"/>
              </a:rPr>
              <a:t>机动   目录   上页   下页   返回   结束 </a:t>
            </a:r>
          </a:p>
        </p:txBody>
      </p:sp>
      <p:pic>
        <p:nvPicPr>
          <p:cNvPr id="39941" name="Picture 4" descr="返回">
            <a:hlinkClick r:id="" action="ppaction://hlinkshowjump?jump=lastslideviewed"/>
            <a:extLst>
              <a:ext uri="{FF2B5EF4-FFF2-40B4-BE49-F238E27FC236}">
                <a16:creationId xmlns:a16="http://schemas.microsoft.com/office/drawing/2014/main" id="{29A5CAAA-4922-A794-6CA5-37C21D6052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2" name="Picture 5" descr="目录">
            <a:hlinkClick r:id="rId4" action="ppaction://hlinksldjump"/>
            <a:extLst>
              <a:ext uri="{FF2B5EF4-FFF2-40B4-BE49-F238E27FC236}">
                <a16:creationId xmlns:a16="http://schemas.microsoft.com/office/drawing/2014/main" id="{267B449E-9CF5-CAAC-7D5E-BB32E77185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3" name="Picture 6" descr="上一页">
            <a:hlinkClick r:id="" action="ppaction://hlinkshowjump?jump=previousslide"/>
            <a:extLst>
              <a:ext uri="{FF2B5EF4-FFF2-40B4-BE49-F238E27FC236}">
                <a16:creationId xmlns:a16="http://schemas.microsoft.com/office/drawing/2014/main" id="{908A0F06-3195-1FF3-6D46-A40379698B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4" name="Picture 7" descr="退出">
            <a:hlinkClick r:id="" action="ppaction://hlinkshowjump?jump=endshow"/>
            <a:extLst>
              <a:ext uri="{FF2B5EF4-FFF2-40B4-BE49-F238E27FC236}">
                <a16:creationId xmlns:a16="http://schemas.microsoft.com/office/drawing/2014/main" id="{DA0359CE-AD1E-9CFE-6650-9A1172489C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5" name="Picture 8" descr="下一页">
            <a:hlinkClick r:id="" action="ppaction://hlinkshowjump?jump=nextslide"/>
            <a:extLst>
              <a:ext uri="{FF2B5EF4-FFF2-40B4-BE49-F238E27FC236}">
                <a16:creationId xmlns:a16="http://schemas.microsoft.com/office/drawing/2014/main" id="{833E157C-2928-8B90-EA23-713BFD39D78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56009" name="Object 2">
            <a:extLst>
              <a:ext uri="{FF2B5EF4-FFF2-40B4-BE49-F238E27FC236}">
                <a16:creationId xmlns:a16="http://schemas.microsoft.com/office/drawing/2014/main" id="{1AFD5516-EBBC-AE75-D25B-87B02C561420}"/>
              </a:ext>
            </a:extLst>
          </p:cNvPr>
          <p:cNvGraphicFramePr>
            <a:graphicFrameLocks noChangeAspect="1"/>
          </p:cNvGraphicFramePr>
          <p:nvPr/>
        </p:nvGraphicFramePr>
        <p:xfrm>
          <a:off x="349250" y="339725"/>
          <a:ext cx="8421688" cy="5826125"/>
        </p:xfrm>
        <a:graphic>
          <a:graphicData uri="http://schemas.openxmlformats.org/presentationml/2006/ole">
            <mc:AlternateContent xmlns:mc="http://schemas.openxmlformats.org/markup-compatibility/2006">
              <mc:Choice xmlns:v="urn:schemas-microsoft-com:vml" Requires="v">
                <p:oleObj name="文档" r:id="rId9" imgW="4596743" imgH="3362881" progId="Word.Document.8">
                  <p:embed/>
                </p:oleObj>
              </mc:Choice>
              <mc:Fallback>
                <p:oleObj name="文档" r:id="rId9" imgW="4596743" imgH="3362881" progId="Word.Document.8">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250" y="339725"/>
                        <a:ext cx="8421688" cy="582612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56009"/>
                                        </p:tgtEl>
                                        <p:attrNameLst>
                                          <p:attrName>style.visibility</p:attrName>
                                        </p:attrNameLst>
                                      </p:cBhvr>
                                      <p:to>
                                        <p:strVal val="visible"/>
                                      </p:to>
                                    </p:set>
                                    <p:animEffect transition="in" filter="wipe(left)">
                                      <p:cBhvr>
                                        <p:cTn id="7" dur="500"/>
                                        <p:tgtEl>
                                          <p:spTgt spid="2560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矩形 1">
            <a:extLst>
              <a:ext uri="{FF2B5EF4-FFF2-40B4-BE49-F238E27FC236}">
                <a16:creationId xmlns:a16="http://schemas.microsoft.com/office/drawing/2014/main" id="{B70C3B02-3B6F-2711-EA4D-226493D62F5C}"/>
              </a:ext>
            </a:extLst>
          </p:cNvPr>
          <p:cNvSpPr>
            <a:spLocks noChangeArrowheads="1"/>
          </p:cNvSpPr>
          <p:nvPr/>
        </p:nvSpPr>
        <p:spPr bwMode="auto">
          <a:xfrm>
            <a:off x="287338" y="219075"/>
            <a:ext cx="861218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✎过渡矩阵</a:t>
            </a:r>
            <a:r>
              <a:rPr lang="en-US" altLang="zh-CN" i="1"/>
              <a:t>P</a:t>
            </a:r>
            <a:r>
              <a:rPr lang="zh-CN" altLang="en-US"/>
              <a:t>的各列</a:t>
            </a:r>
            <a:r>
              <a:rPr lang="en-US" altLang="zh-CN" i="1"/>
              <a:t>P</a:t>
            </a:r>
            <a:r>
              <a:rPr lang="en-US" altLang="zh-CN" baseline="-25000"/>
              <a:t>1</a:t>
            </a:r>
            <a:r>
              <a:rPr lang="en-US" altLang="zh-CN"/>
              <a:t>,…,</a:t>
            </a:r>
            <a:r>
              <a:rPr lang="en-US" altLang="zh-CN" i="1"/>
              <a:t>P</a:t>
            </a:r>
            <a:r>
              <a:rPr lang="en-US" altLang="zh-CN" i="1" baseline="-25000"/>
              <a:t>n</a:t>
            </a:r>
            <a:r>
              <a:rPr lang="zh-CN" altLang="en-US"/>
              <a:t>依次是</a:t>
            </a:r>
            <a:r>
              <a:rPr lang="en-US" altLang="zh-CN"/>
              <a:t>M</a:t>
            </a:r>
            <a:r>
              <a:rPr lang="en-US" altLang="zh-CN" baseline="-25000"/>
              <a:t>1</a:t>
            </a:r>
            <a:r>
              <a:rPr lang="zh-CN" altLang="en-US"/>
              <a:t>的各向量</a:t>
            </a:r>
            <a:r>
              <a:rPr lang="el-GR" altLang="zh-CN" i="1"/>
              <a:t>β</a:t>
            </a:r>
            <a:r>
              <a:rPr lang="en-US" altLang="zh-CN" baseline="-25000"/>
              <a:t>1</a:t>
            </a:r>
            <a:r>
              <a:rPr lang="en-US" altLang="zh-CN"/>
              <a:t>,…,</a:t>
            </a:r>
            <a:r>
              <a:rPr lang="el-GR" altLang="zh-CN"/>
              <a:t> </a:t>
            </a:r>
            <a:r>
              <a:rPr lang="el-GR" altLang="zh-CN" i="1"/>
              <a:t>β</a:t>
            </a:r>
            <a:r>
              <a:rPr lang="en-US" altLang="zh-CN" i="1" baseline="-25000"/>
              <a:t>n</a:t>
            </a:r>
            <a:r>
              <a:rPr lang="zh-CN" altLang="en-US"/>
              <a:t>在基</a:t>
            </a:r>
            <a:r>
              <a:rPr lang="en-US" altLang="zh-CN"/>
              <a:t>M</a:t>
            </a:r>
            <a:r>
              <a:rPr lang="zh-CN" altLang="en-US"/>
              <a:t>下的坐标</a:t>
            </a:r>
            <a:r>
              <a:rPr lang="en-US" altLang="zh-CN"/>
              <a:t>. </a:t>
            </a:r>
            <a:r>
              <a:rPr lang="zh-CN" altLang="en-US"/>
              <a:t>因此</a:t>
            </a:r>
            <a:r>
              <a:rPr lang="en-US" altLang="zh-CN"/>
              <a:t>(</a:t>
            </a:r>
            <a:r>
              <a:rPr lang="el-GR" altLang="zh-CN" i="1"/>
              <a:t>β</a:t>
            </a:r>
            <a:r>
              <a:rPr lang="en-US" altLang="zh-CN" i="1" baseline="-25000"/>
              <a:t>i</a:t>
            </a:r>
            <a:r>
              <a:rPr lang="en-US" altLang="zh-CN"/>
              <a:t>,</a:t>
            </a:r>
            <a:r>
              <a:rPr lang="el-GR" altLang="zh-CN"/>
              <a:t> </a:t>
            </a:r>
            <a:r>
              <a:rPr lang="el-GR" altLang="zh-CN" i="1"/>
              <a:t>β</a:t>
            </a:r>
            <a:r>
              <a:rPr lang="en-US" altLang="zh-CN" i="1" baseline="-25000"/>
              <a:t>j</a:t>
            </a:r>
            <a:r>
              <a:rPr lang="en-US" altLang="zh-CN"/>
              <a:t>)=</a:t>
            </a:r>
            <a:r>
              <a:rPr lang="en-US" altLang="zh-CN" i="1"/>
              <a:t>P</a:t>
            </a:r>
            <a:r>
              <a:rPr lang="en-US" altLang="zh-CN" i="1" baseline="-25000"/>
              <a:t>i</a:t>
            </a:r>
            <a:r>
              <a:rPr lang="en-US" altLang="zh-CN" i="1" baseline="30000"/>
              <a:t>T</a:t>
            </a:r>
            <a:r>
              <a:rPr lang="en-US" altLang="zh-CN" i="1"/>
              <a:t>AP</a:t>
            </a:r>
            <a:r>
              <a:rPr lang="en-US" altLang="zh-CN" i="1" baseline="-25000"/>
              <a:t>j</a:t>
            </a:r>
            <a:r>
              <a:rPr lang="zh-CN" altLang="en-US"/>
              <a:t>将这些</a:t>
            </a:r>
            <a:r>
              <a:rPr lang="en-US" altLang="zh-CN"/>
              <a:t>(</a:t>
            </a:r>
            <a:r>
              <a:rPr lang="el-GR" altLang="zh-CN" i="1"/>
              <a:t>β</a:t>
            </a:r>
            <a:r>
              <a:rPr lang="en-US" altLang="zh-CN" i="1" baseline="-25000"/>
              <a:t>i</a:t>
            </a:r>
            <a:r>
              <a:rPr lang="en-US" altLang="zh-CN"/>
              <a:t>,</a:t>
            </a:r>
            <a:r>
              <a:rPr lang="el-GR" altLang="zh-CN"/>
              <a:t> </a:t>
            </a:r>
            <a:r>
              <a:rPr lang="el-GR" altLang="zh-CN" i="1"/>
              <a:t>β</a:t>
            </a:r>
            <a:r>
              <a:rPr lang="en-US" altLang="zh-CN" i="1" baseline="-25000"/>
              <a:t>j</a:t>
            </a:r>
            <a:r>
              <a:rPr lang="en-US" altLang="zh-CN"/>
              <a:t>)</a:t>
            </a:r>
            <a:r>
              <a:rPr lang="zh-CN" altLang="en-US"/>
              <a:t>排成矩阵</a:t>
            </a:r>
            <a:r>
              <a:rPr lang="en-US" altLang="zh-CN" i="1"/>
              <a:t>B</a:t>
            </a:r>
            <a:r>
              <a:rPr lang="en-US" altLang="zh-CN"/>
              <a:t>, </a:t>
            </a:r>
            <a:r>
              <a:rPr lang="zh-CN" altLang="en-US"/>
              <a:t>就得到</a:t>
            </a:r>
          </a:p>
        </p:txBody>
      </p:sp>
      <p:graphicFrame>
        <p:nvGraphicFramePr>
          <p:cNvPr id="1026" name="Object 6">
            <a:extLst>
              <a:ext uri="{FF2B5EF4-FFF2-40B4-BE49-F238E27FC236}">
                <a16:creationId xmlns:a16="http://schemas.microsoft.com/office/drawing/2014/main" id="{AE5F4429-3C46-A504-581E-819C345AB3B3}"/>
              </a:ext>
            </a:extLst>
          </p:cNvPr>
          <p:cNvGraphicFramePr>
            <a:graphicFrameLocks noChangeAspect="1"/>
          </p:cNvGraphicFramePr>
          <p:nvPr/>
        </p:nvGraphicFramePr>
        <p:xfrm>
          <a:off x="1239838" y="1830388"/>
          <a:ext cx="6326187" cy="2224087"/>
        </p:xfrm>
        <a:graphic>
          <a:graphicData uri="http://schemas.openxmlformats.org/presentationml/2006/ole">
            <mc:AlternateContent xmlns:mc="http://schemas.openxmlformats.org/markup-compatibility/2006">
              <mc:Choice xmlns:v="urn:schemas-microsoft-com:vml" Requires="v">
                <p:oleObj name="Equation" r:id="rId2" imgW="2743200" imgH="939600" progId="Equation.3">
                  <p:embed/>
                </p:oleObj>
              </mc:Choice>
              <mc:Fallback>
                <p:oleObj name="Equation" r:id="rId2" imgW="2743200" imgH="93960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9838" y="1830388"/>
                        <a:ext cx="6326187" cy="222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8" name="矩形 3">
            <a:extLst>
              <a:ext uri="{FF2B5EF4-FFF2-40B4-BE49-F238E27FC236}">
                <a16:creationId xmlns:a16="http://schemas.microsoft.com/office/drawing/2014/main" id="{6211A98B-3272-5419-0FCC-72868D4C742F}"/>
              </a:ext>
            </a:extLst>
          </p:cNvPr>
          <p:cNvSpPr>
            <a:spLocks noChangeArrowheads="1"/>
          </p:cNvSpPr>
          <p:nvPr/>
        </p:nvSpPr>
        <p:spPr bwMode="auto">
          <a:xfrm>
            <a:off x="311150" y="4176713"/>
            <a:ext cx="8455025"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FF00"/>
                </a:solidFill>
              </a:rPr>
              <a:t>定理</a:t>
            </a:r>
            <a:r>
              <a:rPr lang="zh-CN" altLang="en-US"/>
              <a:t> </a:t>
            </a:r>
            <a:r>
              <a:rPr lang="en-US" altLang="zh-CN"/>
              <a:t> </a:t>
            </a:r>
            <a:r>
              <a:rPr lang="zh-CN" altLang="en-US"/>
              <a:t>同一个内积在两组基</a:t>
            </a:r>
            <a:r>
              <a:rPr lang="en-US" altLang="zh-CN" i="1"/>
              <a:t>M</a:t>
            </a:r>
            <a:r>
              <a:rPr lang="en-US" altLang="zh-CN"/>
              <a:t>, </a:t>
            </a:r>
            <a:r>
              <a:rPr lang="en-US" altLang="zh-CN" i="1"/>
              <a:t>M</a:t>
            </a:r>
            <a:r>
              <a:rPr lang="en-US" altLang="zh-CN" baseline="-25000"/>
              <a:t>1 </a:t>
            </a:r>
            <a:r>
              <a:rPr lang="zh-CN" altLang="en-US"/>
              <a:t>下的度量矩阵 </a:t>
            </a:r>
            <a:r>
              <a:rPr lang="en-US" altLang="zh-CN" i="1"/>
              <a:t>A</a:t>
            </a:r>
            <a:r>
              <a:rPr lang="en-US" altLang="zh-CN"/>
              <a:t>,</a:t>
            </a:r>
            <a:r>
              <a:rPr lang="en-US" altLang="zh-CN" i="1"/>
              <a:t>B</a:t>
            </a:r>
            <a:r>
              <a:rPr lang="zh-CN" altLang="en-US"/>
              <a:t>相合</a:t>
            </a:r>
            <a:r>
              <a:rPr lang="en-US" altLang="zh-CN"/>
              <a:t>:</a:t>
            </a:r>
            <a:r>
              <a:rPr lang="en-US" altLang="zh-CN" i="1"/>
              <a:t> B=P</a:t>
            </a:r>
            <a:r>
              <a:rPr lang="en-US" altLang="zh-CN" i="1" baseline="30000"/>
              <a:t>T</a:t>
            </a:r>
            <a:r>
              <a:rPr lang="en-US" altLang="zh-CN" i="1"/>
              <a:t>AP,</a:t>
            </a:r>
            <a:r>
              <a:rPr lang="zh-CN" altLang="en-US"/>
              <a:t>其中</a:t>
            </a:r>
            <a:r>
              <a:rPr lang="en-US" altLang="zh-CN" i="1"/>
              <a:t>P</a:t>
            </a:r>
            <a:r>
              <a:rPr lang="zh-CN" altLang="en-US"/>
              <a:t>是基</a:t>
            </a:r>
            <a:r>
              <a:rPr lang="en-US" altLang="zh-CN" i="1"/>
              <a:t>M</a:t>
            </a:r>
            <a:r>
              <a:rPr lang="zh-CN" altLang="en-US"/>
              <a:t>到</a:t>
            </a:r>
            <a:r>
              <a:rPr lang="en-US" altLang="zh-CN" i="1"/>
              <a:t>M</a:t>
            </a:r>
            <a:r>
              <a:rPr lang="en-US" altLang="zh-CN" baseline="-25000"/>
              <a:t>1 </a:t>
            </a:r>
            <a:r>
              <a:rPr lang="zh-CN" altLang="en-US"/>
              <a:t>的过渡矩阵</a:t>
            </a:r>
            <a:r>
              <a:rPr lang="en-US" altLang="zh-CN"/>
              <a:t>.</a:t>
            </a:r>
            <a:endParaRPr lang="zh-CN" altLang="en-US"/>
          </a:p>
        </p:txBody>
      </p:sp>
    </p:spTree>
  </p:cSld>
  <p:clrMapOvr>
    <a:masterClrMapping/>
  </p:clrMapOvr>
  <p:transition>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4" name="Picture 2" descr="机动">
            <a:extLst>
              <a:ext uri="{FF2B5EF4-FFF2-40B4-BE49-F238E27FC236}">
                <a16:creationId xmlns:a16="http://schemas.microsoft.com/office/drawing/2014/main" id="{864BDFD9-EB3C-5392-3662-CCB18BEE086F}"/>
              </a:ext>
            </a:extLst>
          </p:cNvPr>
          <p:cNvPicPr>
            <a:picLocks noChangeAspect="1" noChangeArrowheads="1"/>
          </p:cNvPicPr>
          <p:nvPr/>
        </p:nvPicPr>
        <p:blipFill>
          <a:blip r:embed="rId2">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 Box 3">
            <a:extLst>
              <a:ext uri="{FF2B5EF4-FFF2-40B4-BE49-F238E27FC236}">
                <a16:creationId xmlns:a16="http://schemas.microsoft.com/office/drawing/2014/main" id="{8889C4A1-D1F4-B3C8-BD00-20C1C41AA9CF}"/>
              </a:ext>
            </a:extLst>
          </p:cNvPr>
          <p:cNvSpPr txBox="1">
            <a:spLocks noChangeArrowheads="1"/>
          </p:cNvSpPr>
          <p:nvPr/>
        </p:nvSpPr>
        <p:spPr bwMode="auto">
          <a:xfrm>
            <a:off x="6115050" y="6600825"/>
            <a:ext cx="272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a:spcBef>
                <a:spcPct val="0"/>
              </a:spcBef>
            </a:pPr>
            <a:r>
              <a:rPr kumimoji="0" lang="zh-CN" altLang="en-US" sz="1000">
                <a:latin typeface="楷体_GB2312" pitchFamily="49" charset="-122"/>
              </a:rPr>
              <a:t>机动   目录   上页   下页   返回   结束 </a:t>
            </a:r>
          </a:p>
        </p:txBody>
      </p:sp>
      <p:pic>
        <p:nvPicPr>
          <p:cNvPr id="40966" name="Picture 4" descr="返回">
            <a:hlinkClick r:id="" action="ppaction://hlinkshowjump?jump=lastslideviewed"/>
            <a:extLst>
              <a:ext uri="{FF2B5EF4-FFF2-40B4-BE49-F238E27FC236}">
                <a16:creationId xmlns:a16="http://schemas.microsoft.com/office/drawing/2014/main" id="{AE2937C5-8247-72DB-684A-0C09DC8F57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7" name="Picture 5" descr="目录">
            <a:hlinkClick r:id="rId4" action="ppaction://hlinksldjump"/>
            <a:extLst>
              <a:ext uri="{FF2B5EF4-FFF2-40B4-BE49-F238E27FC236}">
                <a16:creationId xmlns:a16="http://schemas.microsoft.com/office/drawing/2014/main" id="{B0A7F681-4770-FC99-B0D4-38B4EDEBF1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8" name="Picture 6" descr="上一页">
            <a:hlinkClick r:id="" action="ppaction://hlinkshowjump?jump=previousslide"/>
            <a:extLst>
              <a:ext uri="{FF2B5EF4-FFF2-40B4-BE49-F238E27FC236}">
                <a16:creationId xmlns:a16="http://schemas.microsoft.com/office/drawing/2014/main" id="{47A4DE78-9A6D-645C-8F47-5BC8CA812F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9" name="Picture 7" descr="退出">
            <a:hlinkClick r:id="" action="ppaction://hlinkshowjump?jump=endshow"/>
            <a:extLst>
              <a:ext uri="{FF2B5EF4-FFF2-40B4-BE49-F238E27FC236}">
                <a16:creationId xmlns:a16="http://schemas.microsoft.com/office/drawing/2014/main" id="{D466B7D4-AD3E-A2AE-4673-E1ACF3EFAB9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0" name="Picture 8" descr="下一页">
            <a:hlinkClick r:id="" action="ppaction://hlinkshowjump?jump=nextslide"/>
            <a:extLst>
              <a:ext uri="{FF2B5EF4-FFF2-40B4-BE49-F238E27FC236}">
                <a16:creationId xmlns:a16="http://schemas.microsoft.com/office/drawing/2014/main" id="{695CBF03-72DE-4155-B6B2-1B0F29473E2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57035" name="Object 2">
            <a:extLst>
              <a:ext uri="{FF2B5EF4-FFF2-40B4-BE49-F238E27FC236}">
                <a16:creationId xmlns:a16="http://schemas.microsoft.com/office/drawing/2014/main" id="{2CB9EA8F-ED40-7F6A-2507-D03ABA6AD89F}"/>
              </a:ext>
            </a:extLst>
          </p:cNvPr>
          <p:cNvGraphicFramePr>
            <a:graphicFrameLocks noChangeAspect="1"/>
          </p:cNvGraphicFramePr>
          <p:nvPr/>
        </p:nvGraphicFramePr>
        <p:xfrm>
          <a:off x="311150" y="407988"/>
          <a:ext cx="8313738" cy="3260725"/>
        </p:xfrm>
        <a:graphic>
          <a:graphicData uri="http://schemas.openxmlformats.org/presentationml/2006/ole">
            <mc:AlternateContent xmlns:mc="http://schemas.openxmlformats.org/markup-compatibility/2006">
              <mc:Choice xmlns:v="urn:schemas-microsoft-com:vml" Requires="v">
                <p:oleObj name="文档" r:id="rId9" imgW="4538014" imgH="1782784" progId="Word.Document.8">
                  <p:embed/>
                </p:oleObj>
              </mc:Choice>
              <mc:Fallback>
                <p:oleObj name="文档" r:id="rId9" imgW="4538014" imgH="1782784" progId="Word.Document.8">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1150" y="407988"/>
                        <a:ext cx="8313738" cy="326072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7038" name="Object 3">
            <a:extLst>
              <a:ext uri="{FF2B5EF4-FFF2-40B4-BE49-F238E27FC236}">
                <a16:creationId xmlns:a16="http://schemas.microsoft.com/office/drawing/2014/main" id="{9EC98963-4D23-500D-BE6D-C5D86C26D6DC}"/>
              </a:ext>
            </a:extLst>
          </p:cNvPr>
          <p:cNvGraphicFramePr>
            <a:graphicFrameLocks noChangeAspect="1"/>
          </p:cNvGraphicFramePr>
          <p:nvPr/>
        </p:nvGraphicFramePr>
        <p:xfrm>
          <a:off x="307975" y="3663950"/>
          <a:ext cx="8313738" cy="2165350"/>
        </p:xfrm>
        <a:graphic>
          <a:graphicData uri="http://schemas.openxmlformats.org/presentationml/2006/ole">
            <mc:AlternateContent xmlns:mc="http://schemas.openxmlformats.org/markup-compatibility/2006">
              <mc:Choice xmlns:v="urn:schemas-microsoft-com:vml" Requires="v">
                <p:oleObj name="文档" r:id="rId11" imgW="4538014" imgH="1188403" progId="Word.Document.8">
                  <p:embed/>
                </p:oleObj>
              </mc:Choice>
              <mc:Fallback>
                <p:oleObj name="文档" r:id="rId11" imgW="4538014" imgH="1188403" progId="Word.Document.8">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7975" y="3663950"/>
                        <a:ext cx="8313738" cy="216535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57035"/>
                                        </p:tgtEl>
                                        <p:attrNameLst>
                                          <p:attrName>style.visibility</p:attrName>
                                        </p:attrNameLst>
                                      </p:cBhvr>
                                      <p:to>
                                        <p:strVal val="visible"/>
                                      </p:to>
                                    </p:set>
                                    <p:animEffect transition="in" filter="wipe(left)">
                                      <p:cBhvr>
                                        <p:cTn id="7" dur="500"/>
                                        <p:tgtEl>
                                          <p:spTgt spid="2570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7038"/>
                                        </p:tgtEl>
                                        <p:attrNameLst>
                                          <p:attrName>style.visibility</p:attrName>
                                        </p:attrNameLst>
                                      </p:cBhvr>
                                      <p:to>
                                        <p:strVal val="visible"/>
                                      </p:to>
                                    </p:set>
                                    <p:animEffect transition="in" filter="wipe(left)">
                                      <p:cBhvr>
                                        <p:cTn id="12" dur="500"/>
                                        <p:tgtEl>
                                          <p:spTgt spid="257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矩形 4">
            <a:extLst>
              <a:ext uri="{FF2B5EF4-FFF2-40B4-BE49-F238E27FC236}">
                <a16:creationId xmlns:a16="http://schemas.microsoft.com/office/drawing/2014/main" id="{DD621372-BA10-F550-A0CF-B149C0E55386}"/>
              </a:ext>
            </a:extLst>
          </p:cNvPr>
          <p:cNvSpPr>
            <a:spLocks noChangeArrowheads="1"/>
          </p:cNvSpPr>
          <p:nvPr/>
        </p:nvSpPr>
        <p:spPr bwMode="auto">
          <a:xfrm>
            <a:off x="368300" y="585788"/>
            <a:ext cx="8397875" cy="252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0000"/>
                </a:solidFill>
              </a:rPr>
              <a:t>推论</a:t>
            </a:r>
            <a:r>
              <a:rPr lang="en-US" altLang="zh-CN">
                <a:solidFill>
                  <a:srgbClr val="FF0000"/>
                </a:solidFill>
              </a:rPr>
              <a:t>:</a:t>
            </a:r>
            <a:r>
              <a:rPr lang="zh-CN" altLang="en-US"/>
              <a:t>设</a:t>
            </a:r>
            <a:r>
              <a:rPr lang="en-US" altLang="zh-CN" i="1"/>
              <a:t>Q</a:t>
            </a:r>
            <a:r>
              <a:rPr lang="zh-CN" altLang="en-US"/>
              <a:t>为</a:t>
            </a:r>
            <a:r>
              <a:rPr lang="en-US" altLang="zh-CN" i="1"/>
              <a:t>n</a:t>
            </a:r>
            <a:r>
              <a:rPr lang="zh-CN" altLang="en-US"/>
              <a:t>维欧氏空间</a:t>
            </a:r>
            <a:r>
              <a:rPr lang="en-US" altLang="zh-CN"/>
              <a:t>V</a:t>
            </a:r>
            <a:r>
              <a:rPr lang="zh-CN" altLang="en-US"/>
              <a:t>上的二次型，则</a:t>
            </a:r>
            <a:r>
              <a:rPr lang="en-US" altLang="zh-CN" i="1"/>
              <a:t>Q</a:t>
            </a:r>
            <a:r>
              <a:rPr lang="zh-CN" altLang="en-US"/>
              <a:t>在</a:t>
            </a:r>
            <a:r>
              <a:rPr lang="en-US" altLang="zh-CN"/>
              <a:t>V</a:t>
            </a:r>
            <a:r>
              <a:rPr lang="zh-CN" altLang="en-US"/>
              <a:t>的适当的标准正交基</a:t>
            </a:r>
            <a:r>
              <a:rPr lang="en-US" altLang="zh-CN"/>
              <a:t>M</a:t>
            </a:r>
            <a:r>
              <a:rPr lang="zh-CN" altLang="en-US"/>
              <a:t>下可以写成唯一的标准型</a:t>
            </a:r>
            <a:r>
              <a:rPr lang="en-US" altLang="zh-CN" i="1"/>
              <a:t>Q</a:t>
            </a:r>
            <a:r>
              <a:rPr lang="en-US" altLang="zh-CN"/>
              <a:t>(</a:t>
            </a:r>
            <a:r>
              <a:rPr lang="el-GR" altLang="zh-CN"/>
              <a:t>α</a:t>
            </a:r>
            <a:r>
              <a:rPr lang="en-US" altLang="zh-CN"/>
              <a:t>)=</a:t>
            </a:r>
            <a:r>
              <a:rPr lang="el-GR" altLang="zh-CN"/>
              <a:t> </a:t>
            </a:r>
            <a:r>
              <a:rPr lang="el-GR" altLang="zh-CN" i="1"/>
              <a:t>λ</a:t>
            </a:r>
            <a:r>
              <a:rPr lang="en-US" altLang="zh-CN" baseline="-25000"/>
              <a:t>1</a:t>
            </a:r>
            <a:r>
              <a:rPr lang="en-US" altLang="zh-CN" i="1"/>
              <a:t>x</a:t>
            </a:r>
            <a:r>
              <a:rPr lang="en-US" altLang="zh-CN" baseline="-25000"/>
              <a:t>1</a:t>
            </a:r>
            <a:r>
              <a:rPr lang="en-US" altLang="zh-CN" baseline="30000"/>
              <a:t>2</a:t>
            </a:r>
            <a:r>
              <a:rPr lang="en-US" altLang="zh-CN"/>
              <a:t>+…+</a:t>
            </a:r>
            <a:r>
              <a:rPr lang="el-GR" altLang="zh-CN"/>
              <a:t> </a:t>
            </a:r>
            <a:r>
              <a:rPr lang="el-GR" altLang="zh-CN" i="1"/>
              <a:t>λ</a:t>
            </a:r>
            <a:r>
              <a:rPr lang="en-US" altLang="zh-CN" i="1" baseline="-25000"/>
              <a:t>t</a:t>
            </a:r>
            <a:r>
              <a:rPr lang="en-US" altLang="zh-CN" i="1"/>
              <a:t>x</a:t>
            </a:r>
            <a:r>
              <a:rPr lang="en-US" altLang="zh-CN" i="1" baseline="-25000"/>
              <a:t>t</a:t>
            </a:r>
            <a:r>
              <a:rPr lang="en-US" altLang="zh-CN" baseline="30000"/>
              <a:t>2</a:t>
            </a:r>
            <a:r>
              <a:rPr lang="en-US" altLang="zh-CN"/>
              <a:t>,</a:t>
            </a:r>
            <a:r>
              <a:rPr lang="zh-CN" altLang="en-US"/>
              <a:t>其中</a:t>
            </a:r>
            <a:r>
              <a:rPr lang="en-US" altLang="zh-CN" i="1"/>
              <a:t>X</a:t>
            </a:r>
            <a:r>
              <a:rPr lang="en-US" altLang="zh-CN"/>
              <a:t>=(</a:t>
            </a:r>
            <a:r>
              <a:rPr lang="en-US" altLang="zh-CN" i="1"/>
              <a:t>x</a:t>
            </a:r>
            <a:r>
              <a:rPr lang="en-US" altLang="zh-CN" baseline="-25000"/>
              <a:t>1</a:t>
            </a:r>
            <a:r>
              <a:rPr lang="en-US" altLang="zh-CN"/>
              <a:t>,…,</a:t>
            </a:r>
            <a:r>
              <a:rPr lang="en-US" altLang="zh-CN" i="1"/>
              <a:t>x</a:t>
            </a:r>
            <a:r>
              <a:rPr lang="en-US" altLang="zh-CN" i="1" baseline="-25000"/>
              <a:t>n</a:t>
            </a:r>
            <a:r>
              <a:rPr lang="en-US" altLang="zh-CN"/>
              <a:t>)</a:t>
            </a:r>
            <a:r>
              <a:rPr lang="en-US" altLang="zh-CN" i="1" baseline="30000"/>
              <a:t>T</a:t>
            </a:r>
            <a:r>
              <a:rPr lang="zh-CN" altLang="en-US"/>
              <a:t>为</a:t>
            </a:r>
            <a:r>
              <a:rPr lang="el-GR" altLang="zh-CN"/>
              <a:t>α</a:t>
            </a:r>
            <a:r>
              <a:rPr lang="zh-CN" altLang="en-US"/>
              <a:t>在</a:t>
            </a:r>
            <a:r>
              <a:rPr lang="en-US" altLang="zh-CN"/>
              <a:t>M</a:t>
            </a:r>
            <a:r>
              <a:rPr lang="zh-CN" altLang="en-US"/>
              <a:t>下的坐标</a:t>
            </a:r>
            <a:r>
              <a:rPr lang="en-US" altLang="zh-CN"/>
              <a:t>,</a:t>
            </a:r>
            <a:r>
              <a:rPr lang="el-GR" altLang="zh-CN"/>
              <a:t> </a:t>
            </a:r>
            <a:r>
              <a:rPr lang="el-GR" altLang="zh-CN" i="1"/>
              <a:t>λ</a:t>
            </a:r>
            <a:r>
              <a:rPr lang="en-US" altLang="zh-CN" baseline="-25000"/>
              <a:t>1</a:t>
            </a:r>
            <a:r>
              <a:rPr lang="en-US" altLang="zh-CN"/>
              <a:t>,…,</a:t>
            </a:r>
            <a:r>
              <a:rPr lang="el-GR" altLang="zh-CN"/>
              <a:t> </a:t>
            </a:r>
            <a:r>
              <a:rPr lang="el-GR" altLang="zh-CN" i="1"/>
              <a:t>λ</a:t>
            </a:r>
            <a:r>
              <a:rPr lang="en-US" altLang="zh-CN" i="1" baseline="-25000"/>
              <a:t>t</a:t>
            </a:r>
            <a:r>
              <a:rPr lang="zh-CN" altLang="en-US"/>
              <a:t>为</a:t>
            </a:r>
            <a:r>
              <a:rPr lang="en-US" altLang="zh-CN" i="1"/>
              <a:t>Q</a:t>
            </a:r>
            <a:r>
              <a:rPr lang="zh-CN" altLang="en-US"/>
              <a:t>的全部非零特征值：</a:t>
            </a:r>
            <a:r>
              <a:rPr lang="el-GR" altLang="zh-CN" i="1"/>
              <a:t>λ</a:t>
            </a:r>
            <a:r>
              <a:rPr lang="en-US" altLang="zh-CN" baseline="-25000"/>
              <a:t>1</a:t>
            </a:r>
            <a:r>
              <a:rPr lang="en-US" altLang="zh-CN"/>
              <a:t>≤… ≤</a:t>
            </a:r>
            <a:r>
              <a:rPr lang="el-GR" altLang="zh-CN" i="1"/>
              <a:t>λ</a:t>
            </a:r>
            <a:r>
              <a:rPr lang="en-US" altLang="zh-CN" i="1" baseline="-25000"/>
              <a:t>t</a:t>
            </a:r>
            <a:r>
              <a:rPr lang="en-US" altLang="zh-CN" i="1"/>
              <a:t>.</a:t>
            </a:r>
            <a:endParaRPr lang="zh-CN" altLang="en-US"/>
          </a:p>
        </p:txBody>
      </p:sp>
      <p:sp>
        <p:nvSpPr>
          <p:cNvPr id="93187" name="TextBox 5">
            <a:extLst>
              <a:ext uri="{FF2B5EF4-FFF2-40B4-BE49-F238E27FC236}">
                <a16:creationId xmlns:a16="http://schemas.microsoft.com/office/drawing/2014/main" id="{B45D3E2B-32CD-526F-B5E5-5E777BA6B59F}"/>
              </a:ext>
            </a:extLst>
          </p:cNvPr>
          <p:cNvSpPr txBox="1">
            <a:spLocks noChangeArrowheads="1"/>
          </p:cNvSpPr>
          <p:nvPr/>
        </p:nvSpPr>
        <p:spPr bwMode="auto">
          <a:xfrm>
            <a:off x="349250" y="3497263"/>
            <a:ext cx="821055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zh-CN"/>
              <a:t>欧氏空间上的二次型</a:t>
            </a:r>
            <a:r>
              <a:rPr lang="en-US" altLang="zh-CN" i="1"/>
              <a:t>Q</a:t>
            </a:r>
            <a:r>
              <a:rPr lang="en-US" altLang="zh-CN"/>
              <a:t>(</a:t>
            </a:r>
            <a:r>
              <a:rPr lang="el-GR" altLang="zh-CN"/>
              <a:t>α</a:t>
            </a:r>
            <a:r>
              <a:rPr lang="en-US" altLang="zh-CN"/>
              <a:t>)</a:t>
            </a:r>
            <a:r>
              <a:rPr lang="zh-CN" altLang="zh-CN"/>
              <a:t>在标准正交基下的标准形</a:t>
            </a:r>
            <a:r>
              <a:rPr lang="en-US" altLang="zh-CN" i="1"/>
              <a:t>Q</a:t>
            </a:r>
            <a:r>
              <a:rPr lang="en-US" altLang="zh-CN"/>
              <a:t>(</a:t>
            </a:r>
            <a:r>
              <a:rPr lang="el-GR" altLang="zh-CN"/>
              <a:t>α</a:t>
            </a:r>
            <a:r>
              <a:rPr lang="en-US" altLang="zh-CN"/>
              <a:t>)=</a:t>
            </a:r>
            <a:r>
              <a:rPr lang="el-GR" altLang="zh-CN"/>
              <a:t> </a:t>
            </a:r>
            <a:r>
              <a:rPr lang="el-GR" altLang="zh-CN" i="1"/>
              <a:t>λ</a:t>
            </a:r>
            <a:r>
              <a:rPr lang="en-US" altLang="zh-CN" baseline="-25000"/>
              <a:t>1</a:t>
            </a:r>
            <a:r>
              <a:rPr lang="en-US" altLang="zh-CN" i="1"/>
              <a:t>x</a:t>
            </a:r>
            <a:r>
              <a:rPr lang="en-US" altLang="zh-CN" baseline="-25000"/>
              <a:t>1</a:t>
            </a:r>
            <a:r>
              <a:rPr lang="en-US" altLang="zh-CN" baseline="30000"/>
              <a:t>2</a:t>
            </a:r>
            <a:r>
              <a:rPr lang="en-US" altLang="zh-CN"/>
              <a:t>+…+</a:t>
            </a:r>
            <a:r>
              <a:rPr lang="el-GR" altLang="zh-CN"/>
              <a:t> </a:t>
            </a:r>
            <a:r>
              <a:rPr lang="el-GR" altLang="zh-CN" i="1"/>
              <a:t>λ</a:t>
            </a:r>
            <a:r>
              <a:rPr lang="en-US" altLang="zh-CN" i="1" baseline="-25000"/>
              <a:t>t</a:t>
            </a:r>
            <a:r>
              <a:rPr lang="en-US" altLang="zh-CN" i="1"/>
              <a:t>x</a:t>
            </a:r>
            <a:r>
              <a:rPr lang="en-US" altLang="zh-CN" i="1" baseline="-25000"/>
              <a:t>t</a:t>
            </a:r>
            <a:r>
              <a:rPr lang="en-US" altLang="zh-CN" baseline="30000"/>
              <a:t>2</a:t>
            </a:r>
            <a:r>
              <a:rPr lang="zh-CN" altLang="zh-CN"/>
              <a:t>称为二次型</a:t>
            </a:r>
            <a:r>
              <a:rPr lang="en-US" altLang="zh-CN" i="1"/>
              <a:t>Q</a:t>
            </a:r>
            <a:r>
              <a:rPr lang="en-US" altLang="zh-CN"/>
              <a:t>(</a:t>
            </a:r>
            <a:r>
              <a:rPr lang="el-GR" altLang="zh-CN"/>
              <a:t>α</a:t>
            </a:r>
            <a:r>
              <a:rPr lang="en-US" altLang="zh-CN"/>
              <a:t>)</a:t>
            </a:r>
            <a:r>
              <a:rPr lang="zh-CN" altLang="zh-CN"/>
              <a:t>的主轴形式</a:t>
            </a:r>
            <a:r>
              <a:rPr lang="en-US" altLang="zh-CN"/>
              <a:t>(principal axis form)</a:t>
            </a:r>
            <a:r>
              <a:rPr lang="zh-CN" altLang="zh-CN"/>
              <a:t>。</a:t>
            </a:r>
            <a:endParaRPr lang="zh-CN" altLang="en-US"/>
          </a:p>
        </p:txBody>
      </p:sp>
    </p:spTree>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A40BC59-5A90-F1A6-513B-976168B1C40B}"/>
              </a:ext>
            </a:extLst>
          </p:cNvPr>
          <p:cNvSpPr/>
          <p:nvPr/>
        </p:nvSpPr>
        <p:spPr>
          <a:xfrm>
            <a:off x="423863" y="798513"/>
            <a:ext cx="8315325" cy="2800350"/>
          </a:xfrm>
          <a:prstGeom prst="rect">
            <a:avLst/>
          </a:prstGeom>
        </p:spPr>
        <p:txBody>
          <a:bodyPr>
            <a:spAutoFit/>
          </a:bodyPr>
          <a:lstStyle/>
          <a:p>
            <a:pPr>
              <a:defRPr/>
            </a:pPr>
            <a:r>
              <a:rPr lang="zh-CN" altLang="en-US" dirty="0">
                <a:solidFill>
                  <a:schemeClr val="tx2"/>
                </a:solidFill>
                <a:ea typeface="楷体_GB2312" charset="-122"/>
              </a:rPr>
              <a:t>推论</a:t>
            </a:r>
            <a:r>
              <a:rPr lang="en-US" altLang="zh-CN" dirty="0">
                <a:solidFill>
                  <a:schemeClr val="tx2"/>
                </a:solidFill>
                <a:ea typeface="楷体_GB2312" charset="-122"/>
              </a:rPr>
              <a:t>:</a:t>
            </a:r>
            <a:r>
              <a:rPr lang="en-US" altLang="zh-CN" dirty="0">
                <a:ea typeface="楷体_GB2312" charset="-122"/>
              </a:rPr>
              <a:t> </a:t>
            </a:r>
            <a:r>
              <a:rPr lang="zh-CN" altLang="en-US" dirty="0">
                <a:ea typeface="楷体_GB2312" charset="-122"/>
              </a:rPr>
              <a:t>设</a:t>
            </a:r>
            <a:r>
              <a:rPr lang="en-US" altLang="zh-CN" i="1" dirty="0">
                <a:ea typeface="楷体_GB2312" charset="-122"/>
              </a:rPr>
              <a:t>S</a:t>
            </a:r>
            <a:r>
              <a:rPr lang="zh-CN" altLang="en-US" dirty="0">
                <a:ea typeface="楷体_GB2312" charset="-122"/>
              </a:rPr>
              <a:t>为实对称方阵</a:t>
            </a:r>
            <a:r>
              <a:rPr lang="en-US" altLang="zh-CN" dirty="0">
                <a:ea typeface="楷体_GB2312" charset="-122"/>
              </a:rPr>
              <a:t>,</a:t>
            </a:r>
            <a:r>
              <a:rPr lang="zh-CN" altLang="en-US" dirty="0">
                <a:ea typeface="楷体_GB2312" charset="-122"/>
              </a:rPr>
              <a:t>则下列命题等价</a:t>
            </a:r>
            <a:r>
              <a:rPr lang="en-US" altLang="zh-CN" dirty="0">
                <a:ea typeface="楷体_GB2312" charset="-122"/>
              </a:rPr>
              <a:t>:</a:t>
            </a:r>
          </a:p>
          <a:p>
            <a:pPr marL="514350" indent="-514350">
              <a:buFontTx/>
              <a:buAutoNum type="arabicParenBoth"/>
              <a:defRPr/>
            </a:pPr>
            <a:r>
              <a:rPr lang="en-US" altLang="zh-CN" dirty="0">
                <a:ea typeface="楷体_GB2312" charset="-122"/>
              </a:rPr>
              <a:t> </a:t>
            </a:r>
            <a:r>
              <a:rPr lang="en-US" altLang="zh-CN" i="1" dirty="0">
                <a:ea typeface="楷体_GB2312" charset="-122"/>
              </a:rPr>
              <a:t>S</a:t>
            </a:r>
            <a:r>
              <a:rPr lang="zh-CN" altLang="en-US" dirty="0">
                <a:ea typeface="楷体_GB2312" charset="-122"/>
              </a:rPr>
              <a:t>正定</a:t>
            </a:r>
            <a:r>
              <a:rPr lang="en-US" altLang="zh-CN" dirty="0">
                <a:ea typeface="楷体_GB2312" charset="-122"/>
              </a:rPr>
              <a:t>;</a:t>
            </a:r>
          </a:p>
          <a:p>
            <a:pPr marL="514350" indent="-514350">
              <a:buFontTx/>
              <a:buAutoNum type="arabicParenBoth"/>
              <a:defRPr/>
            </a:pPr>
            <a:r>
              <a:rPr lang="en-US" altLang="zh-CN" dirty="0">
                <a:ea typeface="楷体_GB2312" charset="-122"/>
              </a:rPr>
              <a:t> </a:t>
            </a:r>
            <a:r>
              <a:rPr lang="en-US" altLang="zh-CN" i="1" dirty="0">
                <a:ea typeface="楷体_GB2312" charset="-122"/>
              </a:rPr>
              <a:t>S</a:t>
            </a:r>
            <a:r>
              <a:rPr lang="zh-CN" altLang="en-US" dirty="0">
                <a:ea typeface="楷体_GB2312" charset="-122"/>
              </a:rPr>
              <a:t>的特征值全部大于</a:t>
            </a:r>
            <a:r>
              <a:rPr lang="en-US" altLang="zh-CN" dirty="0">
                <a:ea typeface="楷体_GB2312" charset="-122"/>
              </a:rPr>
              <a:t>0;</a:t>
            </a:r>
          </a:p>
          <a:p>
            <a:pPr marL="514350" indent="-514350">
              <a:buFontTx/>
              <a:buAutoNum type="arabicParenBoth"/>
              <a:defRPr/>
            </a:pPr>
            <a:r>
              <a:rPr lang="zh-CN" altLang="en-US" dirty="0">
                <a:ea typeface="楷体_GB2312" charset="-122"/>
              </a:rPr>
              <a:t> 存在正定实对称方阵</a:t>
            </a:r>
            <a:r>
              <a:rPr lang="en-US" altLang="zh-CN" i="1" dirty="0">
                <a:ea typeface="楷体_GB2312" charset="-122"/>
              </a:rPr>
              <a:t>S</a:t>
            </a:r>
            <a:r>
              <a:rPr lang="en-US" altLang="zh-CN" baseline="-25000" dirty="0">
                <a:ea typeface="楷体_GB2312" charset="-122"/>
              </a:rPr>
              <a:t>1</a:t>
            </a:r>
            <a:r>
              <a:rPr lang="zh-CN" altLang="en-US" dirty="0">
                <a:ea typeface="楷体_GB2312" charset="-122"/>
              </a:rPr>
              <a:t>使得</a:t>
            </a:r>
            <a:r>
              <a:rPr lang="en-US" altLang="zh-CN" i="1" dirty="0">
                <a:ea typeface="楷体_GB2312" charset="-122"/>
              </a:rPr>
              <a:t>S</a:t>
            </a:r>
            <a:r>
              <a:rPr lang="en-US" altLang="zh-CN" dirty="0">
                <a:ea typeface="楷体_GB2312" charset="-122"/>
              </a:rPr>
              <a:t>=</a:t>
            </a:r>
            <a:r>
              <a:rPr lang="en-US" altLang="zh-CN" i="1" dirty="0">
                <a:ea typeface="楷体_GB2312" charset="-122"/>
              </a:rPr>
              <a:t> S</a:t>
            </a:r>
            <a:r>
              <a:rPr lang="en-US" altLang="zh-CN" baseline="-25000" dirty="0">
                <a:ea typeface="楷体_GB2312" charset="-122"/>
              </a:rPr>
              <a:t>1</a:t>
            </a:r>
            <a:r>
              <a:rPr lang="en-US" altLang="zh-CN" baseline="30000" dirty="0">
                <a:ea typeface="楷体_GB2312" charset="-122"/>
              </a:rPr>
              <a:t>2</a:t>
            </a:r>
            <a:r>
              <a:rPr lang="en-US" altLang="zh-CN" dirty="0">
                <a:ea typeface="楷体_GB2312" charset="-122"/>
              </a:rPr>
              <a:t>.</a:t>
            </a:r>
            <a:endParaRPr lang="zh-CN" altLang="en-US" dirty="0">
              <a:ea typeface="楷体_GB2312" charset="-122"/>
            </a:endParaRPr>
          </a:p>
        </p:txBody>
      </p:sp>
    </p:spTree>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4930" name="Object 2">
            <a:extLst>
              <a:ext uri="{FF2B5EF4-FFF2-40B4-BE49-F238E27FC236}">
                <a16:creationId xmlns:a16="http://schemas.microsoft.com/office/drawing/2014/main" id="{BD32012F-C444-861D-2472-780893527D1F}"/>
              </a:ext>
            </a:extLst>
          </p:cNvPr>
          <p:cNvGraphicFramePr>
            <a:graphicFrameLocks noChangeAspect="1"/>
          </p:cNvGraphicFramePr>
          <p:nvPr/>
        </p:nvGraphicFramePr>
        <p:xfrm>
          <a:off x="414338" y="128588"/>
          <a:ext cx="8288337" cy="1431925"/>
        </p:xfrm>
        <a:graphic>
          <a:graphicData uri="http://schemas.openxmlformats.org/presentationml/2006/ole">
            <mc:AlternateContent xmlns:mc="http://schemas.openxmlformats.org/markup-compatibility/2006">
              <mc:Choice xmlns:v="urn:schemas-microsoft-com:vml" Requires="v">
                <p:oleObj name="文档" r:id="rId2" imgW="4538014" imgH="792028" progId="Word.Document.8">
                  <p:embed/>
                </p:oleObj>
              </mc:Choice>
              <mc:Fallback>
                <p:oleObj name="文档" r:id="rId2" imgW="4538014" imgH="792028" progId="Word.Document.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38" y="128588"/>
                        <a:ext cx="8288337" cy="143192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0105" name="Object 3">
            <a:extLst>
              <a:ext uri="{FF2B5EF4-FFF2-40B4-BE49-F238E27FC236}">
                <a16:creationId xmlns:a16="http://schemas.microsoft.com/office/drawing/2014/main" id="{4D79BA8E-5798-102B-D7E3-FAB19A1AD1B3}"/>
              </a:ext>
            </a:extLst>
          </p:cNvPr>
          <p:cNvGraphicFramePr>
            <a:graphicFrameLocks noChangeAspect="1"/>
          </p:cNvGraphicFramePr>
          <p:nvPr/>
        </p:nvGraphicFramePr>
        <p:xfrm>
          <a:off x="414338" y="1447800"/>
          <a:ext cx="8286750" cy="1985963"/>
        </p:xfrm>
        <a:graphic>
          <a:graphicData uri="http://schemas.openxmlformats.org/presentationml/2006/ole">
            <mc:AlternateContent xmlns:mc="http://schemas.openxmlformats.org/markup-compatibility/2006">
              <mc:Choice xmlns:v="urn:schemas-microsoft-com:vml" Requires="v">
                <p:oleObj name="文档" r:id="rId4" imgW="4538014" imgH="1089399" progId="Word.Document.8">
                  <p:embed/>
                </p:oleObj>
              </mc:Choice>
              <mc:Fallback>
                <p:oleObj name="文档" r:id="rId4" imgW="4538014" imgH="1089399"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338" y="1447800"/>
                        <a:ext cx="8286750" cy="1985963"/>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0108" name="Object 4">
            <a:extLst>
              <a:ext uri="{FF2B5EF4-FFF2-40B4-BE49-F238E27FC236}">
                <a16:creationId xmlns:a16="http://schemas.microsoft.com/office/drawing/2014/main" id="{9B944B5E-D8D9-273E-62A4-88D6473564EA}"/>
              </a:ext>
            </a:extLst>
          </p:cNvPr>
          <p:cNvGraphicFramePr>
            <a:graphicFrameLocks noChangeAspect="1"/>
          </p:cNvGraphicFramePr>
          <p:nvPr/>
        </p:nvGraphicFramePr>
        <p:xfrm>
          <a:off x="414338" y="3275013"/>
          <a:ext cx="8286750" cy="2152650"/>
        </p:xfrm>
        <a:graphic>
          <a:graphicData uri="http://schemas.openxmlformats.org/presentationml/2006/ole">
            <mc:AlternateContent xmlns:mc="http://schemas.openxmlformats.org/markup-compatibility/2006">
              <mc:Choice xmlns:v="urn:schemas-microsoft-com:vml" Requires="v">
                <p:oleObj name="文档" r:id="rId6" imgW="4538014" imgH="1188403" progId="Word.Document.8">
                  <p:embed/>
                </p:oleObj>
              </mc:Choice>
              <mc:Fallback>
                <p:oleObj name="文档" r:id="rId6" imgW="4538014" imgH="1188403" progId="Word.Document.8">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4338" y="3275013"/>
                        <a:ext cx="8286750" cy="215265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0111" name="Object 5">
            <a:extLst>
              <a:ext uri="{FF2B5EF4-FFF2-40B4-BE49-F238E27FC236}">
                <a16:creationId xmlns:a16="http://schemas.microsoft.com/office/drawing/2014/main" id="{B29FF65A-C192-292E-F322-EB0FA771099A}"/>
              </a:ext>
            </a:extLst>
          </p:cNvPr>
          <p:cNvGraphicFramePr>
            <a:graphicFrameLocks noChangeAspect="1"/>
          </p:cNvGraphicFramePr>
          <p:nvPr/>
        </p:nvGraphicFramePr>
        <p:xfrm>
          <a:off x="414338" y="5430838"/>
          <a:ext cx="8291512" cy="890587"/>
        </p:xfrm>
        <a:graphic>
          <a:graphicData uri="http://schemas.openxmlformats.org/presentationml/2006/ole">
            <mc:AlternateContent xmlns:mc="http://schemas.openxmlformats.org/markup-compatibility/2006">
              <mc:Choice xmlns:v="urn:schemas-microsoft-com:vml" Requires="v">
                <p:oleObj name="文档" r:id="rId8" imgW="4578569" imgH="488898" progId="Word.Document.8">
                  <p:embed/>
                </p:oleObj>
              </mc:Choice>
              <mc:Fallback>
                <p:oleObj name="文档" r:id="rId8" imgW="4578569" imgH="488898" progId="Word.Document.8">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4338" y="5430838"/>
                        <a:ext cx="8291512" cy="890587"/>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4930"/>
                                        </p:tgtEl>
                                        <p:attrNameLst>
                                          <p:attrName>style.visibility</p:attrName>
                                        </p:attrNameLst>
                                      </p:cBhvr>
                                      <p:to>
                                        <p:strVal val="visible"/>
                                      </p:to>
                                    </p:set>
                                    <p:animEffect transition="in" filter="wipe(left)">
                                      <p:cBhvr>
                                        <p:cTn id="7" dur="500"/>
                                        <p:tgtEl>
                                          <p:spTgt spid="124930"/>
                                        </p:tgtEl>
                                      </p:cBhvr>
                                    </p:animEffect>
                                  </p:childTnLst>
                                </p:cTn>
                              </p:par>
                              <p:par>
                                <p:cTn id="8" presetID="22" presetClass="entr" presetSubtype="8" fill="hold" nodeType="withEffect">
                                  <p:stCondLst>
                                    <p:cond delay="0"/>
                                  </p:stCondLst>
                                  <p:childTnLst>
                                    <p:set>
                                      <p:cBhvr>
                                        <p:cTn id="9" dur="1" fill="hold">
                                          <p:stCondLst>
                                            <p:cond delay="0"/>
                                          </p:stCondLst>
                                        </p:cTn>
                                        <p:tgtEl>
                                          <p:spTgt spid="260105"/>
                                        </p:tgtEl>
                                        <p:attrNameLst>
                                          <p:attrName>style.visibility</p:attrName>
                                        </p:attrNameLst>
                                      </p:cBhvr>
                                      <p:to>
                                        <p:strVal val="visible"/>
                                      </p:to>
                                    </p:set>
                                    <p:animEffect transition="in" filter="wipe(left)">
                                      <p:cBhvr>
                                        <p:cTn id="10" dur="500"/>
                                        <p:tgtEl>
                                          <p:spTgt spid="26010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60108"/>
                                        </p:tgtEl>
                                        <p:attrNameLst>
                                          <p:attrName>style.visibility</p:attrName>
                                        </p:attrNameLst>
                                      </p:cBhvr>
                                      <p:to>
                                        <p:strVal val="visible"/>
                                      </p:to>
                                    </p:set>
                                    <p:animEffect transition="in" filter="wipe(left)">
                                      <p:cBhvr>
                                        <p:cTn id="15" dur="500"/>
                                        <p:tgtEl>
                                          <p:spTgt spid="26010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60111"/>
                                        </p:tgtEl>
                                        <p:attrNameLst>
                                          <p:attrName>style.visibility</p:attrName>
                                        </p:attrNameLst>
                                      </p:cBhvr>
                                      <p:to>
                                        <p:strVal val="visible"/>
                                      </p:to>
                                    </p:set>
                                    <p:animEffect transition="in" filter="wipe(left)">
                                      <p:cBhvr>
                                        <p:cTn id="20" dur="500"/>
                                        <p:tgtEl>
                                          <p:spTgt spid="260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044AC6C-5EF7-3ED7-F1F4-3CDD14189B5A}"/>
              </a:ext>
            </a:extLst>
          </p:cNvPr>
          <p:cNvSpPr/>
          <p:nvPr/>
        </p:nvSpPr>
        <p:spPr>
          <a:xfrm>
            <a:off x="481013" y="1203325"/>
            <a:ext cx="8313737" cy="3294063"/>
          </a:xfrm>
          <a:prstGeom prst="rect">
            <a:avLst/>
          </a:prstGeom>
        </p:spPr>
        <p:txBody>
          <a:bodyPr>
            <a:spAutoFit/>
          </a:bodyPr>
          <a:lstStyle/>
          <a:p>
            <a:pPr>
              <a:defRPr/>
            </a:pPr>
            <a:r>
              <a:rPr lang="zh-CN" altLang="en-US" dirty="0">
                <a:solidFill>
                  <a:schemeClr val="tx2"/>
                </a:solidFill>
                <a:ea typeface="楷体_GB2312" charset="-122"/>
              </a:rPr>
              <a:t>推论</a:t>
            </a:r>
            <a:r>
              <a:rPr lang="en-US" altLang="zh-CN" dirty="0">
                <a:solidFill>
                  <a:schemeClr val="tx2"/>
                </a:solidFill>
                <a:ea typeface="楷体_GB2312" charset="-122"/>
              </a:rPr>
              <a:t>:</a:t>
            </a:r>
            <a:r>
              <a:rPr lang="en-US" altLang="zh-CN" dirty="0">
                <a:ea typeface="楷体_GB2312" charset="-122"/>
              </a:rPr>
              <a:t> </a:t>
            </a:r>
            <a:r>
              <a:rPr lang="zh-CN" altLang="en-US" dirty="0">
                <a:ea typeface="楷体_GB2312" charset="-122"/>
              </a:rPr>
              <a:t>设</a:t>
            </a:r>
            <a:r>
              <a:rPr lang="en-US" altLang="zh-CN" i="1" dirty="0">
                <a:ea typeface="楷体_GB2312" charset="-122"/>
              </a:rPr>
              <a:t>S</a:t>
            </a:r>
            <a:r>
              <a:rPr lang="zh-CN" altLang="en-US" dirty="0">
                <a:ea typeface="楷体_GB2312" charset="-122"/>
              </a:rPr>
              <a:t>为实对称方阵</a:t>
            </a:r>
            <a:r>
              <a:rPr lang="en-US" altLang="zh-CN" dirty="0">
                <a:ea typeface="楷体_GB2312" charset="-122"/>
              </a:rPr>
              <a:t>,</a:t>
            </a:r>
            <a:r>
              <a:rPr lang="zh-CN" altLang="en-US" dirty="0">
                <a:ea typeface="楷体_GB2312" charset="-122"/>
              </a:rPr>
              <a:t>则下列命题等价</a:t>
            </a:r>
            <a:r>
              <a:rPr lang="en-US" altLang="zh-CN" dirty="0">
                <a:ea typeface="楷体_GB2312" charset="-122"/>
              </a:rPr>
              <a:t>:</a:t>
            </a:r>
          </a:p>
          <a:p>
            <a:pPr marL="514350" indent="-514350">
              <a:buFontTx/>
              <a:buAutoNum type="arabicParenBoth"/>
              <a:defRPr/>
            </a:pPr>
            <a:r>
              <a:rPr lang="en-US" altLang="zh-CN" dirty="0">
                <a:ea typeface="楷体_GB2312" charset="-122"/>
              </a:rPr>
              <a:t> </a:t>
            </a:r>
            <a:r>
              <a:rPr lang="en-US" altLang="zh-CN" i="1" dirty="0">
                <a:ea typeface="楷体_GB2312" charset="-122"/>
              </a:rPr>
              <a:t>S</a:t>
            </a:r>
            <a:r>
              <a:rPr lang="zh-CN" altLang="en-US" dirty="0">
                <a:ea typeface="楷体_GB2312" charset="-122"/>
              </a:rPr>
              <a:t>半正定</a:t>
            </a:r>
            <a:r>
              <a:rPr lang="en-US" altLang="zh-CN" dirty="0">
                <a:ea typeface="楷体_GB2312" charset="-122"/>
              </a:rPr>
              <a:t>; </a:t>
            </a:r>
          </a:p>
          <a:p>
            <a:pPr marL="514350" indent="-514350">
              <a:buFontTx/>
              <a:buAutoNum type="arabicParenBoth"/>
              <a:defRPr/>
            </a:pPr>
            <a:r>
              <a:rPr lang="en-US" altLang="zh-CN" dirty="0">
                <a:ea typeface="楷体_GB2312" charset="-122"/>
              </a:rPr>
              <a:t> </a:t>
            </a:r>
            <a:r>
              <a:rPr lang="en-US" altLang="zh-CN" i="1" dirty="0">
                <a:ea typeface="楷体_GB2312" charset="-122"/>
              </a:rPr>
              <a:t>S</a:t>
            </a:r>
            <a:r>
              <a:rPr lang="zh-CN" altLang="en-US" dirty="0">
                <a:ea typeface="楷体_GB2312" charset="-122"/>
              </a:rPr>
              <a:t>的特征值全部大于或等于</a:t>
            </a:r>
            <a:r>
              <a:rPr lang="en-US" altLang="zh-CN" dirty="0">
                <a:ea typeface="楷体_GB2312" charset="-122"/>
              </a:rPr>
              <a:t>0;</a:t>
            </a:r>
          </a:p>
          <a:p>
            <a:pPr marL="514350" indent="-514350">
              <a:buFontTx/>
              <a:buAutoNum type="arabicParenBoth"/>
              <a:defRPr/>
            </a:pPr>
            <a:r>
              <a:rPr lang="zh-CN" altLang="en-US" dirty="0">
                <a:ea typeface="楷体_GB2312" charset="-122"/>
              </a:rPr>
              <a:t> 存在半正定实对称方阵</a:t>
            </a:r>
            <a:r>
              <a:rPr lang="en-US" altLang="zh-CN" i="1" dirty="0">
                <a:ea typeface="楷体_GB2312" charset="-122"/>
              </a:rPr>
              <a:t>S</a:t>
            </a:r>
            <a:r>
              <a:rPr lang="en-US" altLang="zh-CN" baseline="-25000" dirty="0">
                <a:ea typeface="楷体_GB2312" charset="-122"/>
              </a:rPr>
              <a:t>1</a:t>
            </a:r>
            <a:r>
              <a:rPr lang="en-US" altLang="zh-CN" dirty="0">
                <a:ea typeface="楷体_GB2312" charset="-122"/>
              </a:rPr>
              <a:t> , rank</a:t>
            </a:r>
            <a:r>
              <a:rPr lang="en-US" altLang="zh-CN" i="1" dirty="0">
                <a:ea typeface="楷体_GB2312" charset="-122"/>
              </a:rPr>
              <a:t>S</a:t>
            </a:r>
            <a:r>
              <a:rPr lang="en-US" altLang="zh-CN" baseline="-25000" dirty="0">
                <a:ea typeface="楷体_GB2312" charset="-122"/>
              </a:rPr>
              <a:t>1</a:t>
            </a:r>
            <a:r>
              <a:rPr lang="en-US" altLang="zh-CN" dirty="0">
                <a:ea typeface="楷体_GB2312" charset="-122"/>
              </a:rPr>
              <a:t>=</a:t>
            </a:r>
            <a:r>
              <a:rPr lang="en-US" altLang="zh-CN" dirty="0" err="1">
                <a:ea typeface="楷体_GB2312" charset="-122"/>
              </a:rPr>
              <a:t>rank</a:t>
            </a:r>
            <a:r>
              <a:rPr lang="en-US" altLang="zh-CN" i="1" dirty="0" err="1">
                <a:ea typeface="楷体_GB2312" charset="-122"/>
              </a:rPr>
              <a:t>S</a:t>
            </a:r>
            <a:r>
              <a:rPr lang="zh-CN" altLang="en-US" dirty="0">
                <a:ea typeface="楷体_GB2312" charset="-122"/>
              </a:rPr>
              <a:t>使得</a:t>
            </a:r>
            <a:r>
              <a:rPr lang="en-US" altLang="zh-CN" i="1" dirty="0">
                <a:ea typeface="楷体_GB2312" charset="-122"/>
              </a:rPr>
              <a:t>S</a:t>
            </a:r>
            <a:r>
              <a:rPr lang="en-US" altLang="zh-CN" dirty="0">
                <a:ea typeface="楷体_GB2312" charset="-122"/>
              </a:rPr>
              <a:t>=</a:t>
            </a:r>
            <a:r>
              <a:rPr lang="en-US" altLang="zh-CN" i="1" dirty="0">
                <a:ea typeface="楷体_GB2312" charset="-122"/>
              </a:rPr>
              <a:t> S</a:t>
            </a:r>
            <a:r>
              <a:rPr lang="en-US" altLang="zh-CN" baseline="-25000" dirty="0">
                <a:ea typeface="楷体_GB2312" charset="-122"/>
              </a:rPr>
              <a:t>1</a:t>
            </a:r>
            <a:r>
              <a:rPr lang="en-US" altLang="zh-CN" baseline="30000" dirty="0">
                <a:ea typeface="楷体_GB2312" charset="-122"/>
              </a:rPr>
              <a:t>2</a:t>
            </a:r>
            <a:r>
              <a:rPr lang="en-US" altLang="zh-CN" dirty="0">
                <a:ea typeface="楷体_GB2312" charset="-122"/>
              </a:rPr>
              <a:t>.</a:t>
            </a:r>
            <a:endParaRPr lang="zh-CN" altLang="en-US" dirty="0">
              <a:ea typeface="楷体_GB2312" charset="-122"/>
            </a:endParaRPr>
          </a:p>
        </p:txBody>
      </p:sp>
      <p:sp>
        <p:nvSpPr>
          <p:cNvPr id="95235" name="矩形 2">
            <a:extLst>
              <a:ext uri="{FF2B5EF4-FFF2-40B4-BE49-F238E27FC236}">
                <a16:creationId xmlns:a16="http://schemas.microsoft.com/office/drawing/2014/main" id="{B450AA39-6D8C-797F-0BE3-FCE77C148F46}"/>
              </a:ext>
            </a:extLst>
          </p:cNvPr>
          <p:cNvSpPr>
            <a:spLocks noChangeArrowheads="1"/>
          </p:cNvSpPr>
          <p:nvPr/>
        </p:nvSpPr>
        <p:spPr bwMode="auto">
          <a:xfrm>
            <a:off x="588963" y="392113"/>
            <a:ext cx="7753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☞对于半正定对称方阵有类似结论。</a:t>
            </a:r>
          </a:p>
        </p:txBody>
      </p:sp>
    </p:spTree>
  </p:cSld>
  <p:clrMapOvr>
    <a:masterClrMapping/>
  </p:clrMapOvr>
  <p:transition>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2" name="Picture 2" descr="机动">
            <a:extLst>
              <a:ext uri="{FF2B5EF4-FFF2-40B4-BE49-F238E27FC236}">
                <a16:creationId xmlns:a16="http://schemas.microsoft.com/office/drawing/2014/main" id="{9E747E58-69D4-39D0-D5EF-CB2DB9A81EBC}"/>
              </a:ext>
            </a:extLst>
          </p:cNvPr>
          <p:cNvPicPr>
            <a:picLocks noChangeAspect="1" noChangeArrowheads="1"/>
          </p:cNvPicPr>
          <p:nvPr/>
        </p:nvPicPr>
        <p:blipFill>
          <a:blip r:embed="rId2">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Text Box 3">
            <a:extLst>
              <a:ext uri="{FF2B5EF4-FFF2-40B4-BE49-F238E27FC236}">
                <a16:creationId xmlns:a16="http://schemas.microsoft.com/office/drawing/2014/main" id="{37479C65-BEEB-E856-D024-A4084A5C320A}"/>
              </a:ext>
            </a:extLst>
          </p:cNvPr>
          <p:cNvSpPr txBox="1">
            <a:spLocks noChangeArrowheads="1"/>
          </p:cNvSpPr>
          <p:nvPr/>
        </p:nvSpPr>
        <p:spPr bwMode="auto">
          <a:xfrm>
            <a:off x="6115050" y="6600825"/>
            <a:ext cx="272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a:spcBef>
                <a:spcPct val="0"/>
              </a:spcBef>
            </a:pPr>
            <a:r>
              <a:rPr kumimoji="0" lang="zh-CN" altLang="en-US" sz="1000">
                <a:latin typeface="楷体_GB2312" pitchFamily="49" charset="-122"/>
              </a:rPr>
              <a:t>机动   目录   上页   下页   返回   结束 </a:t>
            </a:r>
          </a:p>
        </p:txBody>
      </p:sp>
      <p:pic>
        <p:nvPicPr>
          <p:cNvPr id="43014" name="Picture 4" descr="返回">
            <a:hlinkClick r:id="" action="ppaction://hlinkshowjump?jump=lastslideviewed"/>
            <a:extLst>
              <a:ext uri="{FF2B5EF4-FFF2-40B4-BE49-F238E27FC236}">
                <a16:creationId xmlns:a16="http://schemas.microsoft.com/office/drawing/2014/main" id="{49D2CA43-5713-C676-7670-F26A9AFE9B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Picture 5" descr="目录">
            <a:hlinkClick r:id="rId4" action="ppaction://hlinksldjump"/>
            <a:extLst>
              <a:ext uri="{FF2B5EF4-FFF2-40B4-BE49-F238E27FC236}">
                <a16:creationId xmlns:a16="http://schemas.microsoft.com/office/drawing/2014/main" id="{7100A1C7-5A14-6CFD-6039-17F126F39E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6" name="Picture 6" descr="上一页">
            <a:hlinkClick r:id="" action="ppaction://hlinkshowjump?jump=previousslide"/>
            <a:extLst>
              <a:ext uri="{FF2B5EF4-FFF2-40B4-BE49-F238E27FC236}">
                <a16:creationId xmlns:a16="http://schemas.microsoft.com/office/drawing/2014/main" id="{63111C78-49B0-28DA-5A38-9F6D28E1CA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7" name="Picture 7" descr="退出">
            <a:hlinkClick r:id="" action="ppaction://hlinkshowjump?jump=endshow"/>
            <a:extLst>
              <a:ext uri="{FF2B5EF4-FFF2-40B4-BE49-F238E27FC236}">
                <a16:creationId xmlns:a16="http://schemas.microsoft.com/office/drawing/2014/main" id="{E15330BF-28D9-B2CD-3A85-5C2A387E144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8" name="Picture 8" descr="下一页">
            <a:hlinkClick r:id="" action="ppaction://hlinkshowjump?jump=nextslide"/>
            <a:extLst>
              <a:ext uri="{FF2B5EF4-FFF2-40B4-BE49-F238E27FC236}">
                <a16:creationId xmlns:a16="http://schemas.microsoft.com/office/drawing/2014/main" id="{2FD53BA9-5C28-06B1-FBC3-FF3C262925A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62153" name="Object 2">
            <a:extLst>
              <a:ext uri="{FF2B5EF4-FFF2-40B4-BE49-F238E27FC236}">
                <a16:creationId xmlns:a16="http://schemas.microsoft.com/office/drawing/2014/main" id="{42969B1C-B3A3-ED7A-AD7F-D0CB8E275E10}"/>
              </a:ext>
            </a:extLst>
          </p:cNvPr>
          <p:cNvGraphicFramePr>
            <a:graphicFrameLocks noChangeAspect="1"/>
          </p:cNvGraphicFramePr>
          <p:nvPr/>
        </p:nvGraphicFramePr>
        <p:xfrm>
          <a:off x="336550" y="938213"/>
          <a:ext cx="8313738" cy="1143000"/>
        </p:xfrm>
        <a:graphic>
          <a:graphicData uri="http://schemas.openxmlformats.org/presentationml/2006/ole">
            <mc:AlternateContent xmlns:mc="http://schemas.openxmlformats.org/markup-compatibility/2006">
              <mc:Choice xmlns:v="urn:schemas-microsoft-com:vml" Requires="v">
                <p:oleObj name="文档" r:id="rId9" imgW="4538014" imgH="628223" progId="Word.Document.8">
                  <p:embed/>
                </p:oleObj>
              </mc:Choice>
              <mc:Fallback>
                <p:oleObj name="文档" r:id="rId9" imgW="4538014" imgH="628223" progId="Word.Document.8">
                  <p:embed/>
                  <p:pic>
                    <p:nvPicPr>
                      <p:cNvPr id="0"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550" y="938213"/>
                        <a:ext cx="8313738" cy="11430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2156" name="Object 3">
            <a:extLst>
              <a:ext uri="{FF2B5EF4-FFF2-40B4-BE49-F238E27FC236}">
                <a16:creationId xmlns:a16="http://schemas.microsoft.com/office/drawing/2014/main" id="{BC52570B-F826-ADEA-DA59-2FEFE558AAD4}"/>
              </a:ext>
            </a:extLst>
          </p:cNvPr>
          <p:cNvGraphicFramePr>
            <a:graphicFrameLocks noChangeAspect="1"/>
          </p:cNvGraphicFramePr>
          <p:nvPr/>
        </p:nvGraphicFramePr>
        <p:xfrm>
          <a:off x="339725" y="2146300"/>
          <a:ext cx="8313738" cy="2898775"/>
        </p:xfrm>
        <a:graphic>
          <a:graphicData uri="http://schemas.openxmlformats.org/presentationml/2006/ole">
            <mc:AlternateContent xmlns:mc="http://schemas.openxmlformats.org/markup-compatibility/2006">
              <mc:Choice xmlns:v="urn:schemas-microsoft-com:vml" Requires="v">
                <p:oleObj name="文档" r:id="rId11" imgW="4538014" imgH="1584777" progId="Word.Document.8">
                  <p:embed/>
                </p:oleObj>
              </mc:Choice>
              <mc:Fallback>
                <p:oleObj name="文档" r:id="rId11" imgW="4538014" imgH="1584777" progId="Word.Document.8">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9725" y="2146300"/>
                        <a:ext cx="8313738" cy="289877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62153"/>
                                        </p:tgtEl>
                                        <p:attrNameLst>
                                          <p:attrName>style.visibility</p:attrName>
                                        </p:attrNameLst>
                                      </p:cBhvr>
                                      <p:to>
                                        <p:strVal val="visible"/>
                                      </p:to>
                                    </p:set>
                                    <p:animEffect transition="in" filter="wipe(left)">
                                      <p:cBhvr>
                                        <p:cTn id="7" dur="500"/>
                                        <p:tgtEl>
                                          <p:spTgt spid="2621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2156"/>
                                        </p:tgtEl>
                                        <p:attrNameLst>
                                          <p:attrName>style.visibility</p:attrName>
                                        </p:attrNameLst>
                                      </p:cBhvr>
                                      <p:to>
                                        <p:strVal val="visible"/>
                                      </p:to>
                                    </p:set>
                                    <p:animEffect transition="in" filter="wipe(left)">
                                      <p:cBhvr>
                                        <p:cTn id="12" dur="500"/>
                                        <p:tgtEl>
                                          <p:spTgt spid="262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8F92E8AA-868D-07FC-7C94-194D57FE48E5}"/>
              </a:ext>
            </a:extLst>
          </p:cNvPr>
          <p:cNvSpPr>
            <a:spLocks noChangeArrowheads="1"/>
          </p:cNvSpPr>
          <p:nvPr/>
        </p:nvSpPr>
        <p:spPr bwMode="auto">
          <a:xfrm>
            <a:off x="0" y="0"/>
            <a:ext cx="9144000" cy="2057400"/>
          </a:xfrm>
          <a:prstGeom prst="rect">
            <a:avLst/>
          </a:prstGeom>
          <a:gradFill rotWithShape="0">
            <a:gsLst>
              <a:gs pos="0">
                <a:srgbClr val="00009B"/>
              </a:gs>
              <a:gs pos="100000">
                <a:srgbClr val="0000FF"/>
              </a:gs>
            </a:gsLst>
            <a:lin ang="5400000" scaled="1"/>
          </a:gradFill>
          <a:ln w="38100" cmpd="dbl">
            <a:solidFill>
              <a:schemeClr val="hlink"/>
            </a:solidFill>
            <a:miter lim="800000"/>
            <a:headEnd/>
            <a:tailEnd/>
          </a:ln>
        </p:spPr>
        <p:txBody>
          <a:bodyPr wrap="none" anchor="ct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96259" name="AutoShape 3">
            <a:hlinkClick r:id="rId2" action="ppaction://hlinksldjump" highlightClick="1"/>
            <a:extLst>
              <a:ext uri="{FF2B5EF4-FFF2-40B4-BE49-F238E27FC236}">
                <a16:creationId xmlns:a16="http://schemas.microsoft.com/office/drawing/2014/main" id="{B9741BA1-6610-DBE9-169A-5E3CA14E6191}"/>
              </a:ext>
            </a:extLst>
          </p:cNvPr>
          <p:cNvSpPr>
            <a:spLocks noChangeArrowheads="1"/>
          </p:cNvSpPr>
          <p:nvPr/>
        </p:nvSpPr>
        <p:spPr bwMode="auto">
          <a:xfrm>
            <a:off x="2209800" y="5334000"/>
            <a:ext cx="5638800" cy="457200"/>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96260" name="Rectangle 4">
            <a:extLst>
              <a:ext uri="{FF2B5EF4-FFF2-40B4-BE49-F238E27FC236}">
                <a16:creationId xmlns:a16="http://schemas.microsoft.com/office/drawing/2014/main" id="{F18A22AA-5754-8151-DA75-ADAC203F53D0}"/>
              </a:ext>
            </a:extLst>
          </p:cNvPr>
          <p:cNvSpPr>
            <a:spLocks noGrp="1" noChangeArrowheads="1"/>
          </p:cNvSpPr>
          <p:nvPr>
            <p:ph type="title" idx="4294967295"/>
          </p:nvPr>
        </p:nvSpPr>
        <p:spPr>
          <a:xfrm>
            <a:off x="685800" y="609600"/>
            <a:ext cx="8088313" cy="1143000"/>
          </a:xfrm>
          <a:noFill/>
        </p:spPr>
        <p:txBody>
          <a:bodyPr/>
          <a:lstStyle/>
          <a:p>
            <a:pPr algn="l" eaLnBrk="1" hangingPunct="1"/>
            <a:r>
              <a:rPr lang="en-US" altLang="zh-CN" b="1">
                <a:solidFill>
                  <a:schemeClr val="tx1"/>
                </a:solidFill>
              </a:rPr>
              <a:t>§5.8 </a:t>
            </a:r>
            <a:r>
              <a:rPr lang="zh-CN" altLang="en-US" b="1">
                <a:solidFill>
                  <a:schemeClr val="tx1"/>
                </a:solidFill>
              </a:rPr>
              <a:t>若当标准型</a:t>
            </a:r>
          </a:p>
        </p:txBody>
      </p:sp>
      <p:pic>
        <p:nvPicPr>
          <p:cNvPr id="96261" name="Picture 5" descr="机动">
            <a:extLst>
              <a:ext uri="{FF2B5EF4-FFF2-40B4-BE49-F238E27FC236}">
                <a16:creationId xmlns:a16="http://schemas.microsoft.com/office/drawing/2014/main" id="{7CBF3598-41E6-84FD-8428-B7AEE34D0316}"/>
              </a:ext>
            </a:extLst>
          </p:cNvPr>
          <p:cNvPicPr>
            <a:picLocks noChangeAspect="1" noChangeArrowheads="1"/>
          </p:cNvPicPr>
          <p:nvPr/>
        </p:nvPicPr>
        <p:blipFill>
          <a:blip r:embed="rId3">
            <a:clrChange>
              <a:clrFrom>
                <a:srgbClr val="231A93"/>
              </a:clrFrom>
              <a:clrTo>
                <a:srgbClr val="231A93">
                  <a:alpha val="0"/>
                </a:srgbClr>
              </a:clrTo>
            </a:clrChange>
            <a:extLst>
              <a:ext uri="{28A0092B-C50C-407E-A947-70E740481C1C}">
                <a14:useLocalDpi xmlns:a14="http://schemas.microsoft.com/office/drawing/2010/main" val="0"/>
              </a:ext>
            </a:extLst>
          </a:blip>
          <a:srcRect/>
          <a:stretch>
            <a:fillRect/>
          </a:stretch>
        </p:blipFill>
        <p:spPr bwMode="auto">
          <a:xfrm>
            <a:off x="6146800"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2" name="Text Box 6">
            <a:extLst>
              <a:ext uri="{FF2B5EF4-FFF2-40B4-BE49-F238E27FC236}">
                <a16:creationId xmlns:a16="http://schemas.microsoft.com/office/drawing/2014/main" id="{6FD4D5A7-64F5-2444-AB3D-481A2690A489}"/>
              </a:ext>
            </a:extLst>
          </p:cNvPr>
          <p:cNvSpPr txBox="1">
            <a:spLocks noChangeArrowheads="1"/>
          </p:cNvSpPr>
          <p:nvPr/>
        </p:nvSpPr>
        <p:spPr bwMode="auto">
          <a:xfrm>
            <a:off x="6115050" y="6600825"/>
            <a:ext cx="272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a:spcBef>
                <a:spcPct val="0"/>
              </a:spcBef>
            </a:pPr>
            <a:r>
              <a:rPr kumimoji="0" lang="zh-CN" altLang="en-US" sz="1000">
                <a:latin typeface="楷体_GB2312" pitchFamily="49" charset="-122"/>
              </a:rPr>
              <a:t>机动   目录   上页   下页   返回   结束 </a:t>
            </a:r>
          </a:p>
        </p:txBody>
      </p:sp>
      <p:pic>
        <p:nvPicPr>
          <p:cNvPr id="96263" name="Picture 7" descr="返回">
            <a:hlinkClick r:id="" action="ppaction://hlinkshowjump?jump=lastslideviewed"/>
            <a:extLst>
              <a:ext uri="{FF2B5EF4-FFF2-40B4-BE49-F238E27FC236}">
                <a16:creationId xmlns:a16="http://schemas.microsoft.com/office/drawing/2014/main" id="{CF768C4C-80F6-306B-E7A7-534495404B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25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4" name="Picture 8" descr="目录">
            <a:hlinkClick r:id="rId5" action="ppaction://hlinksldjump"/>
            <a:extLst>
              <a:ext uri="{FF2B5EF4-FFF2-40B4-BE49-F238E27FC236}">
                <a16:creationId xmlns:a16="http://schemas.microsoft.com/office/drawing/2014/main" id="{0276D839-33F6-2B0F-F74F-E331858735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71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5" name="Picture 9" descr="上一页">
            <a:hlinkClick r:id="" action="ppaction://hlinkshowjump?jump=previousslide"/>
            <a:extLst>
              <a:ext uri="{FF2B5EF4-FFF2-40B4-BE49-F238E27FC236}">
                <a16:creationId xmlns:a16="http://schemas.microsoft.com/office/drawing/2014/main" id="{783B132E-206B-5CA8-01A4-36E45252D43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89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6" name="Picture 10" descr="退出">
            <a:hlinkClick r:id="" action="ppaction://hlinkshowjump?jump=endshow"/>
            <a:extLst>
              <a:ext uri="{FF2B5EF4-FFF2-40B4-BE49-F238E27FC236}">
                <a16:creationId xmlns:a16="http://schemas.microsoft.com/office/drawing/2014/main" id="{26C5FC9B-B68D-76D3-979C-C5F090763E9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48663"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7" name="Picture 11" descr="下一页">
            <a:hlinkClick r:id="" action="ppaction://hlinkshowjump?jump=nextslide"/>
            <a:extLst>
              <a:ext uri="{FF2B5EF4-FFF2-40B4-BE49-F238E27FC236}">
                <a16:creationId xmlns:a16="http://schemas.microsoft.com/office/drawing/2014/main" id="{ED166C6D-A2D1-830E-FC91-2E21F00E976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70775" y="6376988"/>
            <a:ext cx="3556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8" name="Picture 12" descr="tq1">
            <a:extLst>
              <a:ext uri="{FF2B5EF4-FFF2-40B4-BE49-F238E27FC236}">
                <a16:creationId xmlns:a16="http://schemas.microsoft.com/office/drawing/2014/main" id="{6D4DD62E-4CA5-C364-5511-2E0BA0A2C283}"/>
              </a:ext>
            </a:extLst>
          </p:cNvPr>
          <p:cNvPicPr>
            <a:picLocks noChangeAspect="1" noChangeArrowheads="1"/>
          </p:cNvPicPr>
          <p:nvPr>
            <p:ph idx="4294967295"/>
          </p:nvPr>
        </p:nvPicPr>
        <p:blipFill>
          <a:blip r:embed="rId10">
            <a:extLst>
              <a:ext uri="{28A0092B-C50C-407E-A947-70E740481C1C}">
                <a14:useLocalDpi xmlns:a14="http://schemas.microsoft.com/office/drawing/2010/main" val="0"/>
              </a:ext>
            </a:extLst>
          </a:blip>
          <a:srcRect/>
          <a:stretch>
            <a:fillRect/>
          </a:stretch>
        </p:blipFill>
        <p:spPr>
          <a:xfrm>
            <a:off x="398463" y="4946650"/>
            <a:ext cx="1590675" cy="1603375"/>
          </a:xfrm>
          <a:noFill/>
        </p:spPr>
      </p:pic>
      <p:sp>
        <p:nvSpPr>
          <p:cNvPr id="96269" name="Text Box 13">
            <a:extLst>
              <a:ext uri="{FF2B5EF4-FFF2-40B4-BE49-F238E27FC236}">
                <a16:creationId xmlns:a16="http://schemas.microsoft.com/office/drawing/2014/main" id="{38FEEE76-F34F-F121-8EEE-EC6BDA897DAB}"/>
              </a:ext>
            </a:extLst>
          </p:cNvPr>
          <p:cNvSpPr txBox="1">
            <a:spLocks noChangeArrowheads="1"/>
          </p:cNvSpPr>
          <p:nvPr/>
        </p:nvSpPr>
        <p:spPr bwMode="auto">
          <a:xfrm>
            <a:off x="7577138" y="250825"/>
            <a:ext cx="1260475" cy="52863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algn="ctr">
              <a:spcBef>
                <a:spcPct val="0"/>
              </a:spcBef>
            </a:pPr>
            <a:r>
              <a:rPr kumimoji="0" lang="en-US" altLang="zh-CN" sz="2800">
                <a:solidFill>
                  <a:schemeClr val="accent2"/>
                </a:solidFill>
              </a:rPr>
              <a:t> </a:t>
            </a:r>
            <a:r>
              <a:rPr kumimoji="0" lang="zh-CN" altLang="en-US" sz="2800">
                <a:solidFill>
                  <a:schemeClr val="accent2"/>
                </a:solidFill>
              </a:rPr>
              <a:t>第</a:t>
            </a:r>
            <a:r>
              <a:rPr kumimoji="0" lang="en-US" altLang="zh-CN" sz="2800" b="1">
                <a:solidFill>
                  <a:schemeClr val="accent2"/>
                </a:solidFill>
              </a:rPr>
              <a:t>5</a:t>
            </a:r>
            <a:r>
              <a:rPr kumimoji="0" lang="zh-CN" altLang="en-US" sz="2800">
                <a:solidFill>
                  <a:schemeClr val="accent2"/>
                </a:solidFill>
              </a:rPr>
              <a:t>章 </a:t>
            </a:r>
          </a:p>
        </p:txBody>
      </p:sp>
    </p:spTree>
  </p:cSld>
  <p:clrMapOvr>
    <a:masterClrMapping/>
  </p:clrMapOvr>
  <p:transition>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矩形 1">
            <a:extLst>
              <a:ext uri="{FF2B5EF4-FFF2-40B4-BE49-F238E27FC236}">
                <a16:creationId xmlns:a16="http://schemas.microsoft.com/office/drawing/2014/main" id="{72432A7F-1ECC-5D6B-3DF8-9F660537670B}"/>
              </a:ext>
            </a:extLst>
          </p:cNvPr>
          <p:cNvSpPr>
            <a:spLocks noChangeArrowheads="1"/>
          </p:cNvSpPr>
          <p:nvPr/>
        </p:nvSpPr>
        <p:spPr bwMode="auto">
          <a:xfrm>
            <a:off x="238125" y="417513"/>
            <a:ext cx="8647113"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定义 </a:t>
            </a:r>
            <a:r>
              <a:rPr lang="en-US" altLang="zh-CN"/>
              <a:t>5.8.1 </a:t>
            </a:r>
            <a:r>
              <a:rPr lang="zh-CN" altLang="en-US"/>
              <a:t>设</a:t>
            </a:r>
            <a:r>
              <a:rPr lang="en-US" altLang="zh-CN"/>
              <a:t>a</a:t>
            </a:r>
            <a:r>
              <a:rPr lang="zh-CN" altLang="en-US"/>
              <a:t>是任意复数</a:t>
            </a:r>
            <a:r>
              <a:rPr lang="en-US" altLang="zh-CN"/>
              <a:t>, m</a:t>
            </a:r>
            <a:r>
              <a:rPr lang="zh-CN" altLang="en-US"/>
              <a:t>是任意正整数</a:t>
            </a:r>
            <a:r>
              <a:rPr lang="en-US" altLang="zh-CN"/>
              <a:t>, </a:t>
            </a:r>
            <a:r>
              <a:rPr lang="zh-CN" altLang="en-US"/>
              <a:t>形如</a:t>
            </a:r>
            <a:endParaRPr lang="en-US" altLang="zh-CN"/>
          </a:p>
          <a:p>
            <a:pPr eaLnBrk="1" hangingPunct="1"/>
            <a:endParaRPr lang="zh-CN" altLang="en-US"/>
          </a:p>
          <a:p>
            <a:pPr eaLnBrk="1" hangingPunct="1"/>
            <a:endParaRPr lang="en-US" altLang="zh-CN"/>
          </a:p>
          <a:p>
            <a:pPr eaLnBrk="1" hangingPunct="1"/>
            <a:endParaRPr lang="en-US" altLang="zh-CN"/>
          </a:p>
          <a:p>
            <a:pPr eaLnBrk="1" hangingPunct="1"/>
            <a:r>
              <a:rPr lang="zh-CN" altLang="en-US"/>
              <a:t>的</a:t>
            </a:r>
            <a:r>
              <a:rPr lang="en-US" altLang="zh-CN"/>
              <a:t>m</a:t>
            </a:r>
            <a:r>
              <a:rPr lang="zh-CN" altLang="en-US"/>
              <a:t>阶方阵称为</a:t>
            </a:r>
            <a:r>
              <a:rPr lang="zh-CN" altLang="en-US">
                <a:solidFill>
                  <a:schemeClr val="tx2"/>
                </a:solidFill>
              </a:rPr>
              <a:t>若当块</a:t>
            </a:r>
            <a:r>
              <a:rPr lang="en-US" altLang="zh-CN"/>
              <a:t> (Jordan block), </a:t>
            </a:r>
            <a:r>
              <a:rPr lang="zh-CN" altLang="en-US"/>
              <a:t>记作 </a:t>
            </a:r>
            <a:r>
              <a:rPr lang="en-US" altLang="zh-CN" i="1"/>
              <a:t>J</a:t>
            </a:r>
            <a:r>
              <a:rPr lang="en-US" altLang="zh-CN" i="1" baseline="-25000"/>
              <a:t>m</a:t>
            </a:r>
            <a:r>
              <a:rPr lang="en-US" altLang="zh-CN"/>
              <a:t>(</a:t>
            </a:r>
            <a:r>
              <a:rPr lang="en-US" altLang="zh-CN" i="1"/>
              <a:t>a</a:t>
            </a:r>
            <a:r>
              <a:rPr lang="en-US" altLang="zh-CN"/>
              <a:t>), </a:t>
            </a:r>
            <a:r>
              <a:rPr lang="zh-CN" altLang="en-US"/>
              <a:t>其中</a:t>
            </a:r>
            <a:r>
              <a:rPr lang="en-US" altLang="zh-CN"/>
              <a:t>m</a:t>
            </a:r>
            <a:r>
              <a:rPr lang="zh-CN" altLang="en-US"/>
              <a:t>表示它的阶数</a:t>
            </a:r>
            <a:r>
              <a:rPr lang="en-US" altLang="zh-CN"/>
              <a:t>,</a:t>
            </a:r>
            <a:r>
              <a:rPr lang="en-US" altLang="zh-CN" i="1"/>
              <a:t>a</a:t>
            </a:r>
            <a:r>
              <a:rPr lang="zh-CN" altLang="en-US"/>
              <a:t>是它的对角线元素</a:t>
            </a:r>
            <a:r>
              <a:rPr lang="en-US" altLang="zh-CN"/>
              <a:t>, </a:t>
            </a:r>
            <a:r>
              <a:rPr lang="zh-CN" altLang="en-US"/>
              <a:t>也就是它的特征值</a:t>
            </a:r>
            <a:r>
              <a:rPr lang="en-US" altLang="zh-CN"/>
              <a:t>.</a:t>
            </a:r>
            <a:r>
              <a:rPr lang="zh-CN" altLang="en-US"/>
              <a:t>如果一个方阵</a:t>
            </a:r>
            <a:r>
              <a:rPr lang="en-US" altLang="zh-CN" i="1"/>
              <a:t>J</a:t>
            </a:r>
            <a:r>
              <a:rPr lang="zh-CN" altLang="en-US"/>
              <a:t>是准对角阵</a:t>
            </a:r>
            <a:r>
              <a:rPr lang="en-US" altLang="zh-CN"/>
              <a:t>, </a:t>
            </a:r>
            <a:r>
              <a:rPr lang="zh-CN" altLang="en-US"/>
              <a:t>并且所有的对角块都是若当块</a:t>
            </a:r>
            <a:r>
              <a:rPr lang="en-US" altLang="zh-CN"/>
              <a:t>, </a:t>
            </a:r>
            <a:r>
              <a:rPr lang="zh-CN" altLang="en-US"/>
              <a:t>就称这个准对角阵为</a:t>
            </a:r>
            <a:r>
              <a:rPr lang="zh-CN" altLang="en-US">
                <a:solidFill>
                  <a:schemeClr val="tx2"/>
                </a:solidFill>
              </a:rPr>
              <a:t>若当形矩阵</a:t>
            </a:r>
            <a:r>
              <a:rPr lang="en-US" altLang="zh-CN"/>
              <a:t> (matrix of Jordan type).</a:t>
            </a:r>
            <a:endParaRPr lang="zh-CN" altLang="en-US"/>
          </a:p>
        </p:txBody>
      </p:sp>
      <p:graphicFrame>
        <p:nvGraphicFramePr>
          <p:cNvPr id="44034" name="Object 6">
            <a:extLst>
              <a:ext uri="{FF2B5EF4-FFF2-40B4-BE49-F238E27FC236}">
                <a16:creationId xmlns:a16="http://schemas.microsoft.com/office/drawing/2014/main" id="{4E899017-5B56-C422-D6C1-73C9ACC08E21}"/>
              </a:ext>
            </a:extLst>
          </p:cNvPr>
          <p:cNvGraphicFramePr>
            <a:graphicFrameLocks noChangeAspect="1"/>
          </p:cNvGraphicFramePr>
          <p:nvPr/>
        </p:nvGraphicFramePr>
        <p:xfrm>
          <a:off x="1554163" y="1057275"/>
          <a:ext cx="6091237" cy="2195513"/>
        </p:xfrm>
        <a:graphic>
          <a:graphicData uri="http://schemas.openxmlformats.org/presentationml/2006/ole">
            <mc:AlternateContent xmlns:mc="http://schemas.openxmlformats.org/markup-compatibility/2006">
              <mc:Choice xmlns:v="urn:schemas-microsoft-com:vml" Requires="v">
                <p:oleObj name="Equation" r:id="rId2" imgW="2641320" imgH="927000" progId="Equation.3">
                  <p:embed/>
                </p:oleObj>
              </mc:Choice>
              <mc:Fallback>
                <p:oleObj name="Equation" r:id="rId2" imgW="2641320" imgH="92700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4163" y="1057275"/>
                        <a:ext cx="6091237" cy="2195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矩形 1">
            <a:extLst>
              <a:ext uri="{FF2B5EF4-FFF2-40B4-BE49-F238E27FC236}">
                <a16:creationId xmlns:a16="http://schemas.microsoft.com/office/drawing/2014/main" id="{FB4699EA-817B-B958-7B59-4A484B083826}"/>
              </a:ext>
            </a:extLst>
          </p:cNvPr>
          <p:cNvSpPr>
            <a:spLocks noChangeArrowheads="1"/>
          </p:cNvSpPr>
          <p:nvPr/>
        </p:nvSpPr>
        <p:spPr bwMode="auto">
          <a:xfrm>
            <a:off x="258763" y="207963"/>
            <a:ext cx="8593137"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例</a:t>
            </a:r>
            <a:r>
              <a:rPr lang="en-US" altLang="zh-CN"/>
              <a:t>:</a:t>
            </a:r>
            <a:r>
              <a:rPr lang="zh-CN" altLang="en-US"/>
              <a:t>试将矩阵</a:t>
            </a:r>
            <a:endParaRPr lang="en-US" altLang="zh-CN"/>
          </a:p>
          <a:p>
            <a:pPr eaLnBrk="1" hangingPunct="1"/>
            <a:endParaRPr lang="en-US" altLang="zh-CN"/>
          </a:p>
          <a:p>
            <a:pPr eaLnBrk="1" hangingPunct="1"/>
            <a:r>
              <a:rPr lang="zh-CN" altLang="en-US"/>
              <a:t>相似到</a:t>
            </a:r>
            <a:r>
              <a:rPr lang="en-US" altLang="zh-CN"/>
              <a:t>Jordan</a:t>
            </a:r>
            <a:r>
              <a:rPr lang="zh-CN" altLang="en-US"/>
              <a:t>型矩阵</a:t>
            </a:r>
            <a:r>
              <a:rPr lang="en-US" altLang="zh-CN"/>
              <a:t>.</a:t>
            </a:r>
            <a:endParaRPr lang="zh-CN" altLang="en-US"/>
          </a:p>
        </p:txBody>
      </p:sp>
      <p:graphicFrame>
        <p:nvGraphicFramePr>
          <p:cNvPr id="45058" name="Object 6">
            <a:extLst>
              <a:ext uri="{FF2B5EF4-FFF2-40B4-BE49-F238E27FC236}">
                <a16:creationId xmlns:a16="http://schemas.microsoft.com/office/drawing/2014/main" id="{EF5354C4-F619-210B-C3ED-16310D403D80}"/>
              </a:ext>
            </a:extLst>
          </p:cNvPr>
          <p:cNvGraphicFramePr>
            <a:graphicFrameLocks noChangeAspect="1"/>
          </p:cNvGraphicFramePr>
          <p:nvPr/>
        </p:nvGraphicFramePr>
        <p:xfrm>
          <a:off x="2687638" y="0"/>
          <a:ext cx="2635250" cy="1682750"/>
        </p:xfrm>
        <a:graphic>
          <a:graphicData uri="http://schemas.openxmlformats.org/presentationml/2006/ole">
            <mc:AlternateContent xmlns:mc="http://schemas.openxmlformats.org/markup-compatibility/2006">
              <mc:Choice xmlns:v="urn:schemas-microsoft-com:vml" Requires="v">
                <p:oleObj name="Equation" r:id="rId2" imgW="1143000" imgH="711000" progId="Equation.3">
                  <p:embed/>
                </p:oleObj>
              </mc:Choice>
              <mc:Fallback>
                <p:oleObj name="Equation" r:id="rId2" imgW="1143000" imgH="71100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7638" y="0"/>
                        <a:ext cx="2635250" cy="168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1" name="矩形 3">
            <a:extLst>
              <a:ext uri="{FF2B5EF4-FFF2-40B4-BE49-F238E27FC236}">
                <a16:creationId xmlns:a16="http://schemas.microsoft.com/office/drawing/2014/main" id="{F286B521-E7B4-7C87-86C7-0E983D0D5AE6}"/>
              </a:ext>
            </a:extLst>
          </p:cNvPr>
          <p:cNvSpPr>
            <a:spLocks noChangeArrowheads="1"/>
          </p:cNvSpPr>
          <p:nvPr/>
        </p:nvSpPr>
        <p:spPr bwMode="auto">
          <a:xfrm>
            <a:off x="292100" y="2268538"/>
            <a:ext cx="8097838"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解</a:t>
            </a:r>
            <a:r>
              <a:rPr lang="en-US" altLang="zh-CN"/>
              <a:t>:A</a:t>
            </a:r>
            <a:r>
              <a:rPr lang="zh-CN" altLang="en-US"/>
              <a:t>的特征多项式为</a:t>
            </a:r>
            <a:r>
              <a:rPr lang="el-GR" altLang="zh-CN" i="1"/>
              <a:t>φ</a:t>
            </a:r>
            <a:r>
              <a:rPr lang="en-US" altLang="zh-CN" i="1" baseline="-25000"/>
              <a:t>A</a:t>
            </a:r>
            <a:r>
              <a:rPr lang="en-US" altLang="zh-CN"/>
              <a:t>(</a:t>
            </a:r>
            <a:r>
              <a:rPr lang="el-GR" altLang="zh-CN" i="1"/>
              <a:t>λ</a:t>
            </a:r>
            <a:r>
              <a:rPr lang="en-US" altLang="zh-CN"/>
              <a:t>)=(</a:t>
            </a:r>
            <a:r>
              <a:rPr lang="el-GR" altLang="zh-CN" i="1"/>
              <a:t>λ</a:t>
            </a:r>
            <a:r>
              <a:rPr lang="en-US" altLang="zh-CN"/>
              <a:t>-1)</a:t>
            </a:r>
            <a:r>
              <a:rPr lang="en-US" altLang="zh-CN" baseline="30000"/>
              <a:t>2</a:t>
            </a:r>
            <a:r>
              <a:rPr lang="en-US" altLang="zh-CN"/>
              <a:t>(</a:t>
            </a:r>
            <a:r>
              <a:rPr lang="el-GR" altLang="zh-CN" i="1"/>
              <a:t>λ</a:t>
            </a:r>
            <a:r>
              <a:rPr lang="en-US" altLang="zh-CN"/>
              <a:t>-2).</a:t>
            </a:r>
            <a:r>
              <a:rPr lang="zh-CN" altLang="en-US"/>
              <a:t>得到</a:t>
            </a:r>
            <a:r>
              <a:rPr lang="en-US" altLang="zh-CN"/>
              <a:t>A</a:t>
            </a:r>
            <a:r>
              <a:rPr lang="zh-CN" altLang="en-US"/>
              <a:t>的特征值</a:t>
            </a:r>
            <a:r>
              <a:rPr lang="en-US" altLang="zh-CN"/>
              <a:t>1,2.</a:t>
            </a:r>
            <a:r>
              <a:rPr lang="zh-CN" altLang="en-US"/>
              <a:t>对特征值 </a:t>
            </a:r>
            <a:r>
              <a:rPr lang="en-US" altLang="zh-CN"/>
              <a:t>1, </a:t>
            </a:r>
            <a:r>
              <a:rPr lang="zh-CN" altLang="en-US"/>
              <a:t>解方程组        </a:t>
            </a:r>
            <a:r>
              <a:rPr lang="en-US" altLang="zh-CN"/>
              <a:t>(</a:t>
            </a:r>
            <a:r>
              <a:rPr lang="en-US" altLang="zh-CN" i="1"/>
              <a:t>A-I</a:t>
            </a:r>
            <a:r>
              <a:rPr lang="en-US" altLang="zh-CN"/>
              <a:t>)</a:t>
            </a:r>
            <a:r>
              <a:rPr lang="en-US" altLang="zh-CN" i="1"/>
              <a:t>X</a:t>
            </a:r>
            <a:r>
              <a:rPr lang="en-US" altLang="zh-CN"/>
              <a:t>=0 </a:t>
            </a:r>
            <a:r>
              <a:rPr lang="zh-CN" altLang="en-US"/>
              <a:t>即</a:t>
            </a:r>
          </a:p>
        </p:txBody>
      </p:sp>
      <p:graphicFrame>
        <p:nvGraphicFramePr>
          <p:cNvPr id="45059" name="Object 3">
            <a:extLst>
              <a:ext uri="{FF2B5EF4-FFF2-40B4-BE49-F238E27FC236}">
                <a16:creationId xmlns:a16="http://schemas.microsoft.com/office/drawing/2014/main" id="{A2C7DF39-DD0C-4BA0-9655-5753ED63DDF8}"/>
              </a:ext>
            </a:extLst>
          </p:cNvPr>
          <p:cNvGraphicFramePr>
            <a:graphicFrameLocks noChangeAspect="1"/>
          </p:cNvGraphicFramePr>
          <p:nvPr/>
        </p:nvGraphicFramePr>
        <p:xfrm>
          <a:off x="2679700" y="3338513"/>
          <a:ext cx="3836988" cy="1682750"/>
        </p:xfrm>
        <a:graphic>
          <a:graphicData uri="http://schemas.openxmlformats.org/presentationml/2006/ole">
            <mc:AlternateContent xmlns:mc="http://schemas.openxmlformats.org/markup-compatibility/2006">
              <mc:Choice xmlns:v="urn:schemas-microsoft-com:vml" Requires="v">
                <p:oleObj name="Equation" r:id="rId4" imgW="1663560" imgH="711000" progId="Equation.3">
                  <p:embed/>
                </p:oleObj>
              </mc:Choice>
              <mc:Fallback>
                <p:oleObj name="Equation" r:id="rId4" imgW="1663560" imgH="7110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9700" y="3338513"/>
                        <a:ext cx="3836988" cy="168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2" name="矩形 5">
            <a:extLst>
              <a:ext uri="{FF2B5EF4-FFF2-40B4-BE49-F238E27FC236}">
                <a16:creationId xmlns:a16="http://schemas.microsoft.com/office/drawing/2014/main" id="{50A193FE-513B-D136-35AC-C1EF63D559D0}"/>
              </a:ext>
            </a:extLst>
          </p:cNvPr>
          <p:cNvSpPr>
            <a:spLocks noChangeArrowheads="1"/>
          </p:cNvSpPr>
          <p:nvPr/>
        </p:nvSpPr>
        <p:spPr bwMode="auto">
          <a:xfrm>
            <a:off x="344488" y="4989513"/>
            <a:ext cx="8431212"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求得一个解</a:t>
            </a:r>
            <a:r>
              <a:rPr lang="en-US" altLang="zh-CN" i="1"/>
              <a:t>X</a:t>
            </a:r>
            <a:r>
              <a:rPr lang="en-US" altLang="zh-CN" baseline="-25000"/>
              <a:t>1</a:t>
            </a:r>
            <a:r>
              <a:rPr lang="en-US" altLang="zh-CN"/>
              <a:t>=(1,-1,0)</a:t>
            </a:r>
            <a:r>
              <a:rPr lang="en-US" altLang="zh-CN" i="1" baseline="30000"/>
              <a:t>T</a:t>
            </a:r>
            <a:r>
              <a:rPr lang="zh-CN" altLang="en-US"/>
              <a:t>组成基础解系</a:t>
            </a:r>
            <a:r>
              <a:rPr lang="en-US" altLang="zh-CN"/>
              <a:t>, </a:t>
            </a:r>
            <a:r>
              <a:rPr lang="zh-CN" altLang="en-US"/>
              <a:t>也就是特征子空间</a:t>
            </a:r>
            <a:r>
              <a:rPr lang="en-US" altLang="zh-CN" i="1"/>
              <a:t>V</a:t>
            </a:r>
            <a:r>
              <a:rPr lang="en-US" altLang="zh-CN" baseline="-25000"/>
              <a:t>1</a:t>
            </a:r>
            <a:r>
              <a:rPr lang="zh-CN" altLang="en-US"/>
              <a:t>的一组基</a:t>
            </a:r>
            <a:r>
              <a:rPr lang="en-US" altLang="zh-CN"/>
              <a:t>.</a:t>
            </a:r>
            <a:endParaRPr lang="zh-CN" altLang="en-US"/>
          </a:p>
        </p:txBody>
      </p:sp>
    </p:spTree>
  </p:cSld>
  <p:clrMapOvr>
    <a:masterClrMapping/>
  </p:clrMapOvr>
  <p:transition>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矩形 1">
            <a:extLst>
              <a:ext uri="{FF2B5EF4-FFF2-40B4-BE49-F238E27FC236}">
                <a16:creationId xmlns:a16="http://schemas.microsoft.com/office/drawing/2014/main" id="{56D277E7-278D-35E2-8A7C-B73CD271961F}"/>
              </a:ext>
            </a:extLst>
          </p:cNvPr>
          <p:cNvSpPr>
            <a:spLocks noChangeArrowheads="1"/>
          </p:cNvSpPr>
          <p:nvPr/>
        </p:nvSpPr>
        <p:spPr bwMode="auto">
          <a:xfrm>
            <a:off x="368300" y="406400"/>
            <a:ext cx="8426450" cy="329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对特征值</a:t>
            </a:r>
            <a:r>
              <a:rPr lang="en-US" altLang="zh-CN"/>
              <a:t>2, </a:t>
            </a:r>
            <a:r>
              <a:rPr lang="zh-CN" altLang="en-US"/>
              <a:t>解方程组 </a:t>
            </a:r>
            <a:r>
              <a:rPr lang="en-US" altLang="zh-CN"/>
              <a:t>(</a:t>
            </a:r>
            <a:r>
              <a:rPr lang="en-US" altLang="zh-CN" i="1"/>
              <a:t>A-</a:t>
            </a:r>
            <a:r>
              <a:rPr lang="en-US" altLang="zh-CN"/>
              <a:t>2</a:t>
            </a:r>
            <a:r>
              <a:rPr lang="en-US" altLang="zh-CN" i="1"/>
              <a:t>I</a:t>
            </a:r>
            <a:r>
              <a:rPr lang="en-US" altLang="zh-CN"/>
              <a:t>)</a:t>
            </a:r>
            <a:r>
              <a:rPr lang="en-US" altLang="zh-CN" i="1"/>
              <a:t>X</a:t>
            </a:r>
            <a:r>
              <a:rPr lang="en-US" altLang="zh-CN"/>
              <a:t>=0 </a:t>
            </a:r>
            <a:r>
              <a:rPr lang="zh-CN" altLang="en-US"/>
              <a:t>即 </a:t>
            </a:r>
            <a:endParaRPr lang="en-US" altLang="zh-CN"/>
          </a:p>
          <a:p>
            <a:pPr eaLnBrk="1" hangingPunct="1"/>
            <a:endParaRPr lang="en-US" altLang="zh-CN"/>
          </a:p>
          <a:p>
            <a:pPr eaLnBrk="1" hangingPunct="1"/>
            <a:endParaRPr lang="en-US" altLang="zh-CN"/>
          </a:p>
          <a:p>
            <a:pPr eaLnBrk="1" hangingPunct="1"/>
            <a:r>
              <a:rPr lang="zh-CN" altLang="en-US"/>
              <a:t>求得一个解 </a:t>
            </a:r>
            <a:r>
              <a:rPr lang="en-US" altLang="zh-CN" i="1"/>
              <a:t>X</a:t>
            </a:r>
            <a:r>
              <a:rPr lang="en-US" altLang="zh-CN" baseline="-25000"/>
              <a:t>2</a:t>
            </a:r>
            <a:r>
              <a:rPr lang="en-US" altLang="zh-CN"/>
              <a:t>=(2,0,1)</a:t>
            </a:r>
            <a:r>
              <a:rPr lang="en-US" altLang="zh-CN" i="1" baseline="30000"/>
              <a:t>T</a:t>
            </a:r>
            <a:r>
              <a:rPr lang="zh-CN" altLang="en-US"/>
              <a:t>组成基础解系</a:t>
            </a:r>
            <a:r>
              <a:rPr lang="en-US" altLang="zh-CN"/>
              <a:t>, </a:t>
            </a:r>
            <a:r>
              <a:rPr lang="zh-CN" altLang="en-US"/>
              <a:t>也就是特征子空间</a:t>
            </a:r>
            <a:r>
              <a:rPr lang="en-US" altLang="zh-CN"/>
              <a:t>V</a:t>
            </a:r>
            <a:r>
              <a:rPr lang="en-US" altLang="zh-CN" baseline="-25000"/>
              <a:t>2</a:t>
            </a:r>
            <a:r>
              <a:rPr lang="zh-CN" altLang="en-US"/>
              <a:t>的一组基</a:t>
            </a:r>
            <a:r>
              <a:rPr lang="en-US" altLang="zh-CN"/>
              <a:t>.</a:t>
            </a:r>
            <a:endParaRPr lang="zh-CN" altLang="en-US"/>
          </a:p>
        </p:txBody>
      </p:sp>
      <p:graphicFrame>
        <p:nvGraphicFramePr>
          <p:cNvPr id="46082" name="Object 6">
            <a:extLst>
              <a:ext uri="{FF2B5EF4-FFF2-40B4-BE49-F238E27FC236}">
                <a16:creationId xmlns:a16="http://schemas.microsoft.com/office/drawing/2014/main" id="{A567FD45-4BAE-EF74-8295-E299DBBC548C}"/>
              </a:ext>
            </a:extLst>
          </p:cNvPr>
          <p:cNvGraphicFramePr>
            <a:graphicFrameLocks noChangeAspect="1"/>
          </p:cNvGraphicFramePr>
          <p:nvPr/>
        </p:nvGraphicFramePr>
        <p:xfrm>
          <a:off x="2578100" y="954088"/>
          <a:ext cx="3895725" cy="1682750"/>
        </p:xfrm>
        <a:graphic>
          <a:graphicData uri="http://schemas.openxmlformats.org/presentationml/2006/ole">
            <mc:AlternateContent xmlns:mc="http://schemas.openxmlformats.org/markup-compatibility/2006">
              <mc:Choice xmlns:v="urn:schemas-microsoft-com:vml" Requires="v">
                <p:oleObj name="Equation" r:id="rId2" imgW="1688760" imgH="711000" progId="Equation.3">
                  <p:embed/>
                </p:oleObj>
              </mc:Choice>
              <mc:Fallback>
                <p:oleObj name="Equation" r:id="rId2" imgW="1688760" imgH="71100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8100" y="954088"/>
                        <a:ext cx="3895725" cy="168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84" name="矩形 3">
            <a:extLst>
              <a:ext uri="{FF2B5EF4-FFF2-40B4-BE49-F238E27FC236}">
                <a16:creationId xmlns:a16="http://schemas.microsoft.com/office/drawing/2014/main" id="{95C00F8B-6DC8-62FB-E848-E62228847DC7}"/>
              </a:ext>
            </a:extLst>
          </p:cNvPr>
          <p:cNvSpPr>
            <a:spLocks noChangeArrowheads="1"/>
          </p:cNvSpPr>
          <p:nvPr/>
        </p:nvSpPr>
        <p:spPr bwMode="auto">
          <a:xfrm>
            <a:off x="349250" y="3714750"/>
            <a:ext cx="8370888"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en-US" altLang="zh-CN"/>
              <a:t>{</a:t>
            </a:r>
            <a:r>
              <a:rPr lang="en-US" altLang="zh-CN" i="1"/>
              <a:t>X</a:t>
            </a:r>
            <a:r>
              <a:rPr lang="en-US" altLang="zh-CN" baseline="-25000"/>
              <a:t>1 </a:t>
            </a:r>
            <a:r>
              <a:rPr lang="en-US" altLang="zh-CN"/>
              <a:t>,</a:t>
            </a:r>
            <a:r>
              <a:rPr lang="en-US" altLang="zh-CN" i="1"/>
              <a:t> X</a:t>
            </a:r>
            <a:r>
              <a:rPr lang="en-US" altLang="zh-CN" baseline="-25000"/>
              <a:t>2</a:t>
            </a:r>
            <a:r>
              <a:rPr lang="en-US" altLang="zh-CN"/>
              <a:t>}</a:t>
            </a:r>
            <a:r>
              <a:rPr lang="zh-CN" altLang="en-US"/>
              <a:t>是特征向量集合的一个极大线性无关组</a:t>
            </a:r>
            <a:r>
              <a:rPr lang="en-US" altLang="zh-CN"/>
              <a:t>,</a:t>
            </a:r>
            <a:r>
              <a:rPr lang="zh-CN" altLang="en-US"/>
              <a:t>它不是空间</a:t>
            </a:r>
            <a:r>
              <a:rPr lang="en-US" altLang="zh-CN"/>
              <a:t>V=C</a:t>
            </a:r>
            <a:r>
              <a:rPr lang="en-US" altLang="zh-CN" baseline="30000"/>
              <a:t>3x1</a:t>
            </a:r>
            <a:r>
              <a:rPr lang="zh-CN" altLang="en-US"/>
              <a:t>的基</a:t>
            </a:r>
            <a:r>
              <a:rPr lang="en-US" altLang="zh-CN"/>
              <a:t>, </a:t>
            </a:r>
            <a:r>
              <a:rPr lang="zh-CN" altLang="en-US"/>
              <a:t>因此</a:t>
            </a:r>
            <a:r>
              <a:rPr lang="en-US" altLang="zh-CN"/>
              <a:t>A</a:t>
            </a:r>
            <a:r>
              <a:rPr lang="zh-CN" altLang="en-US"/>
              <a:t>不能对角化</a:t>
            </a:r>
            <a:r>
              <a:rPr lang="en-US" altLang="zh-CN"/>
              <a:t>.</a:t>
            </a:r>
            <a:endParaRPr lang="zh-CN" altLang="en-US"/>
          </a:p>
        </p:txBody>
      </p:sp>
      <p:sp>
        <p:nvSpPr>
          <p:cNvPr id="46085" name="矩形 4">
            <a:extLst>
              <a:ext uri="{FF2B5EF4-FFF2-40B4-BE49-F238E27FC236}">
                <a16:creationId xmlns:a16="http://schemas.microsoft.com/office/drawing/2014/main" id="{21D91A87-EC01-9615-8CFD-D3BEC1CC81B6}"/>
              </a:ext>
            </a:extLst>
          </p:cNvPr>
          <p:cNvSpPr>
            <a:spLocks noChangeArrowheads="1"/>
          </p:cNvSpPr>
          <p:nvPr/>
        </p:nvSpPr>
        <p:spPr bwMode="auto">
          <a:xfrm>
            <a:off x="292100" y="4837113"/>
            <a:ext cx="85217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设法补充一个满足条件</a:t>
            </a:r>
            <a:r>
              <a:rPr lang="en-US" altLang="zh-CN"/>
              <a:t>(</a:t>
            </a:r>
            <a:r>
              <a:rPr lang="en-US" altLang="zh-CN" i="1"/>
              <a:t>A-I</a:t>
            </a:r>
            <a:r>
              <a:rPr lang="en-US" altLang="zh-CN"/>
              <a:t>)</a:t>
            </a:r>
            <a:r>
              <a:rPr lang="en-US" altLang="zh-CN" i="1"/>
              <a:t>X</a:t>
            </a:r>
            <a:r>
              <a:rPr lang="en-US" altLang="zh-CN" baseline="-25000"/>
              <a:t>3</a:t>
            </a:r>
            <a:r>
              <a:rPr lang="en-US" altLang="zh-CN"/>
              <a:t>=</a:t>
            </a:r>
            <a:r>
              <a:rPr lang="en-US" altLang="zh-CN" i="1"/>
              <a:t> X</a:t>
            </a:r>
            <a:r>
              <a:rPr lang="en-US" altLang="zh-CN" baseline="-25000"/>
              <a:t>1</a:t>
            </a:r>
            <a:r>
              <a:rPr lang="zh-CN" altLang="en-US"/>
              <a:t>的向量 </a:t>
            </a:r>
            <a:r>
              <a:rPr lang="en-US" altLang="zh-CN" i="1"/>
              <a:t>X</a:t>
            </a:r>
            <a:r>
              <a:rPr lang="en-US" altLang="zh-CN" baseline="-25000"/>
              <a:t>3 </a:t>
            </a:r>
            <a:r>
              <a:rPr lang="en-US" altLang="zh-CN"/>
              <a:t> </a:t>
            </a:r>
            <a:r>
              <a:rPr lang="zh-CN" altLang="en-US"/>
              <a:t>使</a:t>
            </a:r>
            <a:r>
              <a:rPr lang="en-US" altLang="zh-CN" i="1"/>
              <a:t>X</a:t>
            </a:r>
            <a:r>
              <a:rPr lang="en-US" altLang="zh-CN" baseline="-25000"/>
              <a:t>1</a:t>
            </a:r>
            <a:r>
              <a:rPr lang="en-US" altLang="zh-CN"/>
              <a:t>,</a:t>
            </a:r>
            <a:r>
              <a:rPr lang="en-US" altLang="zh-CN" i="1"/>
              <a:t>X</a:t>
            </a:r>
            <a:r>
              <a:rPr lang="en-US" altLang="zh-CN" baseline="-25000"/>
              <a:t>2</a:t>
            </a:r>
            <a:r>
              <a:rPr lang="en-US" altLang="zh-CN"/>
              <a:t>,</a:t>
            </a:r>
            <a:r>
              <a:rPr lang="en-US" altLang="zh-CN" i="1"/>
              <a:t>X</a:t>
            </a:r>
            <a:r>
              <a:rPr lang="en-US" altLang="zh-CN" baseline="-25000"/>
              <a:t>3</a:t>
            </a:r>
            <a:r>
              <a:rPr lang="zh-CN" altLang="en-US"/>
              <a:t>组成</a:t>
            </a:r>
            <a:r>
              <a:rPr lang="en-US" altLang="zh-CN"/>
              <a:t>V</a:t>
            </a:r>
            <a:r>
              <a:rPr lang="zh-CN" altLang="en-US"/>
              <a:t>的基</a:t>
            </a:r>
            <a:r>
              <a:rPr lang="en-US" altLang="zh-CN"/>
              <a:t>. </a:t>
            </a:r>
            <a:r>
              <a:rPr lang="zh-CN" altLang="en-US"/>
              <a:t>为此</a:t>
            </a:r>
            <a:r>
              <a:rPr lang="en-US" altLang="zh-CN"/>
              <a:t>, </a:t>
            </a:r>
            <a:r>
              <a:rPr lang="zh-CN" altLang="en-US"/>
              <a:t>解方程组</a:t>
            </a:r>
            <a:r>
              <a:rPr lang="en-US" altLang="zh-CN"/>
              <a:t>(</a:t>
            </a:r>
            <a:r>
              <a:rPr lang="en-US" altLang="zh-CN" i="1"/>
              <a:t>A-I</a:t>
            </a:r>
            <a:r>
              <a:rPr lang="en-US" altLang="zh-CN"/>
              <a:t>)</a:t>
            </a:r>
            <a:r>
              <a:rPr lang="en-US" altLang="zh-CN" i="1"/>
              <a:t>X</a:t>
            </a:r>
            <a:r>
              <a:rPr lang="en-US" altLang="zh-CN"/>
              <a:t>=</a:t>
            </a:r>
            <a:r>
              <a:rPr lang="en-US" altLang="zh-CN" i="1"/>
              <a:t> X</a:t>
            </a:r>
            <a:r>
              <a:rPr lang="en-US" altLang="zh-CN" baseline="-25000"/>
              <a:t>1 </a:t>
            </a:r>
            <a:r>
              <a:rPr lang="zh-CN" altLang="en-US"/>
              <a:t>即</a:t>
            </a: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矩形 1">
            <a:extLst>
              <a:ext uri="{FF2B5EF4-FFF2-40B4-BE49-F238E27FC236}">
                <a16:creationId xmlns:a16="http://schemas.microsoft.com/office/drawing/2014/main" id="{CA48E0DB-13EF-AD28-99FF-F61176E3CA1C}"/>
              </a:ext>
            </a:extLst>
          </p:cNvPr>
          <p:cNvSpPr>
            <a:spLocks noChangeArrowheads="1"/>
          </p:cNvSpPr>
          <p:nvPr/>
        </p:nvSpPr>
        <p:spPr bwMode="auto">
          <a:xfrm>
            <a:off x="301625" y="334963"/>
            <a:ext cx="8447088"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✎由于欧氏空间内积的对称性和正定性</a:t>
            </a:r>
            <a:r>
              <a:rPr lang="en-US" altLang="zh-CN"/>
              <a:t>, </a:t>
            </a:r>
            <a:r>
              <a:rPr lang="zh-CN" altLang="en-US"/>
              <a:t>内积在任一基</a:t>
            </a:r>
            <a:r>
              <a:rPr lang="en-US" altLang="zh-CN" i="1"/>
              <a:t>M</a:t>
            </a:r>
            <a:r>
              <a:rPr lang="en-US" altLang="zh-CN"/>
              <a:t>={</a:t>
            </a:r>
            <a:r>
              <a:rPr lang="el-GR" altLang="zh-CN"/>
              <a:t>α</a:t>
            </a:r>
            <a:r>
              <a:rPr lang="en-US" altLang="zh-CN" baseline="-25000"/>
              <a:t>1</a:t>
            </a:r>
            <a:r>
              <a:rPr lang="en-US" altLang="zh-CN"/>
              <a:t>,…,</a:t>
            </a:r>
            <a:r>
              <a:rPr lang="el-GR" altLang="zh-CN"/>
              <a:t>α</a:t>
            </a:r>
            <a:r>
              <a:rPr lang="en-US" altLang="zh-CN" i="1" baseline="-25000"/>
              <a:t>n</a:t>
            </a:r>
            <a:r>
              <a:rPr lang="en-US" altLang="zh-CN"/>
              <a:t>}</a:t>
            </a:r>
            <a:r>
              <a:rPr lang="zh-CN" altLang="en-US"/>
              <a:t>下的矩阵</a:t>
            </a:r>
            <a:r>
              <a:rPr lang="en-US" altLang="zh-CN" i="1"/>
              <a:t>S</a:t>
            </a:r>
            <a:r>
              <a:rPr lang="zh-CN" altLang="en-US"/>
              <a:t>是正定实对称方阵</a:t>
            </a:r>
            <a:r>
              <a:rPr lang="en-US" altLang="zh-CN"/>
              <a:t>, </a:t>
            </a:r>
            <a:r>
              <a:rPr lang="zh-CN" altLang="en-US"/>
              <a:t>因此</a:t>
            </a:r>
            <a:r>
              <a:rPr lang="en-US" altLang="zh-CN" i="1"/>
              <a:t>S</a:t>
            </a:r>
            <a:r>
              <a:rPr lang="zh-CN" altLang="en-US"/>
              <a:t>相合于单位阵</a:t>
            </a:r>
            <a:r>
              <a:rPr lang="en-US" altLang="zh-CN"/>
              <a:t>I. </a:t>
            </a:r>
            <a:r>
              <a:rPr lang="zh-CN" altLang="en-US"/>
              <a:t>也就是说存在可逆实方阵</a:t>
            </a:r>
            <a:r>
              <a:rPr lang="en-US" altLang="zh-CN" i="1"/>
              <a:t>P</a:t>
            </a:r>
            <a:r>
              <a:rPr lang="zh-CN" altLang="en-US"/>
              <a:t>使</a:t>
            </a:r>
            <a:r>
              <a:rPr lang="en-US" altLang="zh-CN" i="1"/>
              <a:t>P</a:t>
            </a:r>
            <a:r>
              <a:rPr lang="en-US" altLang="zh-CN" i="1" baseline="30000"/>
              <a:t>T</a:t>
            </a:r>
            <a:r>
              <a:rPr lang="en-US" altLang="zh-CN" i="1"/>
              <a:t>SP</a:t>
            </a:r>
            <a:r>
              <a:rPr lang="en-US" altLang="zh-CN"/>
              <a:t>=</a:t>
            </a:r>
            <a:r>
              <a:rPr lang="en-US" altLang="zh-CN" i="1"/>
              <a:t>I.</a:t>
            </a:r>
            <a:endParaRPr lang="zh-CN" altLang="en-US"/>
          </a:p>
        </p:txBody>
      </p:sp>
      <p:sp>
        <p:nvSpPr>
          <p:cNvPr id="2052" name="矩形 2">
            <a:extLst>
              <a:ext uri="{FF2B5EF4-FFF2-40B4-BE49-F238E27FC236}">
                <a16:creationId xmlns:a16="http://schemas.microsoft.com/office/drawing/2014/main" id="{05795049-C7F3-3243-47BC-461093B54A3E}"/>
              </a:ext>
            </a:extLst>
          </p:cNvPr>
          <p:cNvSpPr>
            <a:spLocks noChangeArrowheads="1"/>
          </p:cNvSpPr>
          <p:nvPr/>
        </p:nvSpPr>
        <p:spPr bwMode="auto">
          <a:xfrm>
            <a:off x="404813" y="2398713"/>
            <a:ext cx="82772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例</a:t>
            </a:r>
            <a:r>
              <a:rPr lang="en-US" altLang="zh-CN"/>
              <a:t>4 </a:t>
            </a:r>
            <a:r>
              <a:rPr lang="zh-CN" altLang="en-US"/>
              <a:t>设</a:t>
            </a:r>
            <a:r>
              <a:rPr lang="en-US" altLang="zh-CN"/>
              <a:t>3</a:t>
            </a:r>
            <a:r>
              <a:rPr lang="zh-CN" altLang="en-US"/>
              <a:t>维欧氏空间</a:t>
            </a:r>
            <a:r>
              <a:rPr lang="en-US" altLang="zh-CN" i="1"/>
              <a:t>V</a:t>
            </a:r>
            <a:r>
              <a:rPr lang="zh-CN" altLang="en-US"/>
              <a:t>在基</a:t>
            </a:r>
            <a:r>
              <a:rPr lang="en-US" altLang="zh-CN"/>
              <a:t>{</a:t>
            </a:r>
            <a:r>
              <a:rPr lang="el-GR" altLang="zh-CN"/>
              <a:t>α</a:t>
            </a:r>
            <a:r>
              <a:rPr lang="en-US" altLang="zh-CN" baseline="-25000"/>
              <a:t>1</a:t>
            </a:r>
            <a:r>
              <a:rPr lang="en-US" altLang="zh-CN"/>
              <a:t>,</a:t>
            </a:r>
            <a:r>
              <a:rPr lang="el-GR" altLang="zh-CN"/>
              <a:t> α</a:t>
            </a:r>
            <a:r>
              <a:rPr lang="en-US" altLang="zh-CN" baseline="-25000"/>
              <a:t>2</a:t>
            </a:r>
            <a:r>
              <a:rPr lang="en-US" altLang="zh-CN"/>
              <a:t>,</a:t>
            </a:r>
            <a:r>
              <a:rPr lang="el-GR" altLang="zh-CN"/>
              <a:t> α</a:t>
            </a:r>
            <a:r>
              <a:rPr lang="en-US" altLang="zh-CN" baseline="-25000"/>
              <a:t>3</a:t>
            </a:r>
            <a:r>
              <a:rPr lang="en-US" altLang="zh-CN"/>
              <a:t>}</a:t>
            </a:r>
            <a:r>
              <a:rPr lang="zh-CN" altLang="en-US"/>
              <a:t>下的度量矩阵为</a:t>
            </a:r>
          </a:p>
        </p:txBody>
      </p:sp>
      <p:sp>
        <p:nvSpPr>
          <p:cNvPr id="2053" name="矩形 3">
            <a:extLst>
              <a:ext uri="{FF2B5EF4-FFF2-40B4-BE49-F238E27FC236}">
                <a16:creationId xmlns:a16="http://schemas.microsoft.com/office/drawing/2014/main" id="{D6FBBF2D-0F99-C9C3-7AAE-8B56E0849D61}"/>
              </a:ext>
            </a:extLst>
          </p:cNvPr>
          <p:cNvSpPr>
            <a:spLocks noChangeArrowheads="1"/>
          </p:cNvSpPr>
          <p:nvPr/>
        </p:nvSpPr>
        <p:spPr bwMode="auto">
          <a:xfrm>
            <a:off x="519113" y="4664075"/>
            <a:ext cx="45847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求</a:t>
            </a:r>
            <a:r>
              <a:rPr lang="en-US" altLang="zh-CN"/>
              <a:t>V</a:t>
            </a:r>
            <a:r>
              <a:rPr lang="zh-CN" altLang="en-US"/>
              <a:t>的一组标准正交基。</a:t>
            </a:r>
          </a:p>
        </p:txBody>
      </p:sp>
      <p:graphicFrame>
        <p:nvGraphicFramePr>
          <p:cNvPr id="2050" name="Object 6">
            <a:extLst>
              <a:ext uri="{FF2B5EF4-FFF2-40B4-BE49-F238E27FC236}">
                <a16:creationId xmlns:a16="http://schemas.microsoft.com/office/drawing/2014/main" id="{43B9ECCE-1A3A-20C2-223E-1A1923B3CF19}"/>
              </a:ext>
            </a:extLst>
          </p:cNvPr>
          <p:cNvGraphicFramePr>
            <a:graphicFrameLocks noChangeAspect="1"/>
          </p:cNvGraphicFramePr>
          <p:nvPr/>
        </p:nvGraphicFramePr>
        <p:xfrm>
          <a:off x="3419475" y="3019425"/>
          <a:ext cx="2109788" cy="1684338"/>
        </p:xfrm>
        <a:graphic>
          <a:graphicData uri="http://schemas.openxmlformats.org/presentationml/2006/ole">
            <mc:AlternateContent xmlns:mc="http://schemas.openxmlformats.org/markup-compatibility/2006">
              <mc:Choice xmlns:v="urn:schemas-microsoft-com:vml" Requires="v">
                <p:oleObj name="Equation" r:id="rId2" imgW="914400" imgH="711000" progId="Equation.3">
                  <p:embed/>
                </p:oleObj>
              </mc:Choice>
              <mc:Fallback>
                <p:oleObj name="Equation" r:id="rId2" imgW="914400" imgH="71100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3019425"/>
                        <a:ext cx="2109788" cy="168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Object 2">
            <a:extLst>
              <a:ext uri="{FF2B5EF4-FFF2-40B4-BE49-F238E27FC236}">
                <a16:creationId xmlns:a16="http://schemas.microsoft.com/office/drawing/2014/main" id="{7D92F64D-9386-9934-C335-E1E4E28B4D57}"/>
              </a:ext>
            </a:extLst>
          </p:cNvPr>
          <p:cNvGraphicFramePr>
            <a:graphicFrameLocks noChangeAspect="1"/>
          </p:cNvGraphicFramePr>
          <p:nvPr/>
        </p:nvGraphicFramePr>
        <p:xfrm>
          <a:off x="2446338" y="200025"/>
          <a:ext cx="3836987" cy="1682750"/>
        </p:xfrm>
        <a:graphic>
          <a:graphicData uri="http://schemas.openxmlformats.org/presentationml/2006/ole">
            <mc:AlternateContent xmlns:mc="http://schemas.openxmlformats.org/markup-compatibility/2006">
              <mc:Choice xmlns:v="urn:schemas-microsoft-com:vml" Requires="v">
                <p:oleObj name="Equation" r:id="rId2" imgW="1663560" imgH="711000" progId="Equation.3">
                  <p:embed/>
                </p:oleObj>
              </mc:Choice>
              <mc:Fallback>
                <p:oleObj name="Equation" r:id="rId2" imgW="1663560" imgH="7110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6338" y="200025"/>
                        <a:ext cx="3836987" cy="168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0" name="矩形 2">
            <a:extLst>
              <a:ext uri="{FF2B5EF4-FFF2-40B4-BE49-F238E27FC236}">
                <a16:creationId xmlns:a16="http://schemas.microsoft.com/office/drawing/2014/main" id="{38BD3BD5-0199-4E95-1136-1D57E25521E2}"/>
              </a:ext>
            </a:extLst>
          </p:cNvPr>
          <p:cNvSpPr>
            <a:spLocks noChangeArrowheads="1"/>
          </p:cNvSpPr>
          <p:nvPr/>
        </p:nvSpPr>
        <p:spPr bwMode="auto">
          <a:xfrm>
            <a:off x="150813" y="1836738"/>
            <a:ext cx="8729662"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求得一个解 </a:t>
            </a:r>
            <a:r>
              <a:rPr lang="en-US" altLang="zh-CN" i="1"/>
              <a:t>X</a:t>
            </a:r>
            <a:r>
              <a:rPr lang="en-US" altLang="zh-CN" baseline="-25000"/>
              <a:t>3</a:t>
            </a:r>
            <a:r>
              <a:rPr lang="en-US" altLang="zh-CN"/>
              <a:t>=(-1,0,-1)</a:t>
            </a:r>
            <a:r>
              <a:rPr lang="en-US" altLang="zh-CN" i="1" baseline="30000"/>
              <a:t>T</a:t>
            </a:r>
            <a:r>
              <a:rPr lang="en-US" altLang="zh-CN"/>
              <a:t>.</a:t>
            </a:r>
            <a:r>
              <a:rPr lang="zh-CN" altLang="en-US"/>
              <a:t>易验证以</a:t>
            </a:r>
            <a:r>
              <a:rPr lang="en-US" altLang="zh-CN" i="1"/>
              <a:t>X</a:t>
            </a:r>
            <a:r>
              <a:rPr lang="en-US" altLang="zh-CN" baseline="-25000"/>
              <a:t>1</a:t>
            </a:r>
            <a:r>
              <a:rPr lang="en-US" altLang="zh-CN"/>
              <a:t>,</a:t>
            </a:r>
            <a:r>
              <a:rPr lang="en-US" altLang="zh-CN" i="1"/>
              <a:t>X</a:t>
            </a:r>
            <a:r>
              <a:rPr lang="en-US" altLang="zh-CN" baseline="-25000"/>
              <a:t>2</a:t>
            </a:r>
            <a:r>
              <a:rPr lang="en-US" altLang="zh-CN"/>
              <a:t>,</a:t>
            </a:r>
            <a:r>
              <a:rPr lang="en-US" altLang="zh-CN" i="1"/>
              <a:t>X</a:t>
            </a:r>
            <a:r>
              <a:rPr lang="en-US" altLang="zh-CN" baseline="-25000"/>
              <a:t>3</a:t>
            </a:r>
            <a:r>
              <a:rPr lang="zh-CN" altLang="en-US"/>
              <a:t>为各列组成的矩阵可逆</a:t>
            </a:r>
            <a:r>
              <a:rPr lang="en-US" altLang="zh-CN"/>
              <a:t>,</a:t>
            </a:r>
            <a:r>
              <a:rPr lang="zh-CN" altLang="en-US"/>
              <a:t>因而</a:t>
            </a:r>
            <a:r>
              <a:rPr lang="en-US" altLang="zh-CN"/>
              <a:t>{</a:t>
            </a:r>
            <a:r>
              <a:rPr lang="en-US" altLang="zh-CN" i="1"/>
              <a:t>X</a:t>
            </a:r>
            <a:r>
              <a:rPr lang="en-US" altLang="zh-CN" baseline="-25000"/>
              <a:t>1</a:t>
            </a:r>
            <a:r>
              <a:rPr lang="en-US" altLang="zh-CN"/>
              <a:t>,</a:t>
            </a:r>
            <a:r>
              <a:rPr lang="en-US" altLang="zh-CN" i="1"/>
              <a:t>X</a:t>
            </a:r>
            <a:r>
              <a:rPr lang="en-US" altLang="zh-CN" baseline="-25000"/>
              <a:t>2</a:t>
            </a:r>
            <a:r>
              <a:rPr lang="en-US" altLang="zh-CN"/>
              <a:t>,</a:t>
            </a:r>
            <a:r>
              <a:rPr lang="en-US" altLang="zh-CN" i="1"/>
              <a:t>X</a:t>
            </a:r>
            <a:r>
              <a:rPr lang="en-US" altLang="zh-CN" baseline="-25000"/>
              <a:t>3</a:t>
            </a:r>
            <a:r>
              <a:rPr lang="en-US" altLang="zh-CN"/>
              <a:t>}</a:t>
            </a:r>
            <a:r>
              <a:rPr lang="zh-CN" altLang="en-US"/>
              <a:t>是</a:t>
            </a:r>
            <a:r>
              <a:rPr lang="en-US" altLang="zh-CN"/>
              <a:t>V</a:t>
            </a:r>
            <a:r>
              <a:rPr lang="zh-CN" altLang="en-US"/>
              <a:t>的一组基</a:t>
            </a:r>
            <a:r>
              <a:rPr lang="en-US" altLang="zh-CN"/>
              <a:t>.</a:t>
            </a:r>
            <a:r>
              <a:rPr lang="zh-CN" altLang="en-US"/>
              <a:t> </a:t>
            </a:r>
          </a:p>
        </p:txBody>
      </p:sp>
      <p:graphicFrame>
        <p:nvGraphicFramePr>
          <p:cNvPr id="47107" name="Object 3">
            <a:extLst>
              <a:ext uri="{FF2B5EF4-FFF2-40B4-BE49-F238E27FC236}">
                <a16:creationId xmlns:a16="http://schemas.microsoft.com/office/drawing/2014/main" id="{5CCBC139-D9FD-EBF4-0333-22E8F8126E5E}"/>
              </a:ext>
            </a:extLst>
          </p:cNvPr>
          <p:cNvGraphicFramePr>
            <a:graphicFrameLocks noChangeAspect="1"/>
          </p:cNvGraphicFramePr>
          <p:nvPr/>
        </p:nvGraphicFramePr>
        <p:xfrm>
          <a:off x="333375" y="3019425"/>
          <a:ext cx="6794500" cy="1082675"/>
        </p:xfrm>
        <a:graphic>
          <a:graphicData uri="http://schemas.openxmlformats.org/presentationml/2006/ole">
            <mc:AlternateContent xmlns:mc="http://schemas.openxmlformats.org/markup-compatibility/2006">
              <mc:Choice xmlns:v="urn:schemas-microsoft-com:vml" Requires="v">
                <p:oleObj name="Equation" r:id="rId4" imgW="2946240" imgH="457200" progId="Equation.3">
                  <p:embed/>
                </p:oleObj>
              </mc:Choice>
              <mc:Fallback>
                <p:oleObj name="Equation" r:id="rId4" imgW="2946240" imgH="4572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375" y="3019425"/>
                        <a:ext cx="6794500" cy="1082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8" name="Object 6">
            <a:extLst>
              <a:ext uri="{FF2B5EF4-FFF2-40B4-BE49-F238E27FC236}">
                <a16:creationId xmlns:a16="http://schemas.microsoft.com/office/drawing/2014/main" id="{C368454E-1959-030E-9F8B-8F11C56E8F5F}"/>
              </a:ext>
            </a:extLst>
          </p:cNvPr>
          <p:cNvGraphicFramePr>
            <a:graphicFrameLocks noChangeAspect="1"/>
          </p:cNvGraphicFramePr>
          <p:nvPr/>
        </p:nvGraphicFramePr>
        <p:xfrm>
          <a:off x="298450" y="3570288"/>
          <a:ext cx="8845550" cy="1684337"/>
        </p:xfrm>
        <a:graphic>
          <a:graphicData uri="http://schemas.openxmlformats.org/presentationml/2006/ole">
            <mc:AlternateContent xmlns:mc="http://schemas.openxmlformats.org/markup-compatibility/2006">
              <mc:Choice xmlns:v="urn:schemas-microsoft-com:vml" Requires="v">
                <p:oleObj name="Equation" r:id="rId6" imgW="3835080" imgH="711000" progId="Equation.3">
                  <p:embed/>
                </p:oleObj>
              </mc:Choice>
              <mc:Fallback>
                <p:oleObj name="Equation" r:id="rId6" imgW="3835080" imgH="7110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450" y="3570288"/>
                        <a:ext cx="8845550" cy="168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9" name="Object 7">
            <a:extLst>
              <a:ext uri="{FF2B5EF4-FFF2-40B4-BE49-F238E27FC236}">
                <a16:creationId xmlns:a16="http://schemas.microsoft.com/office/drawing/2014/main" id="{3BF4AE60-5BFB-8F87-71D4-5605AFC7DE71}"/>
              </a:ext>
            </a:extLst>
          </p:cNvPr>
          <p:cNvGraphicFramePr>
            <a:graphicFrameLocks noChangeAspect="1"/>
          </p:cNvGraphicFramePr>
          <p:nvPr/>
        </p:nvGraphicFramePr>
        <p:xfrm>
          <a:off x="274638" y="4837113"/>
          <a:ext cx="6003925" cy="1684337"/>
        </p:xfrm>
        <a:graphic>
          <a:graphicData uri="http://schemas.openxmlformats.org/presentationml/2006/ole">
            <mc:AlternateContent xmlns:mc="http://schemas.openxmlformats.org/markup-compatibility/2006">
              <mc:Choice xmlns:v="urn:schemas-microsoft-com:vml" Requires="v">
                <p:oleObj name="Equation" r:id="rId8" imgW="2603160" imgH="711000" progId="Equation.3">
                  <p:embed/>
                </p:oleObj>
              </mc:Choice>
              <mc:Fallback>
                <p:oleObj name="Equation" r:id="rId8" imgW="2603160" imgH="7110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638" y="4837113"/>
                        <a:ext cx="6003925" cy="168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125">
            <a:extLst>
              <a:ext uri="{FF2B5EF4-FFF2-40B4-BE49-F238E27FC236}">
                <a16:creationId xmlns:a16="http://schemas.microsoft.com/office/drawing/2014/main" id="{E35D8075-EF4E-6003-AABE-C5556998D82B}"/>
              </a:ext>
            </a:extLst>
          </p:cNvPr>
          <p:cNvSpPr txBox="1">
            <a:spLocks noChangeArrowheads="1"/>
          </p:cNvSpPr>
          <p:nvPr/>
        </p:nvSpPr>
        <p:spPr bwMode="auto">
          <a:xfrm>
            <a:off x="0" y="4292600"/>
            <a:ext cx="19081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endParaRPr lang="zh-CN" altLang="zh-CN"/>
          </a:p>
        </p:txBody>
      </p:sp>
      <p:sp>
        <p:nvSpPr>
          <p:cNvPr id="48132" name="Text Box 126">
            <a:extLst>
              <a:ext uri="{FF2B5EF4-FFF2-40B4-BE49-F238E27FC236}">
                <a16:creationId xmlns:a16="http://schemas.microsoft.com/office/drawing/2014/main" id="{D99A77BC-02DA-E421-1D5C-CDA6FAD4DFC9}"/>
              </a:ext>
            </a:extLst>
          </p:cNvPr>
          <p:cNvSpPr txBox="1">
            <a:spLocks noChangeArrowheads="1"/>
          </p:cNvSpPr>
          <p:nvPr/>
        </p:nvSpPr>
        <p:spPr bwMode="auto">
          <a:xfrm>
            <a:off x="244475" y="238125"/>
            <a:ext cx="17637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b="1">
                <a:solidFill>
                  <a:srgbClr val="FF00FF"/>
                </a:solidFill>
              </a:rPr>
              <a:t>例</a:t>
            </a:r>
            <a:r>
              <a:rPr lang="en-US" altLang="zh-CN" b="1">
                <a:solidFill>
                  <a:srgbClr val="FF00FF"/>
                </a:solidFill>
              </a:rPr>
              <a:t>1</a:t>
            </a:r>
            <a:r>
              <a:rPr lang="en-US" altLang="zh-CN"/>
              <a:t> </a:t>
            </a:r>
          </a:p>
        </p:txBody>
      </p:sp>
      <p:graphicFrame>
        <p:nvGraphicFramePr>
          <p:cNvPr id="48130" name="Object 10">
            <a:extLst>
              <a:ext uri="{FF2B5EF4-FFF2-40B4-BE49-F238E27FC236}">
                <a16:creationId xmlns:a16="http://schemas.microsoft.com/office/drawing/2014/main" id="{DA0BB0B0-6113-D363-E05B-480943AF528D}"/>
              </a:ext>
            </a:extLst>
          </p:cNvPr>
          <p:cNvGraphicFramePr>
            <a:graphicFrameLocks noChangeAspect="1"/>
          </p:cNvGraphicFramePr>
          <p:nvPr/>
        </p:nvGraphicFramePr>
        <p:xfrm>
          <a:off x="1608138" y="180975"/>
          <a:ext cx="3548062" cy="1968500"/>
        </p:xfrm>
        <a:graphic>
          <a:graphicData uri="http://schemas.openxmlformats.org/presentationml/2006/ole">
            <mc:AlternateContent xmlns:mc="http://schemas.openxmlformats.org/markup-compatibility/2006">
              <mc:Choice xmlns:v="urn:schemas-microsoft-com:vml" Requires="v">
                <p:oleObj name="Equation" r:id="rId2" imgW="1511280" imgH="914400" progId="Equation.DSMT4">
                  <p:embed/>
                </p:oleObj>
              </mc:Choice>
              <mc:Fallback>
                <p:oleObj name="Equation" r:id="rId2" imgW="1511280" imgH="914400" progId="Equation.DSMT4">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8138" y="180975"/>
                        <a:ext cx="3548062" cy="196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3" name="矩形 24">
            <a:extLst>
              <a:ext uri="{FF2B5EF4-FFF2-40B4-BE49-F238E27FC236}">
                <a16:creationId xmlns:a16="http://schemas.microsoft.com/office/drawing/2014/main" id="{5D80D0DE-C881-0AFA-287D-0ED7258A48C2}"/>
              </a:ext>
            </a:extLst>
          </p:cNvPr>
          <p:cNvSpPr>
            <a:spLocks noChangeArrowheads="1"/>
          </p:cNvSpPr>
          <p:nvPr/>
        </p:nvSpPr>
        <p:spPr bwMode="auto">
          <a:xfrm>
            <a:off x="254000" y="2181225"/>
            <a:ext cx="865505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en-US" altLang="zh-CN"/>
              <a:t>(1)</a:t>
            </a:r>
            <a:r>
              <a:rPr lang="zh-CN" altLang="en-US"/>
              <a:t>如果</a:t>
            </a:r>
            <a:r>
              <a:rPr lang="en-US" altLang="zh-CN" i="1"/>
              <a:t>A</a:t>
            </a:r>
            <a:r>
              <a:rPr lang="zh-CN" altLang="en-US"/>
              <a:t>相似于某个若当形矩阵</a:t>
            </a:r>
            <a:r>
              <a:rPr lang="en-US" altLang="zh-CN" i="1"/>
              <a:t>J</a:t>
            </a:r>
            <a:r>
              <a:rPr lang="en-US" altLang="zh-CN"/>
              <a:t>, </a:t>
            </a:r>
            <a:r>
              <a:rPr lang="zh-CN" altLang="en-US"/>
              <a:t>求</a:t>
            </a:r>
            <a:r>
              <a:rPr lang="en-US" altLang="zh-CN" i="1"/>
              <a:t>J. J</a:t>
            </a:r>
            <a:r>
              <a:rPr lang="zh-CN" altLang="en-US"/>
              <a:t>是否由 </a:t>
            </a:r>
            <a:r>
              <a:rPr lang="en-US" altLang="zh-CN" i="1"/>
              <a:t>A</a:t>
            </a:r>
            <a:r>
              <a:rPr lang="zh-CN" altLang="en-US"/>
              <a:t>唯一决定</a:t>
            </a:r>
            <a:r>
              <a:rPr lang="en-US" altLang="zh-CN"/>
              <a:t>?</a:t>
            </a:r>
          </a:p>
          <a:p>
            <a:pPr eaLnBrk="1" hangingPunct="1"/>
            <a:r>
              <a:rPr lang="en-US" altLang="zh-CN"/>
              <a:t>(2)</a:t>
            </a:r>
            <a:r>
              <a:rPr lang="zh-CN" altLang="en-US"/>
              <a:t>试选择适当的可逆方阵</a:t>
            </a:r>
            <a:r>
              <a:rPr lang="en-US" altLang="zh-CN" i="1"/>
              <a:t>P</a:t>
            </a:r>
            <a:r>
              <a:rPr lang="zh-CN" altLang="en-US"/>
              <a:t>使</a:t>
            </a:r>
            <a:r>
              <a:rPr lang="en-US" altLang="zh-CN" i="1"/>
              <a:t>P</a:t>
            </a:r>
            <a:r>
              <a:rPr lang="en-US" altLang="zh-CN" baseline="30000"/>
              <a:t>-1</a:t>
            </a:r>
            <a:r>
              <a:rPr lang="en-US" altLang="zh-CN" i="1"/>
              <a:t>AP</a:t>
            </a:r>
            <a:r>
              <a:rPr lang="en-US" altLang="zh-CN"/>
              <a:t> </a:t>
            </a:r>
            <a:r>
              <a:rPr lang="zh-CN" altLang="en-US"/>
              <a:t>是</a:t>
            </a:r>
            <a:r>
              <a:rPr lang="en-US" altLang="zh-CN"/>
              <a:t>Jordan</a:t>
            </a:r>
            <a:r>
              <a:rPr lang="zh-CN" altLang="en-US"/>
              <a:t>形</a:t>
            </a:r>
            <a:r>
              <a:rPr lang="en-US" altLang="zh-CN"/>
              <a:t>.</a:t>
            </a:r>
          </a:p>
          <a:p>
            <a:pPr eaLnBrk="1" hangingPunct="1"/>
            <a:r>
              <a:rPr lang="en-US" altLang="zh-CN"/>
              <a:t>(3)</a:t>
            </a:r>
            <a:r>
              <a:rPr lang="zh-CN" altLang="en-US"/>
              <a:t>求</a:t>
            </a:r>
            <a:r>
              <a:rPr lang="en-US" altLang="zh-CN" i="1"/>
              <a:t>A</a:t>
            </a:r>
            <a:r>
              <a:rPr lang="zh-CN" altLang="en-US"/>
              <a:t>的最小多项式</a:t>
            </a:r>
            <a:r>
              <a:rPr lang="en-US" altLang="zh-CN"/>
              <a:t>. </a:t>
            </a:r>
            <a:endParaRPr lang="zh-CN" altLang="en-US"/>
          </a:p>
        </p:txBody>
      </p:sp>
      <p:sp>
        <p:nvSpPr>
          <p:cNvPr id="48134" name="矩形 25">
            <a:extLst>
              <a:ext uri="{FF2B5EF4-FFF2-40B4-BE49-F238E27FC236}">
                <a16:creationId xmlns:a16="http://schemas.microsoft.com/office/drawing/2014/main" id="{ADD2BC83-A54F-CBE2-5563-B2D63CF68CC1}"/>
              </a:ext>
            </a:extLst>
          </p:cNvPr>
          <p:cNvSpPr>
            <a:spLocks noChangeArrowheads="1"/>
          </p:cNvSpPr>
          <p:nvPr/>
        </p:nvSpPr>
        <p:spPr bwMode="auto">
          <a:xfrm>
            <a:off x="254000" y="4751388"/>
            <a:ext cx="85121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解</a:t>
            </a:r>
            <a:r>
              <a:rPr lang="en-US" altLang="zh-CN"/>
              <a:t>: (1)</a:t>
            </a:r>
            <a:r>
              <a:rPr lang="zh-CN" altLang="en-US"/>
              <a:t>求出</a:t>
            </a:r>
            <a:r>
              <a:rPr lang="en-US" altLang="zh-CN"/>
              <a:t>A</a:t>
            </a:r>
            <a:r>
              <a:rPr lang="zh-CN" altLang="en-US"/>
              <a:t>的特征多项式</a:t>
            </a:r>
            <a:r>
              <a:rPr lang="el-GR" altLang="zh-CN" i="1"/>
              <a:t>φ</a:t>
            </a:r>
            <a:r>
              <a:rPr lang="en-US" altLang="zh-CN" i="1" baseline="-25000"/>
              <a:t>A</a:t>
            </a:r>
            <a:r>
              <a:rPr lang="en-US" altLang="zh-CN"/>
              <a:t>(</a:t>
            </a:r>
            <a:r>
              <a:rPr lang="el-GR" altLang="zh-CN" i="1"/>
              <a:t>λ</a:t>
            </a:r>
            <a:r>
              <a:rPr lang="en-US" altLang="zh-CN"/>
              <a:t>)=</a:t>
            </a:r>
            <a:r>
              <a:rPr lang="el-GR" altLang="zh-CN" i="1"/>
              <a:t> λ</a:t>
            </a:r>
            <a:r>
              <a:rPr lang="en-US" altLang="zh-CN"/>
              <a:t>(</a:t>
            </a:r>
            <a:r>
              <a:rPr lang="el-GR" altLang="zh-CN" i="1"/>
              <a:t>λ</a:t>
            </a:r>
            <a:r>
              <a:rPr lang="en-US" altLang="zh-CN" i="1"/>
              <a:t>+</a:t>
            </a:r>
            <a:r>
              <a:rPr lang="en-US" altLang="zh-CN"/>
              <a:t>1)</a:t>
            </a:r>
            <a:r>
              <a:rPr lang="en-US" altLang="zh-CN" baseline="30000"/>
              <a:t>3</a:t>
            </a:r>
            <a:r>
              <a:rPr lang="en-US" altLang="zh-CN"/>
              <a:t>, </a:t>
            </a:r>
            <a:r>
              <a:rPr lang="zh-CN" altLang="en-US"/>
              <a:t>特征值为</a:t>
            </a:r>
            <a:r>
              <a:rPr lang="en-US" altLang="zh-CN"/>
              <a:t>0(1</a:t>
            </a:r>
            <a:r>
              <a:rPr lang="zh-CN" altLang="en-US"/>
              <a:t>重</a:t>
            </a:r>
            <a:r>
              <a:rPr lang="en-US" altLang="zh-CN"/>
              <a:t>),-1(3 </a:t>
            </a:r>
            <a:r>
              <a:rPr lang="zh-CN" altLang="en-US"/>
              <a:t>重</a:t>
            </a:r>
            <a:r>
              <a:rPr lang="en-US" altLang="zh-CN"/>
              <a:t>),</a:t>
            </a:r>
            <a:r>
              <a:rPr lang="zh-CN" altLang="en-US"/>
              <a:t>也就是</a:t>
            </a:r>
            <a:r>
              <a:rPr lang="en-US" altLang="zh-CN"/>
              <a:t>0,-1,-1,-1.</a:t>
            </a:r>
            <a:endParaRPr lang="zh-CN" altLang="en-US"/>
          </a:p>
        </p:txBody>
      </p:sp>
    </p:spTree>
  </p:cSld>
  <p:clrMapOvr>
    <a:masterClrMapping/>
  </p:clrMapOvr>
  <p:transition>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4" name="Object 2">
            <a:extLst>
              <a:ext uri="{FF2B5EF4-FFF2-40B4-BE49-F238E27FC236}">
                <a16:creationId xmlns:a16="http://schemas.microsoft.com/office/drawing/2014/main" id="{27D79E3C-BCE5-C25A-3CAB-B74A6D47A570}"/>
              </a:ext>
            </a:extLst>
          </p:cNvPr>
          <p:cNvGraphicFramePr>
            <a:graphicFrameLocks noChangeAspect="1"/>
          </p:cNvGraphicFramePr>
          <p:nvPr>
            <p:ph/>
          </p:nvPr>
        </p:nvGraphicFramePr>
        <p:xfrm>
          <a:off x="2268538" y="188913"/>
          <a:ext cx="3167062" cy="2093912"/>
        </p:xfrm>
        <a:graphic>
          <a:graphicData uri="http://schemas.openxmlformats.org/presentationml/2006/ole">
            <mc:AlternateContent xmlns:mc="http://schemas.openxmlformats.org/markup-compatibility/2006">
              <mc:Choice xmlns:v="urn:schemas-microsoft-com:vml" Requires="v">
                <p:oleObj name="Equation" r:id="rId2" imgW="1384200" imgH="914400" progId="Equation.DSMT4">
                  <p:embed/>
                </p:oleObj>
              </mc:Choice>
              <mc:Fallback>
                <p:oleObj name="Equation" r:id="rId2" imgW="1384200" imgH="9144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188913"/>
                        <a:ext cx="3167062" cy="209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5" name="Object 4">
            <a:extLst>
              <a:ext uri="{FF2B5EF4-FFF2-40B4-BE49-F238E27FC236}">
                <a16:creationId xmlns:a16="http://schemas.microsoft.com/office/drawing/2014/main" id="{E961D082-3BDC-6CFF-E433-11417D79966B}"/>
              </a:ext>
            </a:extLst>
          </p:cNvPr>
          <p:cNvGraphicFramePr>
            <a:graphicFrameLocks noChangeAspect="1"/>
          </p:cNvGraphicFramePr>
          <p:nvPr/>
        </p:nvGraphicFramePr>
        <p:xfrm>
          <a:off x="2217738" y="2863850"/>
          <a:ext cx="3683000" cy="1981200"/>
        </p:xfrm>
        <a:graphic>
          <a:graphicData uri="http://schemas.openxmlformats.org/presentationml/2006/ole">
            <mc:AlternateContent xmlns:mc="http://schemas.openxmlformats.org/markup-compatibility/2006">
              <mc:Choice xmlns:v="urn:schemas-microsoft-com:vml" Requires="v">
                <p:oleObj name="Equation" r:id="rId4" imgW="1371600" imgH="914400" progId="Equation.DSMT4">
                  <p:embed/>
                </p:oleObj>
              </mc:Choice>
              <mc:Fallback>
                <p:oleObj name="Equation" r:id="rId4" imgW="1371600" imgH="9144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7738" y="2863850"/>
                        <a:ext cx="3683000"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6" name="矩形 11">
            <a:extLst>
              <a:ext uri="{FF2B5EF4-FFF2-40B4-BE49-F238E27FC236}">
                <a16:creationId xmlns:a16="http://schemas.microsoft.com/office/drawing/2014/main" id="{13BA6F29-BCE4-50D8-5520-B019AEDF9A7A}"/>
              </a:ext>
            </a:extLst>
          </p:cNvPr>
          <p:cNvSpPr>
            <a:spLocks noChangeArrowheads="1"/>
          </p:cNvSpPr>
          <p:nvPr/>
        </p:nvSpPr>
        <p:spPr bwMode="auto">
          <a:xfrm>
            <a:off x="169863" y="2314575"/>
            <a:ext cx="85693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其中的</a:t>
            </a:r>
            <a:r>
              <a:rPr lang="en-US" altLang="zh-CN"/>
              <a:t>*</a:t>
            </a:r>
            <a:r>
              <a:rPr lang="zh-CN" altLang="en-US"/>
              <a:t>等于</a:t>
            </a:r>
            <a:r>
              <a:rPr lang="en-US" altLang="zh-CN"/>
              <a:t>1</a:t>
            </a:r>
            <a:r>
              <a:rPr lang="zh-CN" altLang="en-US"/>
              <a:t>或者</a:t>
            </a:r>
            <a:r>
              <a:rPr lang="en-US" altLang="zh-CN"/>
              <a:t>0.</a:t>
            </a:r>
            <a:r>
              <a:rPr lang="zh-CN" altLang="en-US"/>
              <a:t>由</a:t>
            </a:r>
          </a:p>
        </p:txBody>
      </p:sp>
      <p:sp>
        <p:nvSpPr>
          <p:cNvPr id="49157" name="矩形 12">
            <a:extLst>
              <a:ext uri="{FF2B5EF4-FFF2-40B4-BE49-F238E27FC236}">
                <a16:creationId xmlns:a16="http://schemas.microsoft.com/office/drawing/2014/main" id="{44E6B9B6-8DE3-10FD-329B-ADF5EBCDA24F}"/>
              </a:ext>
            </a:extLst>
          </p:cNvPr>
          <p:cNvSpPr>
            <a:spLocks noChangeArrowheads="1"/>
          </p:cNvSpPr>
          <p:nvPr/>
        </p:nvSpPr>
        <p:spPr bwMode="auto">
          <a:xfrm>
            <a:off x="122238" y="4830763"/>
            <a:ext cx="88804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的秩可以确定其中两个</a:t>
            </a:r>
            <a:r>
              <a:rPr lang="en-US" altLang="zh-CN"/>
              <a:t>*</a:t>
            </a:r>
            <a:r>
              <a:rPr lang="zh-CN" altLang="en-US"/>
              <a:t>中到底有几个等于 </a:t>
            </a:r>
            <a:r>
              <a:rPr lang="en-US" altLang="zh-CN"/>
              <a:t>1.</a:t>
            </a:r>
            <a:r>
              <a:rPr lang="zh-CN" altLang="en-US"/>
              <a:t>设 </a:t>
            </a:r>
            <a:r>
              <a:rPr lang="en-US" altLang="zh-CN" i="1"/>
              <a:t>P</a:t>
            </a:r>
            <a:r>
              <a:rPr lang="en-US" altLang="zh-CN" baseline="30000"/>
              <a:t>-1</a:t>
            </a:r>
            <a:r>
              <a:rPr lang="en-US" altLang="zh-CN" i="1"/>
              <a:t>AP =J</a:t>
            </a:r>
            <a:r>
              <a:rPr lang="en-US" altLang="zh-CN"/>
              <a:t>,</a:t>
            </a:r>
            <a:r>
              <a:rPr lang="zh-CN" altLang="en-US"/>
              <a:t>则</a:t>
            </a:r>
            <a:r>
              <a:rPr lang="en-US" altLang="zh-CN" i="1"/>
              <a:t>P</a:t>
            </a:r>
            <a:r>
              <a:rPr lang="en-US" altLang="zh-CN" baseline="30000"/>
              <a:t>-1</a:t>
            </a:r>
            <a:r>
              <a:rPr lang="en-US" altLang="zh-CN"/>
              <a:t>(</a:t>
            </a:r>
            <a:r>
              <a:rPr lang="en-US" altLang="zh-CN" i="1"/>
              <a:t>A+I</a:t>
            </a:r>
            <a:r>
              <a:rPr lang="en-US" altLang="zh-CN"/>
              <a:t>)</a:t>
            </a:r>
            <a:r>
              <a:rPr lang="en-US" altLang="zh-CN" i="1"/>
              <a:t>P</a:t>
            </a:r>
            <a:r>
              <a:rPr lang="en-US" altLang="zh-CN"/>
              <a:t>=</a:t>
            </a:r>
            <a:r>
              <a:rPr lang="en-US" altLang="zh-CN" i="1"/>
              <a:t>J+I</a:t>
            </a:r>
            <a:r>
              <a:rPr lang="en-US" altLang="zh-CN"/>
              <a:t>, </a:t>
            </a:r>
            <a:r>
              <a:rPr lang="zh-CN" altLang="en-US"/>
              <a:t>因此容易验证</a:t>
            </a:r>
            <a:r>
              <a:rPr lang="en-US" altLang="zh-CN"/>
              <a:t>rank(</a:t>
            </a:r>
            <a:r>
              <a:rPr lang="en-US" altLang="zh-CN" i="1"/>
              <a:t>J+I</a:t>
            </a:r>
            <a:r>
              <a:rPr lang="en-US" altLang="zh-CN"/>
              <a:t>) = rank(</a:t>
            </a:r>
            <a:r>
              <a:rPr lang="en-US" altLang="zh-CN" i="1"/>
              <a:t>A+I</a:t>
            </a:r>
            <a:r>
              <a:rPr lang="en-US" altLang="zh-CN"/>
              <a:t>)=2.</a:t>
            </a:r>
            <a:r>
              <a:rPr lang="zh-CN" altLang="en-US"/>
              <a:t>故两个</a:t>
            </a:r>
            <a:r>
              <a:rPr lang="en-US" altLang="zh-CN"/>
              <a:t>*</a:t>
            </a:r>
            <a:r>
              <a:rPr lang="zh-CN" altLang="en-US"/>
              <a:t>中一个等于</a:t>
            </a:r>
            <a:r>
              <a:rPr lang="en-US" altLang="zh-CN"/>
              <a:t>1,</a:t>
            </a:r>
            <a:r>
              <a:rPr lang="zh-CN" altLang="en-US"/>
              <a:t>另一个等于</a:t>
            </a:r>
            <a:r>
              <a:rPr lang="en-US" altLang="zh-CN"/>
              <a:t>0. </a:t>
            </a:r>
            <a:endParaRPr lang="zh-CN" altLang="en-US"/>
          </a:p>
        </p:txBody>
      </p:sp>
    </p:spTree>
  </p:cSld>
  <p:clrMapOvr>
    <a:masterClrMapping/>
  </p:clrMapOvr>
  <p:transition>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矩形 3">
            <a:extLst>
              <a:ext uri="{FF2B5EF4-FFF2-40B4-BE49-F238E27FC236}">
                <a16:creationId xmlns:a16="http://schemas.microsoft.com/office/drawing/2014/main" id="{97F987B1-8C97-7ECB-048E-AF3A99FCDE2D}"/>
              </a:ext>
            </a:extLst>
          </p:cNvPr>
          <p:cNvSpPr>
            <a:spLocks noChangeArrowheads="1"/>
          </p:cNvSpPr>
          <p:nvPr/>
        </p:nvSpPr>
        <p:spPr bwMode="auto">
          <a:xfrm>
            <a:off x="207963" y="1828800"/>
            <a:ext cx="8615362"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en-US" altLang="zh-CN"/>
              <a:t>(2)</a:t>
            </a:r>
            <a:r>
              <a:rPr lang="zh-CN" altLang="en-US"/>
              <a:t>对特征值 </a:t>
            </a:r>
            <a:r>
              <a:rPr lang="en-US" altLang="zh-CN"/>
              <a:t>0, </a:t>
            </a:r>
            <a:r>
              <a:rPr lang="zh-CN" altLang="en-US"/>
              <a:t>解方程组</a:t>
            </a:r>
            <a:r>
              <a:rPr lang="en-US" altLang="zh-CN"/>
              <a:t>AX=0</a:t>
            </a:r>
            <a:r>
              <a:rPr lang="zh-CN" altLang="en-US"/>
              <a:t>得一个基础解 </a:t>
            </a:r>
            <a:r>
              <a:rPr lang="en-US" altLang="zh-CN" i="1"/>
              <a:t>X</a:t>
            </a:r>
            <a:r>
              <a:rPr lang="en-US" altLang="zh-CN" baseline="-25000"/>
              <a:t>1</a:t>
            </a:r>
            <a:r>
              <a:rPr lang="en-US" altLang="zh-CN"/>
              <a:t>=(-1,3,1,-2)</a:t>
            </a:r>
            <a:r>
              <a:rPr lang="en-US" altLang="zh-CN" i="1" baseline="30000"/>
              <a:t>T</a:t>
            </a:r>
            <a:r>
              <a:rPr lang="zh-CN" altLang="en-US"/>
              <a:t>组成特征子空间</a:t>
            </a:r>
            <a:r>
              <a:rPr lang="en-US" altLang="zh-CN"/>
              <a:t>V</a:t>
            </a:r>
            <a:r>
              <a:rPr lang="en-US" altLang="zh-CN" baseline="-25000"/>
              <a:t>0</a:t>
            </a:r>
            <a:r>
              <a:rPr lang="en-US" altLang="zh-CN"/>
              <a:t>=ker</a:t>
            </a:r>
            <a:r>
              <a:rPr lang="en-US" altLang="zh-CN" i="1"/>
              <a:t>A</a:t>
            </a:r>
            <a:r>
              <a:rPr lang="zh-CN" altLang="en-US"/>
              <a:t>的基</a:t>
            </a:r>
            <a:r>
              <a:rPr lang="en-US" altLang="zh-CN"/>
              <a:t>.</a:t>
            </a:r>
            <a:r>
              <a:rPr lang="zh-CN" altLang="en-US"/>
              <a:t>对特征值</a:t>
            </a:r>
            <a:r>
              <a:rPr lang="en-US" altLang="zh-CN"/>
              <a:t>-1, </a:t>
            </a:r>
            <a:r>
              <a:rPr lang="zh-CN" altLang="en-US"/>
              <a:t>先解方程组</a:t>
            </a:r>
            <a:r>
              <a:rPr lang="en-US" altLang="zh-CN"/>
              <a:t>(</a:t>
            </a:r>
            <a:r>
              <a:rPr lang="en-US" altLang="zh-CN" i="1"/>
              <a:t>A+I</a:t>
            </a:r>
            <a:r>
              <a:rPr lang="en-US" altLang="zh-CN"/>
              <a:t>)</a:t>
            </a:r>
            <a:r>
              <a:rPr lang="en-US" altLang="zh-CN" i="1"/>
              <a:t>X</a:t>
            </a:r>
            <a:r>
              <a:rPr lang="en-US" altLang="zh-CN"/>
              <a:t>=0</a:t>
            </a:r>
            <a:r>
              <a:rPr lang="zh-CN" altLang="en-US"/>
              <a:t>即</a:t>
            </a:r>
          </a:p>
        </p:txBody>
      </p:sp>
      <p:graphicFrame>
        <p:nvGraphicFramePr>
          <p:cNvPr id="50178" name="Object 2">
            <a:extLst>
              <a:ext uri="{FF2B5EF4-FFF2-40B4-BE49-F238E27FC236}">
                <a16:creationId xmlns:a16="http://schemas.microsoft.com/office/drawing/2014/main" id="{FE1DC2EC-CE60-80BB-DE74-F5EBF018DF0E}"/>
              </a:ext>
            </a:extLst>
          </p:cNvPr>
          <p:cNvGraphicFramePr>
            <a:graphicFrameLocks noChangeAspect="1"/>
          </p:cNvGraphicFramePr>
          <p:nvPr/>
        </p:nvGraphicFramePr>
        <p:xfrm>
          <a:off x="2111375" y="3397250"/>
          <a:ext cx="4510088" cy="2222500"/>
        </p:xfrm>
        <a:graphic>
          <a:graphicData uri="http://schemas.openxmlformats.org/presentationml/2006/ole">
            <mc:AlternateContent xmlns:mc="http://schemas.openxmlformats.org/markup-compatibility/2006">
              <mc:Choice xmlns:v="urn:schemas-microsoft-com:vml" Requires="v">
                <p:oleObj name="Equation" r:id="rId2" imgW="1955520" imgH="939600" progId="Equation.3">
                  <p:embed/>
                </p:oleObj>
              </mc:Choice>
              <mc:Fallback>
                <p:oleObj name="Equation" r:id="rId2" imgW="1955520" imgH="9396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1375" y="3397250"/>
                        <a:ext cx="4510088" cy="222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0" name="矩形 5">
            <a:extLst>
              <a:ext uri="{FF2B5EF4-FFF2-40B4-BE49-F238E27FC236}">
                <a16:creationId xmlns:a16="http://schemas.microsoft.com/office/drawing/2014/main" id="{A4CD8775-741B-4E26-7590-95BD6C7F29D7}"/>
              </a:ext>
            </a:extLst>
          </p:cNvPr>
          <p:cNvSpPr>
            <a:spLocks noChangeArrowheads="1"/>
          </p:cNvSpPr>
          <p:nvPr/>
        </p:nvSpPr>
        <p:spPr bwMode="auto">
          <a:xfrm>
            <a:off x="169863" y="5653088"/>
            <a:ext cx="8804275"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求得基础解为</a:t>
            </a:r>
            <a:r>
              <a:rPr lang="en-US" altLang="zh-CN" i="1"/>
              <a:t>X</a:t>
            </a:r>
            <a:r>
              <a:rPr lang="en-US" altLang="zh-CN" baseline="-25000"/>
              <a:t>2</a:t>
            </a:r>
            <a:r>
              <a:rPr lang="en-US" altLang="zh-CN"/>
              <a:t>=(1,-1,0,0)</a:t>
            </a:r>
            <a:r>
              <a:rPr lang="en-US" altLang="zh-CN" i="1" baseline="30000"/>
              <a:t>T</a:t>
            </a:r>
            <a:r>
              <a:rPr lang="en-US" altLang="zh-CN" i="1"/>
              <a:t> </a:t>
            </a:r>
            <a:r>
              <a:rPr lang="en-US" altLang="zh-CN"/>
              <a:t>,</a:t>
            </a:r>
            <a:r>
              <a:rPr lang="en-US" altLang="zh-CN" i="1"/>
              <a:t>X</a:t>
            </a:r>
            <a:r>
              <a:rPr lang="en-US" altLang="zh-CN" baseline="-25000"/>
              <a:t>3</a:t>
            </a:r>
            <a:r>
              <a:rPr lang="en-US" altLang="zh-CN"/>
              <a:t>=(1,0,0,-1)</a:t>
            </a:r>
            <a:r>
              <a:rPr lang="en-US" altLang="zh-CN" i="1" baseline="30000"/>
              <a:t>T</a:t>
            </a:r>
            <a:r>
              <a:rPr lang="zh-CN" altLang="en-US"/>
              <a:t>组成特征子空间</a:t>
            </a:r>
            <a:r>
              <a:rPr lang="en-US" altLang="zh-CN"/>
              <a:t>V</a:t>
            </a:r>
            <a:r>
              <a:rPr lang="en-US" altLang="zh-CN" baseline="-25000"/>
              <a:t>-1</a:t>
            </a:r>
            <a:r>
              <a:rPr lang="en-US" altLang="zh-CN"/>
              <a:t>=ker(</a:t>
            </a:r>
            <a:r>
              <a:rPr lang="en-US" altLang="zh-CN" i="1"/>
              <a:t>A+I</a:t>
            </a:r>
            <a:r>
              <a:rPr lang="en-US" altLang="zh-CN"/>
              <a:t>)</a:t>
            </a:r>
            <a:r>
              <a:rPr lang="zh-CN" altLang="en-US"/>
              <a:t>的基</a:t>
            </a:r>
            <a:r>
              <a:rPr lang="en-US" altLang="zh-CN"/>
              <a:t>.</a:t>
            </a:r>
            <a:endParaRPr lang="zh-CN" altLang="en-US"/>
          </a:p>
        </p:txBody>
      </p:sp>
      <p:sp>
        <p:nvSpPr>
          <p:cNvPr id="50181" name="Rectangle 7">
            <a:extLst>
              <a:ext uri="{FF2B5EF4-FFF2-40B4-BE49-F238E27FC236}">
                <a16:creationId xmlns:a16="http://schemas.microsoft.com/office/drawing/2014/main" id="{27622491-EFFA-0500-5FF4-145218F84587}"/>
              </a:ext>
            </a:extLst>
          </p:cNvPr>
          <p:cNvSpPr>
            <a:spLocks noChangeArrowheads="1"/>
          </p:cNvSpPr>
          <p:nvPr/>
        </p:nvSpPr>
        <p:spPr bwMode="auto">
          <a:xfrm>
            <a:off x="250825" y="287338"/>
            <a:ext cx="8612188"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如果两个</a:t>
            </a:r>
            <a:r>
              <a:rPr lang="en-US" altLang="zh-CN"/>
              <a:t>Jordan</a:t>
            </a:r>
            <a:r>
              <a:rPr lang="zh-CN" altLang="en-US"/>
              <a:t>形矩阵只是</a:t>
            </a:r>
            <a:r>
              <a:rPr lang="en-US" altLang="zh-CN"/>
              <a:t>Jordan</a:t>
            </a:r>
            <a:r>
              <a:rPr lang="zh-CN" altLang="en-US"/>
              <a:t>块的顺序不同</a:t>
            </a:r>
            <a:r>
              <a:rPr lang="en-US" altLang="zh-CN"/>
              <a:t>,</a:t>
            </a:r>
            <a:r>
              <a:rPr lang="zh-CN" altLang="en-US"/>
              <a:t>我们认为它们实质上是相同的</a:t>
            </a:r>
            <a:r>
              <a:rPr lang="en-US" altLang="zh-CN"/>
              <a:t>.</a:t>
            </a:r>
            <a:r>
              <a:rPr lang="zh-CN" altLang="en-US"/>
              <a:t>在这个意义上</a:t>
            </a:r>
            <a:r>
              <a:rPr lang="en-US" altLang="zh-CN"/>
              <a:t>,</a:t>
            </a:r>
            <a:r>
              <a:rPr lang="en-US" altLang="zh-CN" i="1"/>
              <a:t>J</a:t>
            </a:r>
            <a:r>
              <a:rPr lang="zh-CN" altLang="en-US"/>
              <a:t>由</a:t>
            </a:r>
            <a:r>
              <a:rPr lang="en-US" altLang="zh-CN" i="1"/>
              <a:t>A</a:t>
            </a:r>
            <a:r>
              <a:rPr lang="zh-CN" altLang="en-US"/>
              <a:t>唯一决定</a:t>
            </a:r>
            <a:r>
              <a:rPr lang="en-US" altLang="zh-CN"/>
              <a:t>.</a:t>
            </a:r>
            <a:endParaRPr lang="zh-CN" altLang="en-US"/>
          </a:p>
        </p:txBody>
      </p:sp>
    </p:spTree>
  </p:cSld>
  <p:clrMapOvr>
    <a:masterClrMapping/>
  </p:clrMapOvr>
  <p:transition>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矩形 3">
            <a:extLst>
              <a:ext uri="{FF2B5EF4-FFF2-40B4-BE49-F238E27FC236}">
                <a16:creationId xmlns:a16="http://schemas.microsoft.com/office/drawing/2014/main" id="{A188C072-09BB-0C5E-6259-6F55C0DB71DB}"/>
              </a:ext>
            </a:extLst>
          </p:cNvPr>
          <p:cNvSpPr>
            <a:spLocks noChangeArrowheads="1"/>
          </p:cNvSpPr>
          <p:nvPr/>
        </p:nvSpPr>
        <p:spPr bwMode="auto">
          <a:xfrm>
            <a:off x="203200" y="174625"/>
            <a:ext cx="87423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再解方程组 </a:t>
            </a:r>
            <a:r>
              <a:rPr lang="en-US" altLang="zh-CN"/>
              <a:t>(</a:t>
            </a:r>
            <a:r>
              <a:rPr lang="en-US" altLang="zh-CN" i="1"/>
              <a:t>A+I</a:t>
            </a:r>
            <a:r>
              <a:rPr lang="en-US" altLang="zh-CN"/>
              <a:t>)</a:t>
            </a:r>
            <a:r>
              <a:rPr lang="en-US" altLang="zh-CN" baseline="30000"/>
              <a:t>2</a:t>
            </a:r>
            <a:r>
              <a:rPr lang="en-US" altLang="zh-CN" i="1"/>
              <a:t>X</a:t>
            </a:r>
            <a:r>
              <a:rPr lang="en-US" altLang="zh-CN"/>
              <a:t>=0 </a:t>
            </a:r>
            <a:r>
              <a:rPr lang="zh-CN" altLang="en-US"/>
              <a:t>即 </a:t>
            </a:r>
          </a:p>
        </p:txBody>
      </p:sp>
      <p:graphicFrame>
        <p:nvGraphicFramePr>
          <p:cNvPr id="51202" name="Object 2">
            <a:extLst>
              <a:ext uri="{FF2B5EF4-FFF2-40B4-BE49-F238E27FC236}">
                <a16:creationId xmlns:a16="http://schemas.microsoft.com/office/drawing/2014/main" id="{BDA30A69-B8C1-E97F-DEAF-80208AB35628}"/>
              </a:ext>
            </a:extLst>
          </p:cNvPr>
          <p:cNvGraphicFramePr>
            <a:graphicFrameLocks noChangeAspect="1"/>
          </p:cNvGraphicFramePr>
          <p:nvPr/>
        </p:nvGraphicFramePr>
        <p:xfrm>
          <a:off x="1909763" y="712788"/>
          <a:ext cx="4686300" cy="2222500"/>
        </p:xfrm>
        <a:graphic>
          <a:graphicData uri="http://schemas.openxmlformats.org/presentationml/2006/ole">
            <mc:AlternateContent xmlns:mc="http://schemas.openxmlformats.org/markup-compatibility/2006">
              <mc:Choice xmlns:v="urn:schemas-microsoft-com:vml" Requires="v">
                <p:oleObj name="Equation" r:id="rId2" imgW="2031840" imgH="939600" progId="Equation.3">
                  <p:embed/>
                </p:oleObj>
              </mc:Choice>
              <mc:Fallback>
                <p:oleObj name="Equation" r:id="rId2" imgW="2031840" imgH="9396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9763" y="712788"/>
                        <a:ext cx="4686300" cy="222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4" name="矩形 5">
            <a:extLst>
              <a:ext uri="{FF2B5EF4-FFF2-40B4-BE49-F238E27FC236}">
                <a16:creationId xmlns:a16="http://schemas.microsoft.com/office/drawing/2014/main" id="{EEE85B68-0A1E-213F-7E01-CD865263EB23}"/>
              </a:ext>
            </a:extLst>
          </p:cNvPr>
          <p:cNvSpPr>
            <a:spLocks noChangeArrowheads="1"/>
          </p:cNvSpPr>
          <p:nvPr/>
        </p:nvSpPr>
        <p:spPr bwMode="auto">
          <a:xfrm>
            <a:off x="131763" y="2825750"/>
            <a:ext cx="8643937"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显然</a:t>
            </a:r>
            <a:r>
              <a:rPr lang="en-US" altLang="zh-CN"/>
              <a:t>(</a:t>
            </a:r>
            <a:r>
              <a:rPr lang="en-US" altLang="zh-CN" i="1"/>
              <a:t>A+I</a:t>
            </a:r>
            <a:r>
              <a:rPr lang="en-US" altLang="zh-CN"/>
              <a:t>)</a:t>
            </a:r>
            <a:r>
              <a:rPr lang="en-US" altLang="zh-CN" i="1"/>
              <a:t>X</a:t>
            </a:r>
            <a:r>
              <a:rPr lang="en-US" altLang="zh-CN"/>
              <a:t>=0</a:t>
            </a:r>
            <a:r>
              <a:rPr lang="zh-CN" altLang="en-US"/>
              <a:t>的两个基础解</a:t>
            </a:r>
            <a:r>
              <a:rPr lang="en-US" altLang="zh-CN" i="1"/>
              <a:t>X</a:t>
            </a:r>
            <a:r>
              <a:rPr lang="en-US" altLang="zh-CN" baseline="-25000"/>
              <a:t>2</a:t>
            </a:r>
            <a:r>
              <a:rPr lang="en-US" altLang="zh-CN"/>
              <a:t>,</a:t>
            </a:r>
            <a:r>
              <a:rPr lang="en-US" altLang="zh-CN" i="1"/>
              <a:t> X</a:t>
            </a:r>
            <a:r>
              <a:rPr lang="en-US" altLang="zh-CN" baseline="-25000"/>
              <a:t>3</a:t>
            </a:r>
            <a:r>
              <a:rPr lang="zh-CN" altLang="en-US"/>
              <a:t>也是</a:t>
            </a:r>
            <a:r>
              <a:rPr lang="en-US" altLang="zh-CN"/>
              <a:t>(</a:t>
            </a:r>
            <a:r>
              <a:rPr lang="en-US" altLang="zh-CN" i="1"/>
              <a:t>A+I</a:t>
            </a:r>
            <a:r>
              <a:rPr lang="en-US" altLang="zh-CN"/>
              <a:t>)</a:t>
            </a:r>
            <a:r>
              <a:rPr lang="en-US" altLang="zh-CN" baseline="30000"/>
              <a:t>2</a:t>
            </a:r>
            <a:r>
              <a:rPr lang="en-US" altLang="zh-CN" i="1"/>
              <a:t>X</a:t>
            </a:r>
            <a:r>
              <a:rPr lang="en-US" altLang="zh-CN"/>
              <a:t>=0 </a:t>
            </a:r>
            <a:r>
              <a:rPr lang="zh-CN" altLang="en-US"/>
              <a:t>的解</a:t>
            </a:r>
            <a:r>
              <a:rPr lang="en-US" altLang="zh-CN"/>
              <a:t>. </a:t>
            </a:r>
            <a:r>
              <a:rPr lang="zh-CN" altLang="en-US"/>
              <a:t>除此之外还需要找出另外一个解</a:t>
            </a:r>
            <a:r>
              <a:rPr lang="en-US" altLang="zh-CN" i="1"/>
              <a:t>X</a:t>
            </a:r>
            <a:r>
              <a:rPr lang="en-US" altLang="zh-CN" baseline="-25000"/>
              <a:t>4</a:t>
            </a:r>
            <a:r>
              <a:rPr lang="en-US" altLang="zh-CN"/>
              <a:t>,</a:t>
            </a:r>
            <a:r>
              <a:rPr lang="zh-CN" altLang="en-US"/>
              <a:t> 满足条件</a:t>
            </a:r>
            <a:r>
              <a:rPr lang="en-US" altLang="zh-CN"/>
              <a:t>(</a:t>
            </a:r>
            <a:r>
              <a:rPr lang="en-US" altLang="zh-CN" i="1"/>
              <a:t>A+I</a:t>
            </a:r>
            <a:r>
              <a:rPr lang="en-US" altLang="zh-CN"/>
              <a:t>)</a:t>
            </a:r>
            <a:r>
              <a:rPr lang="en-US" altLang="zh-CN" baseline="30000"/>
              <a:t>2</a:t>
            </a:r>
            <a:r>
              <a:rPr lang="en-US" altLang="zh-CN" i="1"/>
              <a:t>X</a:t>
            </a:r>
            <a:r>
              <a:rPr lang="en-US" altLang="zh-CN" baseline="-25000"/>
              <a:t>4</a:t>
            </a:r>
            <a:r>
              <a:rPr lang="en-US" altLang="zh-CN"/>
              <a:t>=0,</a:t>
            </a:r>
            <a:r>
              <a:rPr lang="en-US" altLang="zh-CN" baseline="-25000"/>
              <a:t> </a:t>
            </a:r>
            <a:r>
              <a:rPr lang="en-US" altLang="zh-CN"/>
              <a:t>(</a:t>
            </a:r>
            <a:r>
              <a:rPr lang="en-US" altLang="zh-CN" i="1"/>
              <a:t>A+I</a:t>
            </a:r>
            <a:r>
              <a:rPr lang="en-US" altLang="zh-CN"/>
              <a:t>)</a:t>
            </a:r>
            <a:r>
              <a:rPr lang="en-US" altLang="zh-CN" i="1"/>
              <a:t>X</a:t>
            </a:r>
            <a:r>
              <a:rPr lang="en-US" altLang="zh-CN" baseline="-25000"/>
              <a:t>4</a:t>
            </a:r>
            <a:r>
              <a:rPr lang="en-US" altLang="zh-CN"/>
              <a:t>≠0.</a:t>
            </a:r>
            <a:r>
              <a:rPr lang="zh-CN" altLang="en-US"/>
              <a:t>易见</a:t>
            </a:r>
            <a:r>
              <a:rPr lang="en-US" altLang="zh-CN" i="1"/>
              <a:t>X</a:t>
            </a:r>
            <a:r>
              <a:rPr lang="en-US" altLang="zh-CN" baseline="-25000"/>
              <a:t>4</a:t>
            </a:r>
            <a:r>
              <a:rPr lang="en-US" altLang="zh-CN"/>
              <a:t>=(1,0,-1,0)</a:t>
            </a:r>
            <a:r>
              <a:rPr lang="en-US" altLang="zh-CN" i="1" baseline="30000"/>
              <a:t>T</a:t>
            </a:r>
            <a:r>
              <a:rPr lang="zh-CN" altLang="en-US"/>
              <a:t>满足条件</a:t>
            </a:r>
            <a:r>
              <a:rPr lang="en-US" altLang="zh-CN"/>
              <a:t>.{</a:t>
            </a:r>
            <a:r>
              <a:rPr lang="en-US" altLang="zh-CN" i="1"/>
              <a:t>X</a:t>
            </a:r>
            <a:r>
              <a:rPr lang="en-US" altLang="zh-CN" baseline="-25000"/>
              <a:t>2</a:t>
            </a:r>
            <a:r>
              <a:rPr lang="en-US" altLang="zh-CN"/>
              <a:t>,</a:t>
            </a:r>
            <a:r>
              <a:rPr lang="en-US" altLang="zh-CN" i="1"/>
              <a:t> X</a:t>
            </a:r>
            <a:r>
              <a:rPr lang="en-US" altLang="zh-CN" baseline="-25000"/>
              <a:t>3</a:t>
            </a:r>
            <a:r>
              <a:rPr lang="en-US" altLang="zh-CN"/>
              <a:t>,</a:t>
            </a:r>
            <a:r>
              <a:rPr lang="en-US" altLang="zh-CN" i="1"/>
              <a:t> X</a:t>
            </a:r>
            <a:r>
              <a:rPr lang="en-US" altLang="zh-CN" baseline="-25000"/>
              <a:t>4</a:t>
            </a:r>
            <a:r>
              <a:rPr lang="en-US" altLang="zh-CN"/>
              <a:t>}</a:t>
            </a:r>
            <a:r>
              <a:rPr lang="zh-CN" altLang="en-US"/>
              <a:t>是</a:t>
            </a:r>
            <a:r>
              <a:rPr lang="en-US" altLang="zh-CN"/>
              <a:t>ker(</a:t>
            </a:r>
            <a:r>
              <a:rPr lang="en-US" altLang="zh-CN" i="1"/>
              <a:t>A+I</a:t>
            </a:r>
            <a:r>
              <a:rPr lang="en-US" altLang="zh-CN"/>
              <a:t>)</a:t>
            </a:r>
            <a:r>
              <a:rPr lang="en-US" altLang="zh-CN" baseline="30000"/>
              <a:t>2</a:t>
            </a:r>
            <a:r>
              <a:rPr lang="zh-CN" altLang="en-US"/>
              <a:t>的一组基</a:t>
            </a:r>
            <a:r>
              <a:rPr lang="en-US" altLang="zh-CN"/>
              <a:t>.</a:t>
            </a:r>
          </a:p>
          <a:p>
            <a:pPr eaLnBrk="1" hangingPunct="1"/>
            <a:r>
              <a:rPr lang="en-US" altLang="zh-CN" i="1"/>
              <a:t>Y</a:t>
            </a:r>
            <a:r>
              <a:rPr lang="en-US" altLang="zh-CN" baseline="-25000"/>
              <a:t>2</a:t>
            </a:r>
            <a:r>
              <a:rPr lang="en-US" altLang="zh-CN"/>
              <a:t>= (</a:t>
            </a:r>
            <a:r>
              <a:rPr lang="en-US" altLang="zh-CN" i="1"/>
              <a:t>A+I</a:t>
            </a:r>
            <a:r>
              <a:rPr lang="en-US" altLang="zh-CN"/>
              <a:t>)</a:t>
            </a:r>
            <a:r>
              <a:rPr lang="en-US" altLang="zh-CN" i="1"/>
              <a:t>X</a:t>
            </a:r>
            <a:r>
              <a:rPr lang="en-US" altLang="zh-CN" baseline="-25000"/>
              <a:t>4</a:t>
            </a:r>
            <a:r>
              <a:rPr lang="en-US" altLang="zh-CN"/>
              <a:t>=(0,-1,0,1)</a:t>
            </a:r>
            <a:r>
              <a:rPr lang="en-US" altLang="zh-CN" i="1" baseline="30000"/>
              <a:t> T</a:t>
            </a:r>
            <a:r>
              <a:rPr lang="en-US" altLang="zh-CN"/>
              <a:t>∈ker(</a:t>
            </a:r>
            <a:r>
              <a:rPr lang="en-US" altLang="zh-CN" i="1"/>
              <a:t>A+I</a:t>
            </a:r>
            <a:r>
              <a:rPr lang="en-US" altLang="zh-CN"/>
              <a:t>)</a:t>
            </a:r>
            <a:r>
              <a:rPr lang="zh-CN" altLang="en-US"/>
              <a:t>且</a:t>
            </a:r>
            <a:r>
              <a:rPr lang="en-US" altLang="zh-CN" i="1"/>
              <a:t>Y</a:t>
            </a:r>
            <a:r>
              <a:rPr lang="en-US" altLang="zh-CN" baseline="-25000"/>
              <a:t>2</a:t>
            </a:r>
            <a:r>
              <a:rPr lang="en-US" altLang="zh-CN"/>
              <a:t>,</a:t>
            </a:r>
            <a:r>
              <a:rPr lang="en-US" altLang="zh-CN" i="1"/>
              <a:t> X</a:t>
            </a:r>
            <a:r>
              <a:rPr lang="en-US" altLang="zh-CN" baseline="-25000"/>
              <a:t>3</a:t>
            </a:r>
            <a:r>
              <a:rPr lang="zh-CN" altLang="en-US"/>
              <a:t>线性无关</a:t>
            </a:r>
            <a:r>
              <a:rPr lang="en-US" altLang="zh-CN"/>
              <a:t>, </a:t>
            </a:r>
            <a:r>
              <a:rPr lang="zh-CN" altLang="en-US"/>
              <a:t>组成一组基取代</a:t>
            </a:r>
            <a:r>
              <a:rPr lang="en-US" altLang="zh-CN"/>
              <a:t>{</a:t>
            </a:r>
            <a:r>
              <a:rPr lang="en-US" altLang="zh-CN" i="1"/>
              <a:t>X</a:t>
            </a:r>
            <a:r>
              <a:rPr lang="en-US" altLang="zh-CN" baseline="-25000"/>
              <a:t>2</a:t>
            </a:r>
            <a:r>
              <a:rPr lang="en-US" altLang="zh-CN"/>
              <a:t>,</a:t>
            </a:r>
            <a:r>
              <a:rPr lang="en-US" altLang="zh-CN" i="1"/>
              <a:t> X</a:t>
            </a:r>
            <a:r>
              <a:rPr lang="en-US" altLang="zh-CN" baseline="-25000"/>
              <a:t>3 </a:t>
            </a:r>
            <a:r>
              <a:rPr lang="en-US" altLang="zh-CN"/>
              <a:t>}. </a:t>
            </a:r>
            <a:r>
              <a:rPr lang="zh-CN" altLang="en-US"/>
              <a:t>得到</a:t>
            </a:r>
            <a:r>
              <a:rPr lang="en-US" altLang="zh-CN"/>
              <a:t>ker(</a:t>
            </a:r>
            <a:r>
              <a:rPr lang="en-US" altLang="zh-CN" i="1"/>
              <a:t>A+I</a:t>
            </a:r>
            <a:r>
              <a:rPr lang="en-US" altLang="zh-CN"/>
              <a:t>)</a:t>
            </a:r>
            <a:r>
              <a:rPr lang="en-US" altLang="zh-CN" baseline="30000"/>
              <a:t>2</a:t>
            </a:r>
            <a:r>
              <a:rPr lang="zh-CN" altLang="en-US"/>
              <a:t>的基</a:t>
            </a:r>
            <a:r>
              <a:rPr lang="en-US" altLang="zh-CN"/>
              <a:t>{</a:t>
            </a:r>
            <a:r>
              <a:rPr lang="en-US" altLang="zh-CN" i="1"/>
              <a:t>Y</a:t>
            </a:r>
            <a:r>
              <a:rPr lang="en-US" altLang="zh-CN" baseline="-25000"/>
              <a:t>2</a:t>
            </a:r>
            <a:r>
              <a:rPr lang="en-US" altLang="zh-CN"/>
              <a:t>,</a:t>
            </a:r>
            <a:r>
              <a:rPr lang="en-US" altLang="zh-CN" i="1"/>
              <a:t> X</a:t>
            </a:r>
            <a:r>
              <a:rPr lang="en-US" altLang="zh-CN" baseline="-25000"/>
              <a:t>3</a:t>
            </a:r>
            <a:r>
              <a:rPr lang="en-US" altLang="zh-CN"/>
              <a:t>,</a:t>
            </a:r>
            <a:r>
              <a:rPr lang="en-US" altLang="zh-CN" i="1"/>
              <a:t> X</a:t>
            </a:r>
            <a:r>
              <a:rPr lang="en-US" altLang="zh-CN" baseline="-25000"/>
              <a:t>4</a:t>
            </a:r>
            <a:r>
              <a:rPr lang="en-US" altLang="zh-CN"/>
              <a:t>}.</a:t>
            </a:r>
            <a:endParaRPr lang="zh-CN" altLang="en-US"/>
          </a:p>
        </p:txBody>
      </p:sp>
    </p:spTree>
  </p:cSld>
  <p:clrMapOvr>
    <a:masterClrMapping/>
  </p:clrMapOvr>
  <p:transition>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矩形 2">
            <a:extLst>
              <a:ext uri="{FF2B5EF4-FFF2-40B4-BE49-F238E27FC236}">
                <a16:creationId xmlns:a16="http://schemas.microsoft.com/office/drawing/2014/main" id="{3BB93E7D-6B27-2033-D07F-7462EE6C313E}"/>
              </a:ext>
            </a:extLst>
          </p:cNvPr>
          <p:cNvSpPr>
            <a:spLocks noChangeArrowheads="1"/>
          </p:cNvSpPr>
          <p:nvPr/>
        </p:nvSpPr>
        <p:spPr bwMode="auto">
          <a:xfrm>
            <a:off x="309563" y="130175"/>
            <a:ext cx="15176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我们有 </a:t>
            </a:r>
          </a:p>
        </p:txBody>
      </p:sp>
      <p:graphicFrame>
        <p:nvGraphicFramePr>
          <p:cNvPr id="52226" name="Object 2">
            <a:extLst>
              <a:ext uri="{FF2B5EF4-FFF2-40B4-BE49-F238E27FC236}">
                <a16:creationId xmlns:a16="http://schemas.microsoft.com/office/drawing/2014/main" id="{2D7B25EF-88EB-A3DD-26ED-04601B0E16FF}"/>
              </a:ext>
            </a:extLst>
          </p:cNvPr>
          <p:cNvGraphicFramePr>
            <a:graphicFrameLocks noChangeAspect="1"/>
          </p:cNvGraphicFramePr>
          <p:nvPr/>
        </p:nvGraphicFramePr>
        <p:xfrm>
          <a:off x="1617663" y="217488"/>
          <a:ext cx="7526337" cy="2763837"/>
        </p:xfrm>
        <a:graphic>
          <a:graphicData uri="http://schemas.openxmlformats.org/presentationml/2006/ole">
            <mc:AlternateContent xmlns:mc="http://schemas.openxmlformats.org/markup-compatibility/2006">
              <mc:Choice xmlns:v="urn:schemas-microsoft-com:vml" Requires="v">
                <p:oleObj name="Equation" r:id="rId2" imgW="3263760" imgH="1168200" progId="Equation.3">
                  <p:embed/>
                </p:oleObj>
              </mc:Choice>
              <mc:Fallback>
                <p:oleObj name="Equation" r:id="rId2" imgW="3263760" imgH="11682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7663" y="217488"/>
                        <a:ext cx="7526337" cy="2763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28" name="矩形 4">
            <a:extLst>
              <a:ext uri="{FF2B5EF4-FFF2-40B4-BE49-F238E27FC236}">
                <a16:creationId xmlns:a16="http://schemas.microsoft.com/office/drawing/2014/main" id="{85A577FD-ABDF-03B4-0EE4-744E92A0EDF1}"/>
              </a:ext>
            </a:extLst>
          </p:cNvPr>
          <p:cNvSpPr>
            <a:spLocks noChangeArrowheads="1"/>
          </p:cNvSpPr>
          <p:nvPr/>
        </p:nvSpPr>
        <p:spPr bwMode="auto">
          <a:xfrm>
            <a:off x="434975" y="3136900"/>
            <a:ext cx="85105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en-US" altLang="zh-CN" i="1"/>
              <a:t>P=</a:t>
            </a:r>
            <a:r>
              <a:rPr lang="en-US" altLang="zh-CN"/>
              <a:t>(</a:t>
            </a:r>
            <a:r>
              <a:rPr lang="en-US" altLang="zh-CN" i="1"/>
              <a:t>X</a:t>
            </a:r>
            <a:r>
              <a:rPr lang="en-US" altLang="zh-CN" baseline="-25000"/>
              <a:t>1</a:t>
            </a:r>
            <a:r>
              <a:rPr lang="en-US" altLang="zh-CN"/>
              <a:t>,</a:t>
            </a:r>
            <a:r>
              <a:rPr lang="en-US" altLang="zh-CN" i="1"/>
              <a:t>Y</a:t>
            </a:r>
            <a:r>
              <a:rPr lang="en-US" altLang="zh-CN" baseline="-25000"/>
              <a:t>2</a:t>
            </a:r>
            <a:r>
              <a:rPr lang="en-US" altLang="zh-CN"/>
              <a:t>,</a:t>
            </a:r>
            <a:r>
              <a:rPr lang="en-US" altLang="zh-CN" i="1"/>
              <a:t>X</a:t>
            </a:r>
            <a:r>
              <a:rPr lang="en-US" altLang="zh-CN" baseline="-25000"/>
              <a:t>4</a:t>
            </a:r>
            <a:r>
              <a:rPr lang="en-US" altLang="zh-CN"/>
              <a:t>,</a:t>
            </a:r>
            <a:r>
              <a:rPr lang="en-US" altLang="zh-CN" i="1"/>
              <a:t>X</a:t>
            </a:r>
            <a:r>
              <a:rPr lang="en-US" altLang="zh-CN" baseline="-25000"/>
              <a:t>3</a:t>
            </a:r>
            <a:r>
              <a:rPr lang="en-US" altLang="zh-CN"/>
              <a:t>)</a:t>
            </a:r>
            <a:r>
              <a:rPr lang="zh-CN" altLang="en-US"/>
              <a:t>为所求可逆方阵</a:t>
            </a:r>
            <a:r>
              <a:rPr lang="en-US" altLang="zh-CN"/>
              <a:t>.</a:t>
            </a:r>
            <a:endParaRPr lang="zh-CN" altLang="en-US"/>
          </a:p>
        </p:txBody>
      </p:sp>
      <p:sp>
        <p:nvSpPr>
          <p:cNvPr id="52229" name="矩形 5">
            <a:extLst>
              <a:ext uri="{FF2B5EF4-FFF2-40B4-BE49-F238E27FC236}">
                <a16:creationId xmlns:a16="http://schemas.microsoft.com/office/drawing/2014/main" id="{F7FBE57F-6F72-AA1F-7F68-74873082A7BC}"/>
              </a:ext>
            </a:extLst>
          </p:cNvPr>
          <p:cNvSpPr>
            <a:spLocks noChangeArrowheads="1"/>
          </p:cNvSpPr>
          <p:nvPr/>
        </p:nvSpPr>
        <p:spPr bwMode="auto">
          <a:xfrm>
            <a:off x="117475" y="3990975"/>
            <a:ext cx="89090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en-US" altLang="zh-CN"/>
              <a:t>(3) A</a:t>
            </a:r>
            <a:r>
              <a:rPr lang="zh-CN" altLang="en-US"/>
              <a:t>相似于若当形矩阵</a:t>
            </a:r>
            <a:r>
              <a:rPr lang="en-US" altLang="zh-CN" i="1"/>
              <a:t>J</a:t>
            </a:r>
            <a:r>
              <a:rPr lang="en-US" altLang="zh-CN"/>
              <a:t>. </a:t>
            </a:r>
            <a:r>
              <a:rPr lang="zh-CN" altLang="en-US"/>
              <a:t>因此</a:t>
            </a:r>
            <a:r>
              <a:rPr lang="en-US" altLang="zh-CN" i="1"/>
              <a:t>J</a:t>
            </a:r>
            <a:r>
              <a:rPr lang="zh-CN" altLang="en-US"/>
              <a:t>的最小多项式就是</a:t>
            </a:r>
            <a:r>
              <a:rPr lang="en-US" altLang="zh-CN"/>
              <a:t>A</a:t>
            </a:r>
            <a:r>
              <a:rPr lang="zh-CN" altLang="en-US"/>
              <a:t>的最小多项式</a:t>
            </a:r>
            <a:r>
              <a:rPr lang="en-US" altLang="zh-CN"/>
              <a:t>.</a:t>
            </a:r>
            <a:r>
              <a:rPr lang="zh-CN" altLang="en-US"/>
              <a:t> </a:t>
            </a:r>
            <a:r>
              <a:rPr lang="en-US" altLang="zh-CN" i="1"/>
              <a:t>J</a:t>
            </a:r>
            <a:r>
              <a:rPr lang="zh-CN" altLang="en-US"/>
              <a:t>的最小多项式就是</a:t>
            </a:r>
            <a:r>
              <a:rPr lang="en-US" altLang="zh-CN"/>
              <a:t>3</a:t>
            </a:r>
            <a:r>
              <a:rPr lang="zh-CN" altLang="en-US"/>
              <a:t>个若当块的最小多项式的最小公倍式</a:t>
            </a:r>
            <a:r>
              <a:rPr lang="en-US" altLang="zh-CN"/>
              <a:t>.</a:t>
            </a:r>
            <a:r>
              <a:rPr lang="el-GR" altLang="zh-CN" i="1"/>
              <a:t> </a:t>
            </a:r>
            <a:r>
              <a:rPr lang="zh-CN" altLang="en-US"/>
              <a:t>所以</a:t>
            </a:r>
            <a:r>
              <a:rPr lang="en-US" altLang="zh-CN" i="1"/>
              <a:t>d</a:t>
            </a:r>
            <a:r>
              <a:rPr lang="en-US" altLang="zh-CN" i="1" baseline="-25000"/>
              <a:t>A</a:t>
            </a:r>
            <a:r>
              <a:rPr lang="en-US" altLang="zh-CN"/>
              <a:t>(</a:t>
            </a:r>
            <a:r>
              <a:rPr lang="el-GR" altLang="zh-CN" i="1"/>
              <a:t>λ</a:t>
            </a:r>
            <a:r>
              <a:rPr lang="en-US" altLang="zh-CN"/>
              <a:t>)=</a:t>
            </a:r>
            <a:r>
              <a:rPr lang="el-GR" altLang="zh-CN" i="1"/>
              <a:t> λ</a:t>
            </a:r>
            <a:r>
              <a:rPr lang="en-US" altLang="zh-CN"/>
              <a:t>(</a:t>
            </a:r>
            <a:r>
              <a:rPr lang="el-GR" altLang="zh-CN" i="1"/>
              <a:t>λ</a:t>
            </a:r>
            <a:r>
              <a:rPr lang="en-US" altLang="zh-CN" i="1"/>
              <a:t>+</a:t>
            </a:r>
            <a:r>
              <a:rPr lang="en-US" altLang="zh-CN"/>
              <a:t>1)</a:t>
            </a:r>
            <a:r>
              <a:rPr lang="en-US" altLang="zh-CN" baseline="30000"/>
              <a:t>2</a:t>
            </a:r>
            <a:r>
              <a:rPr lang="en-US" altLang="zh-CN"/>
              <a:t> .</a:t>
            </a:r>
            <a:endParaRPr lang="zh-CN" altLang="en-US"/>
          </a:p>
        </p:txBody>
      </p:sp>
    </p:spTree>
  </p:cSld>
  <p:clrMapOvr>
    <a:masterClrMapping/>
  </p:clrMapOvr>
  <p:transition>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a:extLst>
              <a:ext uri="{FF2B5EF4-FFF2-40B4-BE49-F238E27FC236}">
                <a16:creationId xmlns:a16="http://schemas.microsoft.com/office/drawing/2014/main" id="{A23A3937-5054-18A9-7854-C8BAF58FED9C}"/>
              </a:ext>
            </a:extLst>
          </p:cNvPr>
          <p:cNvSpPr>
            <a:spLocks noChangeArrowheads="1"/>
          </p:cNvSpPr>
          <p:nvPr/>
        </p:nvSpPr>
        <p:spPr bwMode="auto">
          <a:xfrm>
            <a:off x="384175" y="360363"/>
            <a:ext cx="83439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solidFill>
                  <a:schemeClr val="tx2"/>
                </a:solidFill>
              </a:rPr>
              <a:t>定理</a:t>
            </a:r>
            <a:r>
              <a:rPr lang="en-US" altLang="zh-CN">
                <a:solidFill>
                  <a:schemeClr val="tx2"/>
                </a:solidFill>
              </a:rPr>
              <a:t>:</a:t>
            </a:r>
            <a:r>
              <a:rPr lang="en-US" altLang="zh-CN"/>
              <a:t> </a:t>
            </a:r>
            <a:r>
              <a:rPr lang="zh-CN" altLang="en-US"/>
              <a:t>设复方阵</a:t>
            </a:r>
            <a:r>
              <a:rPr lang="en-US" altLang="zh-CN" i="1"/>
              <a:t>A</a:t>
            </a:r>
            <a:r>
              <a:rPr lang="zh-CN" altLang="en-US"/>
              <a:t>相似于若当形矩阵</a:t>
            </a:r>
            <a:r>
              <a:rPr lang="en-US" altLang="zh-CN" i="1"/>
              <a:t>J</a:t>
            </a:r>
            <a:r>
              <a:rPr lang="en-US" altLang="zh-CN"/>
              <a:t>. </a:t>
            </a:r>
            <a:r>
              <a:rPr lang="zh-CN" altLang="en-US"/>
              <a:t>则对</a:t>
            </a:r>
            <a:r>
              <a:rPr lang="en-US" altLang="zh-CN" i="1"/>
              <a:t>A</a:t>
            </a:r>
            <a:r>
              <a:rPr lang="zh-CN" altLang="en-US"/>
              <a:t>的每个特征值</a:t>
            </a:r>
            <a:r>
              <a:rPr lang="en-US" altLang="zh-CN" i="1">
                <a:ea typeface="华文新魏" panose="02010800040101010101" pitchFamily="2" charset="-122"/>
              </a:rPr>
              <a:t>λ</a:t>
            </a:r>
            <a:r>
              <a:rPr lang="en-US" altLang="zh-CN" i="1" baseline="-25000"/>
              <a:t>i</a:t>
            </a:r>
            <a:r>
              <a:rPr lang="en-US" altLang="zh-CN"/>
              <a:t>, (1≤</a:t>
            </a:r>
            <a:r>
              <a:rPr lang="en-US" altLang="zh-CN" i="1"/>
              <a:t>i</a:t>
            </a:r>
            <a:r>
              <a:rPr lang="en-US" altLang="zh-CN"/>
              <a:t>≤</a:t>
            </a:r>
            <a:r>
              <a:rPr lang="en-US" altLang="zh-CN" i="1"/>
              <a:t>t</a:t>
            </a:r>
            <a:r>
              <a:rPr lang="en-US" altLang="zh-CN"/>
              <a:t>),</a:t>
            </a:r>
            <a:r>
              <a:rPr lang="zh-CN" altLang="en-US"/>
              <a:t>可以利用等式</a:t>
            </a:r>
          </a:p>
        </p:txBody>
      </p:sp>
      <p:graphicFrame>
        <p:nvGraphicFramePr>
          <p:cNvPr id="53250" name="Object 2">
            <a:extLst>
              <a:ext uri="{FF2B5EF4-FFF2-40B4-BE49-F238E27FC236}">
                <a16:creationId xmlns:a16="http://schemas.microsoft.com/office/drawing/2014/main" id="{B3AC58AE-07A8-C054-1695-91D5CB7370B7}"/>
              </a:ext>
            </a:extLst>
          </p:cNvPr>
          <p:cNvGraphicFramePr>
            <a:graphicFrameLocks noChangeAspect="1"/>
          </p:cNvGraphicFramePr>
          <p:nvPr/>
        </p:nvGraphicFramePr>
        <p:xfrm>
          <a:off x="1651000" y="1384300"/>
          <a:ext cx="5768975" cy="571500"/>
        </p:xfrm>
        <a:graphic>
          <a:graphicData uri="http://schemas.openxmlformats.org/presentationml/2006/ole">
            <mc:AlternateContent xmlns:mc="http://schemas.openxmlformats.org/markup-compatibility/2006">
              <mc:Choice xmlns:v="urn:schemas-microsoft-com:vml" Requires="v">
                <p:oleObj name="公式" r:id="rId2" imgW="2501640" imgH="241200" progId="Equation.3">
                  <p:embed/>
                </p:oleObj>
              </mc:Choice>
              <mc:Fallback>
                <p:oleObj name="公式" r:id="rId2" imgW="2501640" imgH="2412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000" y="1384300"/>
                        <a:ext cx="5768975"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3" name="Rectangle 6">
            <a:extLst>
              <a:ext uri="{FF2B5EF4-FFF2-40B4-BE49-F238E27FC236}">
                <a16:creationId xmlns:a16="http://schemas.microsoft.com/office/drawing/2014/main" id="{E7015D43-500E-31A8-C2D3-E117EDD56432}"/>
              </a:ext>
            </a:extLst>
          </p:cNvPr>
          <p:cNvSpPr>
            <a:spLocks noChangeArrowheads="1"/>
          </p:cNvSpPr>
          <p:nvPr/>
        </p:nvSpPr>
        <p:spPr bwMode="auto">
          <a:xfrm>
            <a:off x="342900" y="1866900"/>
            <a:ext cx="8261350" cy="204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来确定</a:t>
            </a:r>
            <a:r>
              <a:rPr lang="en-US" altLang="zh-CN" i="1"/>
              <a:t>J</a:t>
            </a:r>
            <a:r>
              <a:rPr lang="zh-CN" altLang="en-US"/>
              <a:t>中属于特征值</a:t>
            </a:r>
            <a:r>
              <a:rPr lang="en-US" altLang="zh-CN" i="1">
                <a:ea typeface="华文新魏" panose="02010800040101010101" pitchFamily="2" charset="-122"/>
              </a:rPr>
              <a:t>λ</a:t>
            </a:r>
            <a:r>
              <a:rPr lang="en-US" altLang="zh-CN" i="1" baseline="-25000"/>
              <a:t>i</a:t>
            </a:r>
            <a:r>
              <a:rPr lang="zh-CN" altLang="en-US"/>
              <a:t>的各若当块 </a:t>
            </a:r>
          </a:p>
          <a:p>
            <a:pPr eaLnBrk="1" hangingPunct="1"/>
            <a:endParaRPr lang="zh-CN" altLang="en-US"/>
          </a:p>
          <a:p>
            <a:pPr eaLnBrk="1" hangingPunct="1"/>
            <a:r>
              <a:rPr lang="zh-CN" altLang="en-US"/>
              <a:t>的阶</a:t>
            </a:r>
            <a:r>
              <a:rPr lang="en-US" altLang="zh-CN" i="1"/>
              <a:t>m</a:t>
            </a:r>
            <a:r>
              <a:rPr lang="en-US" altLang="zh-CN" i="1" baseline="-25000"/>
              <a:t>i</a:t>
            </a:r>
            <a:r>
              <a:rPr lang="en-US" altLang="zh-CN" baseline="-25000"/>
              <a:t>1</a:t>
            </a:r>
            <a:r>
              <a:rPr lang="en-US" altLang="zh-CN"/>
              <a:t>,…,</a:t>
            </a:r>
            <a:r>
              <a:rPr lang="en-US" altLang="zh-CN" i="1"/>
              <a:t>m</a:t>
            </a:r>
            <a:r>
              <a:rPr lang="en-US" altLang="zh-CN" i="1" baseline="-25000"/>
              <a:t>iki</a:t>
            </a:r>
            <a:r>
              <a:rPr lang="en-US" altLang="zh-CN"/>
              <a:t>, </a:t>
            </a:r>
            <a:r>
              <a:rPr lang="zh-CN" altLang="en-US"/>
              <a:t>从而确定</a:t>
            </a:r>
            <a:r>
              <a:rPr lang="en-US" altLang="zh-CN" i="1"/>
              <a:t>J</a:t>
            </a:r>
            <a:r>
              <a:rPr lang="en-US" altLang="zh-CN"/>
              <a:t>. </a:t>
            </a:r>
            <a:r>
              <a:rPr lang="zh-CN" altLang="en-US"/>
              <a:t>具体公式为</a:t>
            </a:r>
            <a:r>
              <a:rPr lang="en-US" altLang="zh-CN"/>
              <a:t>:</a:t>
            </a:r>
            <a:endParaRPr lang="zh-CN" altLang="en-US"/>
          </a:p>
        </p:txBody>
      </p:sp>
      <p:graphicFrame>
        <p:nvGraphicFramePr>
          <p:cNvPr id="53251" name="Object 3">
            <a:extLst>
              <a:ext uri="{FF2B5EF4-FFF2-40B4-BE49-F238E27FC236}">
                <a16:creationId xmlns:a16="http://schemas.microsoft.com/office/drawing/2014/main" id="{0BAA3F59-9DB6-5B3A-0440-D85B309BC959}"/>
              </a:ext>
            </a:extLst>
          </p:cNvPr>
          <p:cNvGraphicFramePr>
            <a:graphicFrameLocks noChangeAspect="1"/>
          </p:cNvGraphicFramePr>
          <p:nvPr/>
        </p:nvGraphicFramePr>
        <p:xfrm>
          <a:off x="2622550" y="2593975"/>
          <a:ext cx="2868613" cy="631825"/>
        </p:xfrm>
        <a:graphic>
          <a:graphicData uri="http://schemas.openxmlformats.org/presentationml/2006/ole">
            <mc:AlternateContent xmlns:mc="http://schemas.openxmlformats.org/markup-compatibility/2006">
              <mc:Choice xmlns:v="urn:schemas-microsoft-com:vml" Requires="v">
                <p:oleObj name="公式" r:id="rId4" imgW="1244520" imgH="266400" progId="Equation.3">
                  <p:embed/>
                </p:oleObj>
              </mc:Choice>
              <mc:Fallback>
                <p:oleObj name="公式" r:id="rId4" imgW="1244520" imgH="2664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2550" y="2593975"/>
                        <a:ext cx="2868613"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4" name="Rectangle 8">
            <a:extLst>
              <a:ext uri="{FF2B5EF4-FFF2-40B4-BE49-F238E27FC236}">
                <a16:creationId xmlns:a16="http://schemas.microsoft.com/office/drawing/2014/main" id="{73D8009B-7A75-8740-84D2-5C0B8B96D05A}"/>
              </a:ext>
            </a:extLst>
          </p:cNvPr>
          <p:cNvSpPr>
            <a:spLocks noChangeArrowheads="1"/>
          </p:cNvSpPr>
          <p:nvPr/>
        </p:nvSpPr>
        <p:spPr bwMode="auto">
          <a:xfrm>
            <a:off x="331788" y="3892550"/>
            <a:ext cx="8250237"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计算</a:t>
            </a:r>
            <a:r>
              <a:rPr lang="en-US" altLang="zh-CN" i="1"/>
              <a:t>r</a:t>
            </a:r>
            <a:r>
              <a:rPr lang="en-US" altLang="zh-CN" i="1" baseline="-25000"/>
              <a:t>k</a:t>
            </a:r>
            <a:r>
              <a:rPr lang="en-US" altLang="zh-CN"/>
              <a:t>=rank(</a:t>
            </a:r>
            <a:r>
              <a:rPr lang="en-US" altLang="zh-CN" i="1"/>
              <a:t>A-</a:t>
            </a:r>
            <a:r>
              <a:rPr lang="en-US" altLang="zh-CN" i="1">
                <a:ea typeface="华文新魏" panose="02010800040101010101" pitchFamily="2" charset="-122"/>
              </a:rPr>
              <a:t>λ</a:t>
            </a:r>
            <a:r>
              <a:rPr lang="en-US" altLang="zh-CN" i="1" baseline="-25000"/>
              <a:t>i</a:t>
            </a:r>
            <a:r>
              <a:rPr lang="en-US" altLang="zh-CN" i="1"/>
              <a:t>I</a:t>
            </a:r>
            <a:r>
              <a:rPr lang="en-US" altLang="zh-CN"/>
              <a:t>)</a:t>
            </a:r>
            <a:r>
              <a:rPr lang="en-US" altLang="zh-CN" i="1" baseline="30000"/>
              <a:t>k</a:t>
            </a:r>
            <a:r>
              <a:rPr lang="en-US" altLang="zh-CN"/>
              <a:t>,</a:t>
            </a:r>
            <a:r>
              <a:rPr lang="zh-CN" altLang="en-US"/>
              <a:t>并约定</a:t>
            </a:r>
            <a:r>
              <a:rPr lang="en-US" altLang="zh-CN" i="1"/>
              <a:t>r</a:t>
            </a:r>
            <a:r>
              <a:rPr lang="en-US" altLang="zh-CN" baseline="-25000"/>
              <a:t>0</a:t>
            </a:r>
            <a:r>
              <a:rPr lang="en-US" altLang="zh-CN"/>
              <a:t>=</a:t>
            </a:r>
            <a:r>
              <a:rPr lang="en-US" altLang="zh-CN" i="1"/>
              <a:t>n</a:t>
            </a:r>
            <a:r>
              <a:rPr lang="en-US" altLang="zh-CN"/>
              <a:t>. </a:t>
            </a:r>
            <a:r>
              <a:rPr lang="zh-CN" altLang="en-US"/>
              <a:t>计算</a:t>
            </a:r>
            <a:r>
              <a:rPr lang="en-US" altLang="zh-CN" i="1"/>
              <a:t>d</a:t>
            </a:r>
            <a:r>
              <a:rPr lang="en-US" altLang="zh-CN" i="1" baseline="-25000"/>
              <a:t>k</a:t>
            </a:r>
            <a:r>
              <a:rPr lang="en-US" altLang="zh-CN"/>
              <a:t>=</a:t>
            </a:r>
            <a:r>
              <a:rPr lang="en-US" altLang="zh-CN" i="1"/>
              <a:t>r</a:t>
            </a:r>
            <a:r>
              <a:rPr lang="en-US" altLang="zh-CN" i="1" baseline="-25000"/>
              <a:t>k</a:t>
            </a:r>
            <a:r>
              <a:rPr lang="en-US" altLang="zh-CN" baseline="-25000"/>
              <a:t>-1</a:t>
            </a:r>
            <a:r>
              <a:rPr lang="en-US" altLang="zh-CN"/>
              <a:t>-</a:t>
            </a:r>
            <a:r>
              <a:rPr lang="en-US" altLang="zh-CN" i="1"/>
              <a:t>r</a:t>
            </a:r>
            <a:r>
              <a:rPr lang="en-US" altLang="zh-CN" i="1" baseline="-25000"/>
              <a:t>k</a:t>
            </a:r>
            <a:r>
              <a:rPr lang="en-US" altLang="zh-CN"/>
              <a:t>, (</a:t>
            </a:r>
            <a:r>
              <a:rPr lang="en-US" altLang="zh-CN" i="1"/>
              <a:t>k</a:t>
            </a:r>
            <a:r>
              <a:rPr lang="en-US" altLang="zh-CN"/>
              <a:t>≥1), </a:t>
            </a:r>
            <a:r>
              <a:rPr lang="zh-CN" altLang="en-US"/>
              <a:t>则</a:t>
            </a:r>
            <a:r>
              <a:rPr lang="en-US" altLang="zh-CN" i="1"/>
              <a:t>d</a:t>
            </a:r>
            <a:r>
              <a:rPr lang="en-US" altLang="zh-CN" i="1" baseline="-25000"/>
              <a:t>k</a:t>
            </a:r>
            <a:r>
              <a:rPr lang="en-US" altLang="zh-CN"/>
              <a:t>≥</a:t>
            </a:r>
            <a:r>
              <a:rPr lang="en-US" altLang="zh-CN" i="1"/>
              <a:t>d</a:t>
            </a:r>
            <a:r>
              <a:rPr lang="en-US" altLang="zh-CN" i="1" baseline="-25000"/>
              <a:t>k</a:t>
            </a:r>
            <a:r>
              <a:rPr lang="en-US" altLang="zh-CN" baseline="-25000"/>
              <a:t>+1</a:t>
            </a:r>
            <a:r>
              <a:rPr lang="en-US" altLang="zh-CN"/>
              <a:t>.</a:t>
            </a:r>
            <a:r>
              <a:rPr lang="zh-CN" altLang="en-US"/>
              <a:t>计算</a:t>
            </a:r>
            <a:r>
              <a:rPr lang="en-US" altLang="zh-CN" i="1"/>
              <a:t>δ</a:t>
            </a:r>
            <a:r>
              <a:rPr lang="en-US" altLang="zh-CN" i="1" baseline="-25000"/>
              <a:t>k</a:t>
            </a:r>
            <a:r>
              <a:rPr lang="en-US" altLang="zh-CN"/>
              <a:t>= </a:t>
            </a:r>
            <a:r>
              <a:rPr lang="en-US" altLang="zh-CN" i="1"/>
              <a:t>d</a:t>
            </a:r>
            <a:r>
              <a:rPr lang="en-US" altLang="zh-CN" i="1" baseline="-25000"/>
              <a:t>k</a:t>
            </a:r>
            <a:r>
              <a:rPr lang="en-US" altLang="zh-CN"/>
              <a:t>-</a:t>
            </a:r>
            <a:r>
              <a:rPr lang="en-US" altLang="zh-CN" i="1"/>
              <a:t>d</a:t>
            </a:r>
            <a:r>
              <a:rPr lang="en-US" altLang="zh-CN" i="1" baseline="-25000"/>
              <a:t>k</a:t>
            </a:r>
            <a:r>
              <a:rPr lang="en-US" altLang="zh-CN" baseline="-25000"/>
              <a:t>+1</a:t>
            </a:r>
            <a:r>
              <a:rPr lang="en-US" altLang="zh-CN"/>
              <a:t>, (</a:t>
            </a:r>
            <a:r>
              <a:rPr lang="en-US" altLang="zh-CN" i="1"/>
              <a:t>k</a:t>
            </a:r>
            <a:r>
              <a:rPr lang="en-US" altLang="zh-CN"/>
              <a:t>≥1). </a:t>
            </a:r>
            <a:r>
              <a:rPr lang="zh-CN" altLang="en-US"/>
              <a:t>则</a:t>
            </a:r>
            <a:r>
              <a:rPr lang="en-US" altLang="zh-CN"/>
              <a:t>: </a:t>
            </a:r>
            <a:r>
              <a:rPr lang="en-US" altLang="zh-CN" i="1"/>
              <a:t>J</a:t>
            </a:r>
            <a:r>
              <a:rPr lang="zh-CN" altLang="en-US"/>
              <a:t>中的</a:t>
            </a:r>
            <a:r>
              <a:rPr lang="en-US" altLang="zh-CN" i="1"/>
              <a:t>k</a:t>
            </a:r>
            <a:r>
              <a:rPr lang="zh-CN" altLang="en-US"/>
              <a:t>阶若当块</a:t>
            </a:r>
            <a:r>
              <a:rPr lang="en-US" altLang="zh-CN" i="1"/>
              <a:t>J</a:t>
            </a:r>
            <a:r>
              <a:rPr lang="en-US" altLang="zh-CN" i="1" baseline="-25000"/>
              <a:t>k</a:t>
            </a:r>
            <a:r>
              <a:rPr lang="en-US" altLang="zh-CN"/>
              <a:t>(</a:t>
            </a:r>
            <a:r>
              <a:rPr lang="en-US" altLang="zh-CN" i="1"/>
              <a:t>λ</a:t>
            </a:r>
            <a:r>
              <a:rPr lang="en-US" altLang="zh-CN" i="1" baseline="-25000"/>
              <a:t>i</a:t>
            </a:r>
            <a:r>
              <a:rPr lang="en-US" altLang="zh-CN"/>
              <a:t>)</a:t>
            </a:r>
            <a:r>
              <a:rPr lang="zh-CN" altLang="en-US"/>
              <a:t>共有</a:t>
            </a:r>
            <a:r>
              <a:rPr lang="en-US" altLang="zh-CN" i="1"/>
              <a:t>δ</a:t>
            </a:r>
            <a:r>
              <a:rPr lang="en-US" altLang="zh-CN" i="1" baseline="-25000"/>
              <a:t>k</a:t>
            </a:r>
            <a:r>
              <a:rPr lang="zh-CN" altLang="en-US"/>
              <a:t>个</a:t>
            </a:r>
            <a:r>
              <a:rPr lang="en-US" altLang="zh-CN"/>
              <a:t>.</a:t>
            </a:r>
            <a:endParaRPr lang="zh-CN" altLang="en-US"/>
          </a:p>
        </p:txBody>
      </p:sp>
    </p:spTree>
  </p:cSld>
  <p:clrMapOvr>
    <a:masterClrMapping/>
  </p:clrMapOvr>
  <p:transition>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3" name="Text Box 59">
            <a:extLst>
              <a:ext uri="{FF2B5EF4-FFF2-40B4-BE49-F238E27FC236}">
                <a16:creationId xmlns:a16="http://schemas.microsoft.com/office/drawing/2014/main" id="{37527DD2-328A-4956-717C-B3F94312E6D3}"/>
              </a:ext>
            </a:extLst>
          </p:cNvPr>
          <p:cNvSpPr txBox="1">
            <a:spLocks noChangeArrowheads="1"/>
          </p:cNvSpPr>
          <p:nvPr/>
        </p:nvSpPr>
        <p:spPr bwMode="auto">
          <a:xfrm>
            <a:off x="301625" y="250825"/>
            <a:ext cx="8101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证明：设</a:t>
            </a:r>
          </a:p>
        </p:txBody>
      </p:sp>
      <p:graphicFrame>
        <p:nvGraphicFramePr>
          <p:cNvPr id="54274" name="Object 11">
            <a:extLst>
              <a:ext uri="{FF2B5EF4-FFF2-40B4-BE49-F238E27FC236}">
                <a16:creationId xmlns:a16="http://schemas.microsoft.com/office/drawing/2014/main" id="{B29FD3EF-8739-95C7-7289-8775CDDA3AAD}"/>
              </a:ext>
            </a:extLst>
          </p:cNvPr>
          <p:cNvGraphicFramePr>
            <a:graphicFrameLocks noChangeAspect="1"/>
          </p:cNvGraphicFramePr>
          <p:nvPr/>
        </p:nvGraphicFramePr>
        <p:xfrm>
          <a:off x="1971675" y="282575"/>
          <a:ext cx="3984625" cy="563563"/>
        </p:xfrm>
        <a:graphic>
          <a:graphicData uri="http://schemas.openxmlformats.org/presentationml/2006/ole">
            <mc:AlternateContent xmlns:mc="http://schemas.openxmlformats.org/markup-compatibility/2006">
              <mc:Choice xmlns:v="urn:schemas-microsoft-com:vml" Requires="v">
                <p:oleObj name="公式" r:id="rId2" imgW="1815840" imgH="253800" progId="Equation.3">
                  <p:embed/>
                </p:oleObj>
              </mc:Choice>
              <mc:Fallback>
                <p:oleObj name="公式" r:id="rId2" imgW="1815840" imgH="253800" progId="Equation.3">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1675" y="282575"/>
                        <a:ext cx="3984625"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84" name="Text Box 63">
            <a:extLst>
              <a:ext uri="{FF2B5EF4-FFF2-40B4-BE49-F238E27FC236}">
                <a16:creationId xmlns:a16="http://schemas.microsoft.com/office/drawing/2014/main" id="{B72E4D64-CF9F-2C05-06BE-8C3044D195AD}"/>
              </a:ext>
            </a:extLst>
          </p:cNvPr>
          <p:cNvSpPr txBox="1">
            <a:spLocks noChangeArrowheads="1"/>
          </p:cNvSpPr>
          <p:nvPr/>
        </p:nvSpPr>
        <p:spPr bwMode="auto">
          <a:xfrm>
            <a:off x="5959475" y="300038"/>
            <a:ext cx="25209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是</a:t>
            </a:r>
            <a:r>
              <a:rPr lang="en-US" altLang="zh-CN" i="1"/>
              <a:t>A</a:t>
            </a:r>
            <a:r>
              <a:rPr lang="zh-CN" altLang="en-US"/>
              <a:t>的不同</a:t>
            </a:r>
          </a:p>
        </p:txBody>
      </p:sp>
      <p:sp>
        <p:nvSpPr>
          <p:cNvPr id="54285" name="Text Box 64">
            <a:extLst>
              <a:ext uri="{FF2B5EF4-FFF2-40B4-BE49-F238E27FC236}">
                <a16:creationId xmlns:a16="http://schemas.microsoft.com/office/drawing/2014/main" id="{BE93E571-38AB-7336-092E-0616676BA6C4}"/>
              </a:ext>
            </a:extLst>
          </p:cNvPr>
          <p:cNvSpPr txBox="1">
            <a:spLocks noChangeArrowheads="1"/>
          </p:cNvSpPr>
          <p:nvPr/>
        </p:nvSpPr>
        <p:spPr bwMode="auto">
          <a:xfrm>
            <a:off x="322263" y="835025"/>
            <a:ext cx="30591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的特征值</a:t>
            </a:r>
            <a:r>
              <a:rPr lang="en-US" altLang="zh-CN"/>
              <a:t>.</a:t>
            </a:r>
          </a:p>
        </p:txBody>
      </p:sp>
      <p:graphicFrame>
        <p:nvGraphicFramePr>
          <p:cNvPr id="54275" name="Object 13">
            <a:extLst>
              <a:ext uri="{FF2B5EF4-FFF2-40B4-BE49-F238E27FC236}">
                <a16:creationId xmlns:a16="http://schemas.microsoft.com/office/drawing/2014/main" id="{766C4D35-0FAF-16A6-6A76-A2577D50E4AB}"/>
              </a:ext>
            </a:extLst>
          </p:cNvPr>
          <p:cNvGraphicFramePr>
            <a:graphicFrameLocks noChangeAspect="1"/>
          </p:cNvGraphicFramePr>
          <p:nvPr/>
        </p:nvGraphicFramePr>
        <p:xfrm>
          <a:off x="2257425" y="914400"/>
          <a:ext cx="4064000" cy="541338"/>
        </p:xfrm>
        <a:graphic>
          <a:graphicData uri="http://schemas.openxmlformats.org/presentationml/2006/ole">
            <mc:AlternateContent xmlns:mc="http://schemas.openxmlformats.org/markup-compatibility/2006">
              <mc:Choice xmlns:v="urn:schemas-microsoft-com:vml" Requires="v">
                <p:oleObj name="公式" r:id="rId4" imgW="1562040" imgH="228600" progId="Equation.3">
                  <p:embed/>
                </p:oleObj>
              </mc:Choice>
              <mc:Fallback>
                <p:oleObj name="公式" r:id="rId4" imgW="1562040" imgH="228600" progId="Equation.3">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7425" y="914400"/>
                        <a:ext cx="4064000" cy="54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6" name="Object 14">
            <a:extLst>
              <a:ext uri="{FF2B5EF4-FFF2-40B4-BE49-F238E27FC236}">
                <a16:creationId xmlns:a16="http://schemas.microsoft.com/office/drawing/2014/main" id="{117D59D4-7A96-F67F-3A26-0BBE591A4E69}"/>
              </a:ext>
            </a:extLst>
          </p:cNvPr>
          <p:cNvGraphicFramePr>
            <a:graphicFrameLocks noChangeAspect="1"/>
          </p:cNvGraphicFramePr>
          <p:nvPr/>
        </p:nvGraphicFramePr>
        <p:xfrm>
          <a:off x="1181100" y="1450975"/>
          <a:ext cx="6580188" cy="603250"/>
        </p:xfrm>
        <a:graphic>
          <a:graphicData uri="http://schemas.openxmlformats.org/presentationml/2006/ole">
            <mc:AlternateContent xmlns:mc="http://schemas.openxmlformats.org/markup-compatibility/2006">
              <mc:Choice xmlns:v="urn:schemas-microsoft-com:vml" Requires="v">
                <p:oleObj name="公式" r:id="rId6" imgW="2539800" imgH="266400" progId="Equation.3">
                  <p:embed/>
                </p:oleObj>
              </mc:Choice>
              <mc:Fallback>
                <p:oleObj name="公式" r:id="rId6" imgW="2539800" imgH="266400"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1100" y="1450975"/>
                        <a:ext cx="6580188"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86" name="Text Box 4">
            <a:extLst>
              <a:ext uri="{FF2B5EF4-FFF2-40B4-BE49-F238E27FC236}">
                <a16:creationId xmlns:a16="http://schemas.microsoft.com/office/drawing/2014/main" id="{F827ECBA-4861-0E97-712D-8A215809E596}"/>
              </a:ext>
            </a:extLst>
          </p:cNvPr>
          <p:cNvSpPr txBox="1">
            <a:spLocks noChangeArrowheads="1"/>
          </p:cNvSpPr>
          <p:nvPr/>
        </p:nvSpPr>
        <p:spPr bwMode="auto">
          <a:xfrm>
            <a:off x="342900" y="1912938"/>
            <a:ext cx="4826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其中</a:t>
            </a:r>
          </a:p>
        </p:txBody>
      </p:sp>
      <p:graphicFrame>
        <p:nvGraphicFramePr>
          <p:cNvPr id="54277" name="Object 2">
            <a:extLst>
              <a:ext uri="{FF2B5EF4-FFF2-40B4-BE49-F238E27FC236}">
                <a16:creationId xmlns:a16="http://schemas.microsoft.com/office/drawing/2014/main" id="{E5DBFD23-35D6-7FB6-BC9B-8D6FF744FABE}"/>
              </a:ext>
            </a:extLst>
          </p:cNvPr>
          <p:cNvGraphicFramePr>
            <a:graphicFrameLocks noChangeAspect="1"/>
          </p:cNvGraphicFramePr>
          <p:nvPr/>
        </p:nvGraphicFramePr>
        <p:xfrm>
          <a:off x="1231900" y="1933575"/>
          <a:ext cx="3595688" cy="615950"/>
        </p:xfrm>
        <a:graphic>
          <a:graphicData uri="http://schemas.openxmlformats.org/presentationml/2006/ole">
            <mc:AlternateContent xmlns:mc="http://schemas.openxmlformats.org/markup-compatibility/2006">
              <mc:Choice xmlns:v="urn:schemas-microsoft-com:vml" Requires="v">
                <p:oleObj name="公式" r:id="rId8" imgW="1257120" imgH="241200" progId="Equation.3">
                  <p:embed/>
                </p:oleObj>
              </mc:Choice>
              <mc:Fallback>
                <p:oleObj name="公式" r:id="rId8" imgW="1257120" imgH="241200" progId="Equation.3">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31900" y="1933575"/>
                        <a:ext cx="3595688"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87" name="Text Box 8">
            <a:extLst>
              <a:ext uri="{FF2B5EF4-FFF2-40B4-BE49-F238E27FC236}">
                <a16:creationId xmlns:a16="http://schemas.microsoft.com/office/drawing/2014/main" id="{508FE36D-0E13-769D-319C-E40574545EE0}"/>
              </a:ext>
            </a:extLst>
          </p:cNvPr>
          <p:cNvSpPr txBox="1">
            <a:spLocks noChangeArrowheads="1"/>
          </p:cNvSpPr>
          <p:nvPr/>
        </p:nvSpPr>
        <p:spPr bwMode="auto">
          <a:xfrm>
            <a:off x="962025" y="2517775"/>
            <a:ext cx="50403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每个</a:t>
            </a:r>
          </a:p>
        </p:txBody>
      </p:sp>
      <p:graphicFrame>
        <p:nvGraphicFramePr>
          <p:cNvPr id="54278" name="Object 3">
            <a:extLst>
              <a:ext uri="{FF2B5EF4-FFF2-40B4-BE49-F238E27FC236}">
                <a16:creationId xmlns:a16="http://schemas.microsoft.com/office/drawing/2014/main" id="{CA1722EA-F033-5F8B-4CCB-62D0D953970D}"/>
              </a:ext>
            </a:extLst>
          </p:cNvPr>
          <p:cNvGraphicFramePr>
            <a:graphicFrameLocks noChangeAspect="1"/>
          </p:cNvGraphicFramePr>
          <p:nvPr/>
        </p:nvGraphicFramePr>
        <p:xfrm>
          <a:off x="1835150" y="2528888"/>
          <a:ext cx="2616200" cy="619125"/>
        </p:xfrm>
        <a:graphic>
          <a:graphicData uri="http://schemas.openxmlformats.org/presentationml/2006/ole">
            <mc:AlternateContent xmlns:mc="http://schemas.openxmlformats.org/markup-compatibility/2006">
              <mc:Choice xmlns:v="urn:schemas-microsoft-com:vml" Requires="v">
                <p:oleObj name="公式" r:id="rId10" imgW="1028520" imgH="253800" progId="Equation.3">
                  <p:embed/>
                </p:oleObj>
              </mc:Choice>
              <mc:Fallback>
                <p:oleObj name="公式" r:id="rId10" imgW="1028520" imgH="253800" progId="Equation.3">
                  <p:embed/>
                  <p:pic>
                    <p:nvPicPr>
                      <p:cNvPr id="0"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35150" y="2528888"/>
                        <a:ext cx="2616200"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88" name="Text Box 17">
            <a:extLst>
              <a:ext uri="{FF2B5EF4-FFF2-40B4-BE49-F238E27FC236}">
                <a16:creationId xmlns:a16="http://schemas.microsoft.com/office/drawing/2014/main" id="{4A0D3A6D-6712-203E-BAD7-90EAE4B041A9}"/>
              </a:ext>
            </a:extLst>
          </p:cNvPr>
          <p:cNvSpPr txBox="1">
            <a:spLocks noChangeArrowheads="1"/>
          </p:cNvSpPr>
          <p:nvPr/>
        </p:nvSpPr>
        <p:spPr bwMode="auto">
          <a:xfrm>
            <a:off x="4459288" y="2549525"/>
            <a:ext cx="4292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是主对角线元全为</a:t>
            </a:r>
          </a:p>
        </p:txBody>
      </p:sp>
      <p:sp>
        <p:nvSpPr>
          <p:cNvPr id="54289" name="Text Box 18">
            <a:extLst>
              <a:ext uri="{FF2B5EF4-FFF2-40B4-BE49-F238E27FC236}">
                <a16:creationId xmlns:a16="http://schemas.microsoft.com/office/drawing/2014/main" id="{36656574-97F8-E3A1-50EC-9365E7BC8A1D}"/>
              </a:ext>
            </a:extLst>
          </p:cNvPr>
          <p:cNvSpPr txBox="1">
            <a:spLocks noChangeArrowheads="1"/>
          </p:cNvSpPr>
          <p:nvPr/>
        </p:nvSpPr>
        <p:spPr bwMode="auto">
          <a:xfrm>
            <a:off x="2128838" y="3038475"/>
            <a:ext cx="5975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的上三角形矩阵，秩始终为</a:t>
            </a:r>
          </a:p>
        </p:txBody>
      </p:sp>
      <p:graphicFrame>
        <p:nvGraphicFramePr>
          <p:cNvPr id="54279" name="Object 4">
            <a:extLst>
              <a:ext uri="{FF2B5EF4-FFF2-40B4-BE49-F238E27FC236}">
                <a16:creationId xmlns:a16="http://schemas.microsoft.com/office/drawing/2014/main" id="{501E7FFF-0787-4686-1832-2B42F0F39C98}"/>
              </a:ext>
            </a:extLst>
          </p:cNvPr>
          <p:cNvGraphicFramePr>
            <a:graphicFrameLocks noChangeAspect="1"/>
          </p:cNvGraphicFramePr>
          <p:nvPr/>
        </p:nvGraphicFramePr>
        <p:xfrm>
          <a:off x="436563" y="3092450"/>
          <a:ext cx="1752600" cy="563563"/>
        </p:xfrm>
        <a:graphic>
          <a:graphicData uri="http://schemas.openxmlformats.org/presentationml/2006/ole">
            <mc:AlternateContent xmlns:mc="http://schemas.openxmlformats.org/markup-compatibility/2006">
              <mc:Choice xmlns:v="urn:schemas-microsoft-com:vml" Requires="v">
                <p:oleObj name="公式" r:id="rId12" imgW="749160" imgH="241200" progId="Equation.3">
                  <p:embed/>
                </p:oleObj>
              </mc:Choice>
              <mc:Fallback>
                <p:oleObj name="公式" r:id="rId12" imgW="749160" imgH="241200" progId="Equation.3">
                  <p:embed/>
                  <p:pic>
                    <p:nvPicPr>
                      <p:cNvPr id="0" name="Object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6563" y="3092450"/>
                        <a:ext cx="1752600"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90" name="Text Box 31">
            <a:extLst>
              <a:ext uri="{FF2B5EF4-FFF2-40B4-BE49-F238E27FC236}">
                <a16:creationId xmlns:a16="http://schemas.microsoft.com/office/drawing/2014/main" id="{A6EC2FEF-00B7-4860-277D-D4928A3EC251}"/>
              </a:ext>
            </a:extLst>
          </p:cNvPr>
          <p:cNvSpPr txBox="1">
            <a:spLocks noChangeArrowheads="1"/>
          </p:cNvSpPr>
          <p:nvPr/>
        </p:nvSpPr>
        <p:spPr bwMode="auto">
          <a:xfrm>
            <a:off x="7467600" y="3089275"/>
            <a:ext cx="13636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因此</a:t>
            </a:r>
          </a:p>
        </p:txBody>
      </p:sp>
      <p:graphicFrame>
        <p:nvGraphicFramePr>
          <p:cNvPr id="54280" name="Object 5">
            <a:extLst>
              <a:ext uri="{FF2B5EF4-FFF2-40B4-BE49-F238E27FC236}">
                <a16:creationId xmlns:a16="http://schemas.microsoft.com/office/drawing/2014/main" id="{C3D63750-580F-C404-FBB7-D62AC35E6809}"/>
              </a:ext>
            </a:extLst>
          </p:cNvPr>
          <p:cNvGraphicFramePr>
            <a:graphicFrameLocks noChangeAspect="1"/>
          </p:cNvGraphicFramePr>
          <p:nvPr/>
        </p:nvGraphicFramePr>
        <p:xfrm>
          <a:off x="7024688" y="3071813"/>
          <a:ext cx="495300" cy="633412"/>
        </p:xfrm>
        <a:graphic>
          <a:graphicData uri="http://schemas.openxmlformats.org/presentationml/2006/ole">
            <mc:AlternateContent xmlns:mc="http://schemas.openxmlformats.org/markup-compatibility/2006">
              <mc:Choice xmlns:v="urn:schemas-microsoft-com:vml" Requires="v">
                <p:oleObj name="公式" r:id="rId14" imgW="215640" imgH="241200" progId="Equation.3">
                  <p:embed/>
                </p:oleObj>
              </mc:Choice>
              <mc:Fallback>
                <p:oleObj name="公式" r:id="rId14" imgW="215640" imgH="241200" progId="Equation.3">
                  <p:embed/>
                  <p:pic>
                    <p:nvPicPr>
                      <p:cNvPr id="0" name="Object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24688" y="3071813"/>
                        <a:ext cx="495300"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81" name="Object 9">
            <a:extLst>
              <a:ext uri="{FF2B5EF4-FFF2-40B4-BE49-F238E27FC236}">
                <a16:creationId xmlns:a16="http://schemas.microsoft.com/office/drawing/2014/main" id="{C0928DB1-A59F-420B-457F-D57599065867}"/>
              </a:ext>
            </a:extLst>
          </p:cNvPr>
          <p:cNvGraphicFramePr>
            <a:graphicFrameLocks noChangeAspect="1"/>
          </p:cNvGraphicFramePr>
          <p:nvPr/>
        </p:nvGraphicFramePr>
        <p:xfrm>
          <a:off x="403225" y="3449638"/>
          <a:ext cx="8170863" cy="1081087"/>
        </p:xfrm>
        <a:graphic>
          <a:graphicData uri="http://schemas.openxmlformats.org/presentationml/2006/ole">
            <mc:AlternateContent xmlns:mc="http://schemas.openxmlformats.org/markup-compatibility/2006">
              <mc:Choice xmlns:v="urn:schemas-microsoft-com:vml" Requires="v">
                <p:oleObj name="公式" r:id="rId16" imgW="3543120" imgH="457200" progId="Equation.3">
                  <p:embed/>
                </p:oleObj>
              </mc:Choice>
              <mc:Fallback>
                <p:oleObj name="公式" r:id="rId16" imgW="3543120" imgH="457200" progId="Equation.3">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3225" y="3449638"/>
                        <a:ext cx="8170863" cy="1081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82" name="Object 39">
            <a:extLst>
              <a:ext uri="{FF2B5EF4-FFF2-40B4-BE49-F238E27FC236}">
                <a16:creationId xmlns:a16="http://schemas.microsoft.com/office/drawing/2014/main" id="{845BD743-432B-BA56-1498-6014B2F8701B}"/>
              </a:ext>
            </a:extLst>
          </p:cNvPr>
          <p:cNvGraphicFramePr>
            <a:graphicFrameLocks noChangeAspect="1"/>
          </p:cNvGraphicFramePr>
          <p:nvPr/>
        </p:nvGraphicFramePr>
        <p:xfrm>
          <a:off x="261938" y="4130675"/>
          <a:ext cx="7554912" cy="2727325"/>
        </p:xfrm>
        <a:graphic>
          <a:graphicData uri="http://schemas.openxmlformats.org/presentationml/2006/ole">
            <mc:AlternateContent xmlns:mc="http://schemas.openxmlformats.org/markup-compatibility/2006">
              <mc:Choice xmlns:v="urn:schemas-microsoft-com:vml" Requires="v">
                <p:oleObj name="公式" r:id="rId18" imgW="2971800" imgH="1155600" progId="Equation.3">
                  <p:embed/>
                </p:oleObj>
              </mc:Choice>
              <mc:Fallback>
                <p:oleObj name="公式" r:id="rId18" imgW="2971800" imgH="1155600" progId="Equation.3">
                  <p:embed/>
                  <p:pic>
                    <p:nvPicPr>
                      <p:cNvPr id="0" name="Object 3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61938" y="4130675"/>
                        <a:ext cx="7554912" cy="272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ext Box 4">
            <a:extLst>
              <a:ext uri="{FF2B5EF4-FFF2-40B4-BE49-F238E27FC236}">
                <a16:creationId xmlns:a16="http://schemas.microsoft.com/office/drawing/2014/main" id="{02123097-FFC7-F950-65DA-15B65ADC6194}"/>
              </a:ext>
            </a:extLst>
          </p:cNvPr>
          <p:cNvSpPr txBox="1">
            <a:spLocks noChangeArrowheads="1"/>
          </p:cNvSpPr>
          <p:nvPr/>
        </p:nvSpPr>
        <p:spPr bwMode="auto">
          <a:xfrm>
            <a:off x="0" y="260350"/>
            <a:ext cx="6337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endParaRPr lang="zh-CN" altLang="zh-CN"/>
          </a:p>
        </p:txBody>
      </p:sp>
      <p:sp>
        <p:nvSpPr>
          <p:cNvPr id="55302" name="Rectangle 12">
            <a:extLst>
              <a:ext uri="{FF2B5EF4-FFF2-40B4-BE49-F238E27FC236}">
                <a16:creationId xmlns:a16="http://schemas.microsoft.com/office/drawing/2014/main" id="{29BE6FF4-C0D9-2499-ADC1-722090ACDA48}"/>
              </a:ext>
            </a:extLst>
          </p:cNvPr>
          <p:cNvSpPr>
            <a:spLocks noChangeArrowheads="1"/>
          </p:cNvSpPr>
          <p:nvPr/>
        </p:nvSpPr>
        <p:spPr bwMode="auto">
          <a:xfrm>
            <a:off x="241300" y="414338"/>
            <a:ext cx="8618538"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solidFill>
                  <a:schemeClr val="tx2"/>
                </a:solidFill>
              </a:rPr>
              <a:t>推论</a:t>
            </a:r>
            <a:r>
              <a:rPr lang="en-US" altLang="zh-CN">
                <a:solidFill>
                  <a:schemeClr val="tx2"/>
                </a:solidFill>
              </a:rPr>
              <a:t>:</a:t>
            </a:r>
            <a:r>
              <a:rPr lang="en-US" altLang="zh-CN"/>
              <a:t> </a:t>
            </a:r>
            <a:r>
              <a:rPr lang="zh-CN" altLang="en-US"/>
              <a:t>如果复方阵</a:t>
            </a:r>
            <a:r>
              <a:rPr lang="en-US" altLang="zh-CN" i="1"/>
              <a:t>A</a:t>
            </a:r>
            <a:r>
              <a:rPr lang="zh-CN" altLang="en-US"/>
              <a:t>相似于若当形矩阵</a:t>
            </a:r>
            <a:r>
              <a:rPr lang="en-US" altLang="zh-CN" i="1"/>
              <a:t>J</a:t>
            </a:r>
            <a:r>
              <a:rPr lang="en-US" altLang="zh-CN"/>
              <a:t>, </a:t>
            </a:r>
            <a:r>
              <a:rPr lang="zh-CN" altLang="en-US"/>
              <a:t>则</a:t>
            </a:r>
            <a:r>
              <a:rPr lang="en-US" altLang="zh-CN"/>
              <a:t>: </a:t>
            </a:r>
            <a:r>
              <a:rPr lang="zh-CN" altLang="en-US"/>
              <a:t>除了各而当块的排列顺序可以任意改变</a:t>
            </a:r>
            <a:r>
              <a:rPr lang="en-US" altLang="zh-CN"/>
              <a:t>, </a:t>
            </a:r>
            <a:r>
              <a:rPr lang="en-US" altLang="zh-CN" i="1"/>
              <a:t>J</a:t>
            </a:r>
            <a:r>
              <a:rPr lang="zh-CN" altLang="en-US"/>
              <a:t>由</a:t>
            </a:r>
            <a:r>
              <a:rPr lang="en-US" altLang="zh-CN" i="1"/>
              <a:t>A</a:t>
            </a:r>
            <a:r>
              <a:rPr lang="zh-CN" altLang="en-US"/>
              <a:t>唯一确定</a:t>
            </a:r>
            <a:r>
              <a:rPr lang="en-US" altLang="zh-CN"/>
              <a:t>.</a:t>
            </a:r>
            <a:endParaRPr lang="zh-CN" altLang="en-US"/>
          </a:p>
        </p:txBody>
      </p:sp>
      <p:sp>
        <p:nvSpPr>
          <p:cNvPr id="55303" name="Rectangle 13">
            <a:extLst>
              <a:ext uri="{FF2B5EF4-FFF2-40B4-BE49-F238E27FC236}">
                <a16:creationId xmlns:a16="http://schemas.microsoft.com/office/drawing/2014/main" id="{77DD1167-DCCD-E3B8-0FB4-ECADC1ADE2A3}"/>
              </a:ext>
            </a:extLst>
          </p:cNvPr>
          <p:cNvSpPr>
            <a:spLocks noChangeArrowheads="1"/>
          </p:cNvSpPr>
          <p:nvPr/>
        </p:nvSpPr>
        <p:spPr bwMode="auto">
          <a:xfrm>
            <a:off x="280988" y="2038350"/>
            <a:ext cx="8261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solidFill>
                  <a:schemeClr val="tx2"/>
                </a:solidFill>
              </a:rPr>
              <a:t>定理</a:t>
            </a:r>
            <a:r>
              <a:rPr lang="en-US" altLang="zh-CN"/>
              <a:t>:  </a:t>
            </a:r>
            <a:r>
              <a:rPr lang="zh-CN" altLang="en-US"/>
              <a:t>线性变换</a:t>
            </a:r>
            <a:r>
              <a:rPr lang="en-US" altLang="zh-CN" i="1" u="sng"/>
              <a:t>A</a:t>
            </a:r>
            <a:r>
              <a:rPr lang="en-US" altLang="zh-CN" i="1"/>
              <a:t>:V</a:t>
            </a:r>
            <a:r>
              <a:rPr lang="en-US" altLang="zh-CN"/>
              <a:t>→</a:t>
            </a:r>
            <a:r>
              <a:rPr lang="en-US" altLang="zh-CN" i="1"/>
              <a:t>V</a:t>
            </a:r>
            <a:r>
              <a:rPr lang="zh-CN" altLang="en-US"/>
              <a:t>的属于不同的特征值 </a:t>
            </a:r>
            <a:r>
              <a:rPr lang="en-US" altLang="zh-CN" i="1">
                <a:ea typeface="华文新魏" panose="02010800040101010101" pitchFamily="2" charset="-122"/>
              </a:rPr>
              <a:t>λ</a:t>
            </a:r>
            <a:r>
              <a:rPr lang="en-US" altLang="zh-CN" i="1" baseline="-25000"/>
              <a:t>i</a:t>
            </a:r>
            <a:r>
              <a:rPr lang="en-US" altLang="zh-CN"/>
              <a:t>, (1≤</a:t>
            </a:r>
            <a:r>
              <a:rPr lang="en-US" altLang="zh-CN" i="1"/>
              <a:t>i</a:t>
            </a:r>
            <a:r>
              <a:rPr lang="en-US" altLang="zh-CN"/>
              <a:t>≤</a:t>
            </a:r>
            <a:r>
              <a:rPr lang="en-US" altLang="zh-CN" i="1"/>
              <a:t>t</a:t>
            </a:r>
            <a:r>
              <a:rPr lang="en-US" altLang="zh-CN"/>
              <a:t>),</a:t>
            </a:r>
            <a:r>
              <a:rPr lang="zh-CN" altLang="en-US"/>
              <a:t>的特征子空间的和是直和</a:t>
            </a:r>
            <a:r>
              <a:rPr lang="en-US" altLang="zh-CN"/>
              <a:t>:</a:t>
            </a:r>
          </a:p>
        </p:txBody>
      </p:sp>
      <p:graphicFrame>
        <p:nvGraphicFramePr>
          <p:cNvPr id="55298" name="Object 14">
            <a:extLst>
              <a:ext uri="{FF2B5EF4-FFF2-40B4-BE49-F238E27FC236}">
                <a16:creationId xmlns:a16="http://schemas.microsoft.com/office/drawing/2014/main" id="{9C78A0CD-1568-3D30-C403-6FC586083640}"/>
              </a:ext>
            </a:extLst>
          </p:cNvPr>
          <p:cNvGraphicFramePr>
            <a:graphicFrameLocks noChangeAspect="1"/>
          </p:cNvGraphicFramePr>
          <p:nvPr/>
        </p:nvGraphicFramePr>
        <p:xfrm>
          <a:off x="2159000" y="3027363"/>
          <a:ext cx="4487863" cy="569912"/>
        </p:xfrm>
        <a:graphic>
          <a:graphicData uri="http://schemas.openxmlformats.org/presentationml/2006/ole">
            <mc:AlternateContent xmlns:mc="http://schemas.openxmlformats.org/markup-compatibility/2006">
              <mc:Choice xmlns:v="urn:schemas-microsoft-com:vml" Requires="v">
                <p:oleObj name="公式" r:id="rId2" imgW="1765080" imgH="241200" progId="Equation.3">
                  <p:embed/>
                </p:oleObj>
              </mc:Choice>
              <mc:Fallback>
                <p:oleObj name="公式" r:id="rId2" imgW="1765080" imgH="241200" progId="Equation.3">
                  <p:embed/>
                  <p:pic>
                    <p:nvPicPr>
                      <p:cNvPr id="0" name="Objec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3027363"/>
                        <a:ext cx="4487863"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4" name="Rectangle 15">
            <a:extLst>
              <a:ext uri="{FF2B5EF4-FFF2-40B4-BE49-F238E27FC236}">
                <a16:creationId xmlns:a16="http://schemas.microsoft.com/office/drawing/2014/main" id="{C4DB5557-9952-4A99-E176-900B717A6EC7}"/>
              </a:ext>
            </a:extLst>
          </p:cNvPr>
          <p:cNvSpPr>
            <a:spLocks noChangeArrowheads="1"/>
          </p:cNvSpPr>
          <p:nvPr/>
        </p:nvSpPr>
        <p:spPr bwMode="auto">
          <a:xfrm>
            <a:off x="322263" y="3641725"/>
            <a:ext cx="8342312"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solidFill>
                  <a:schemeClr val="tx2"/>
                </a:solidFill>
              </a:rPr>
              <a:t>定义</a:t>
            </a:r>
            <a:r>
              <a:rPr lang="en-US" altLang="zh-CN"/>
              <a:t>: </a:t>
            </a:r>
            <a:r>
              <a:rPr lang="zh-CN" altLang="en-US"/>
              <a:t>设</a:t>
            </a:r>
            <a:r>
              <a:rPr lang="en-US" altLang="zh-CN" i="1" u="sng"/>
              <a:t>A</a:t>
            </a:r>
            <a:r>
              <a:rPr lang="en-US" altLang="zh-CN"/>
              <a:t>:</a:t>
            </a:r>
            <a:r>
              <a:rPr lang="en-US" altLang="zh-CN" i="1"/>
              <a:t>V</a:t>
            </a:r>
            <a:r>
              <a:rPr lang="en-US" altLang="zh-CN"/>
              <a:t>→</a:t>
            </a:r>
            <a:r>
              <a:rPr lang="en-US" altLang="zh-CN" i="1"/>
              <a:t>V</a:t>
            </a:r>
            <a:r>
              <a:rPr lang="zh-CN" altLang="en-US"/>
              <a:t>是线性变换</a:t>
            </a:r>
            <a:r>
              <a:rPr lang="en-US" altLang="zh-CN"/>
              <a:t>. </a:t>
            </a:r>
            <a:r>
              <a:rPr lang="zh-CN" altLang="en-US"/>
              <a:t>如果</a:t>
            </a:r>
            <a:r>
              <a:rPr lang="en-US" altLang="zh-CN" i="1"/>
              <a:t>V</a:t>
            </a:r>
            <a:r>
              <a:rPr lang="zh-CN" altLang="en-US"/>
              <a:t>的子空间</a:t>
            </a:r>
            <a:r>
              <a:rPr lang="en-US" altLang="zh-CN" i="1"/>
              <a:t>W</a:t>
            </a:r>
            <a:r>
              <a:rPr lang="en-US" altLang="zh-CN"/>
              <a:t> </a:t>
            </a:r>
            <a:r>
              <a:rPr lang="zh-CN" altLang="en-US"/>
              <a:t>被</a:t>
            </a:r>
            <a:r>
              <a:rPr lang="en-US" altLang="zh-CN" i="1" u="sng"/>
              <a:t>A</a:t>
            </a:r>
            <a:r>
              <a:rPr lang="zh-CN" altLang="en-US"/>
              <a:t>的作用映到</a:t>
            </a:r>
            <a:r>
              <a:rPr lang="en-US" altLang="zh-CN" i="1"/>
              <a:t>W</a:t>
            </a:r>
            <a:r>
              <a:rPr lang="zh-CN" altLang="en-US"/>
              <a:t>中</a:t>
            </a:r>
            <a:r>
              <a:rPr lang="en-US" altLang="zh-CN"/>
              <a:t>, </a:t>
            </a:r>
            <a:r>
              <a:rPr lang="zh-CN" altLang="en-US"/>
              <a:t>即                                     就称</a:t>
            </a:r>
            <a:r>
              <a:rPr lang="en-US" altLang="zh-CN" i="1"/>
              <a:t>W</a:t>
            </a:r>
            <a:r>
              <a:rPr lang="zh-CN" altLang="en-US"/>
              <a:t>是</a:t>
            </a:r>
            <a:r>
              <a:rPr lang="en-US" altLang="zh-CN" i="1" u="sng"/>
              <a:t>A</a:t>
            </a:r>
            <a:r>
              <a:rPr lang="zh-CN" altLang="en-US"/>
              <a:t>的</a:t>
            </a:r>
            <a:r>
              <a:rPr lang="zh-CN" altLang="en-US">
                <a:solidFill>
                  <a:schemeClr val="tx2"/>
                </a:solidFill>
              </a:rPr>
              <a:t>不变子空间</a:t>
            </a:r>
            <a:r>
              <a:rPr lang="en-US" altLang="zh-CN"/>
              <a:t>, </a:t>
            </a:r>
            <a:r>
              <a:rPr lang="zh-CN" altLang="en-US"/>
              <a:t>也称</a:t>
            </a:r>
            <a:r>
              <a:rPr lang="en-US" altLang="zh-CN" i="1" u="sng"/>
              <a:t>A</a:t>
            </a:r>
            <a:r>
              <a:rPr lang="en-US" altLang="zh-CN"/>
              <a:t>-</a:t>
            </a:r>
            <a:r>
              <a:rPr lang="zh-CN" altLang="en-US"/>
              <a:t>不变子空间</a:t>
            </a:r>
            <a:r>
              <a:rPr lang="en-US" altLang="zh-CN"/>
              <a:t>.</a:t>
            </a:r>
            <a:r>
              <a:rPr lang="zh-CN" altLang="en-US"/>
              <a:t>如果</a:t>
            </a:r>
            <a:r>
              <a:rPr lang="en-US" altLang="zh-CN" i="1"/>
              <a:t>W</a:t>
            </a:r>
            <a:r>
              <a:rPr lang="zh-CN" altLang="en-US"/>
              <a:t>是线性变换</a:t>
            </a:r>
            <a:r>
              <a:rPr lang="en-US" altLang="zh-CN" i="1" u="sng"/>
              <a:t>A</a:t>
            </a:r>
            <a:r>
              <a:rPr lang="en-US" altLang="zh-CN"/>
              <a:t>:</a:t>
            </a:r>
            <a:r>
              <a:rPr lang="en-US" altLang="zh-CN" i="1"/>
              <a:t>V</a:t>
            </a:r>
            <a:r>
              <a:rPr lang="en-US" altLang="zh-CN"/>
              <a:t>→</a:t>
            </a:r>
            <a:r>
              <a:rPr lang="en-US" altLang="zh-CN" i="1"/>
              <a:t>V</a:t>
            </a:r>
            <a:r>
              <a:rPr lang="zh-CN" altLang="en-US"/>
              <a:t>的不变子空间</a:t>
            </a:r>
            <a:r>
              <a:rPr lang="en-US" altLang="zh-CN"/>
              <a:t>, </a:t>
            </a:r>
            <a:r>
              <a:rPr lang="zh-CN" altLang="en-US"/>
              <a:t>则</a:t>
            </a:r>
            <a:r>
              <a:rPr lang="en-US" altLang="zh-CN" i="1" u="sng"/>
              <a:t>A</a:t>
            </a:r>
            <a:r>
              <a:rPr lang="en-US" altLang="zh-CN"/>
              <a:t> </a:t>
            </a:r>
            <a:r>
              <a:rPr lang="zh-CN" altLang="en-US"/>
              <a:t>的作用在</a:t>
            </a:r>
            <a:r>
              <a:rPr lang="en-US" altLang="zh-CN" i="1"/>
              <a:t>W</a:t>
            </a:r>
            <a:r>
              <a:rPr lang="zh-CN" altLang="en-US"/>
              <a:t>上引起线性变换                             称为</a:t>
            </a:r>
            <a:r>
              <a:rPr lang="en-US" altLang="zh-CN" i="1" u="sng"/>
              <a:t>A</a:t>
            </a:r>
            <a:r>
              <a:rPr lang="zh-CN" altLang="en-US"/>
              <a:t>在</a:t>
            </a:r>
            <a:r>
              <a:rPr lang="en-US" altLang="zh-CN" i="1"/>
              <a:t>W</a:t>
            </a:r>
            <a:r>
              <a:rPr lang="zh-CN" altLang="en-US"/>
              <a:t>上的</a:t>
            </a:r>
            <a:r>
              <a:rPr lang="zh-CN" altLang="en-US">
                <a:solidFill>
                  <a:schemeClr val="tx2"/>
                </a:solidFill>
              </a:rPr>
              <a:t>限制</a:t>
            </a:r>
            <a:r>
              <a:rPr lang="en-US" altLang="zh-CN"/>
              <a:t>.</a:t>
            </a:r>
            <a:endParaRPr lang="zh-CN" altLang="en-US"/>
          </a:p>
        </p:txBody>
      </p:sp>
      <p:graphicFrame>
        <p:nvGraphicFramePr>
          <p:cNvPr id="55299" name="Object 16">
            <a:extLst>
              <a:ext uri="{FF2B5EF4-FFF2-40B4-BE49-F238E27FC236}">
                <a16:creationId xmlns:a16="http://schemas.microsoft.com/office/drawing/2014/main" id="{E8CF5507-343A-47E5-30E8-A00E6F8D3976}"/>
              </a:ext>
            </a:extLst>
          </p:cNvPr>
          <p:cNvGraphicFramePr>
            <a:graphicFrameLocks noChangeAspect="1"/>
          </p:cNvGraphicFramePr>
          <p:nvPr/>
        </p:nvGraphicFramePr>
        <p:xfrm>
          <a:off x="4433888" y="4151313"/>
          <a:ext cx="4433887" cy="509587"/>
        </p:xfrm>
        <a:graphic>
          <a:graphicData uri="http://schemas.openxmlformats.org/presentationml/2006/ole">
            <mc:AlternateContent xmlns:mc="http://schemas.openxmlformats.org/markup-compatibility/2006">
              <mc:Choice xmlns:v="urn:schemas-microsoft-com:vml" Requires="v">
                <p:oleObj name="公式" r:id="rId4" imgW="2006280" imgH="215640" progId="Equation.3">
                  <p:embed/>
                </p:oleObj>
              </mc:Choice>
              <mc:Fallback>
                <p:oleObj name="公式" r:id="rId4" imgW="2006280" imgH="215640" progId="Equation.3">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33888" y="4151313"/>
                        <a:ext cx="4433887"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0" name="Object 18">
            <a:extLst>
              <a:ext uri="{FF2B5EF4-FFF2-40B4-BE49-F238E27FC236}">
                <a16:creationId xmlns:a16="http://schemas.microsoft.com/office/drawing/2014/main" id="{3E92B4CA-A0E6-19E6-2A2F-F358A95C55B6}"/>
              </a:ext>
            </a:extLst>
          </p:cNvPr>
          <p:cNvGraphicFramePr>
            <a:graphicFrameLocks noChangeAspect="1"/>
          </p:cNvGraphicFramePr>
          <p:nvPr/>
        </p:nvGraphicFramePr>
        <p:xfrm>
          <a:off x="5184775" y="5613400"/>
          <a:ext cx="3395663" cy="539750"/>
        </p:xfrm>
        <a:graphic>
          <a:graphicData uri="http://schemas.openxmlformats.org/presentationml/2006/ole">
            <mc:AlternateContent xmlns:mc="http://schemas.openxmlformats.org/markup-compatibility/2006">
              <mc:Choice xmlns:v="urn:schemas-microsoft-com:vml" Requires="v">
                <p:oleObj name="公式" r:id="rId6" imgW="1536480" imgH="228600" progId="Equation.3">
                  <p:embed/>
                </p:oleObj>
              </mc:Choice>
              <mc:Fallback>
                <p:oleObj name="公式" r:id="rId6" imgW="1536480" imgH="228600" progId="Equation.3">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4775" y="5613400"/>
                        <a:ext cx="3395663"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a:extLst>
              <a:ext uri="{FF2B5EF4-FFF2-40B4-BE49-F238E27FC236}">
                <a16:creationId xmlns:a16="http://schemas.microsoft.com/office/drawing/2014/main" id="{C921ECE5-F9DA-E408-FA2B-F8B5246853DF}"/>
              </a:ext>
            </a:extLst>
          </p:cNvPr>
          <p:cNvSpPr>
            <a:spLocks noChangeArrowheads="1"/>
          </p:cNvSpPr>
          <p:nvPr/>
        </p:nvSpPr>
        <p:spPr bwMode="auto">
          <a:xfrm>
            <a:off x="290513" y="214313"/>
            <a:ext cx="854075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b="1">
                <a:solidFill>
                  <a:schemeClr val="tx2"/>
                </a:solidFill>
              </a:rPr>
              <a:t>定理</a:t>
            </a:r>
            <a:r>
              <a:rPr lang="en-US" altLang="zh-CN"/>
              <a:t>: </a:t>
            </a:r>
            <a:r>
              <a:rPr lang="zh-CN" altLang="en-US"/>
              <a:t>设</a:t>
            </a:r>
            <a:r>
              <a:rPr lang="en-US" altLang="zh-CN" i="1"/>
              <a:t>A</a:t>
            </a:r>
            <a:r>
              <a:rPr lang="zh-CN" altLang="en-US"/>
              <a:t>是有限维线性空间</a:t>
            </a:r>
            <a:r>
              <a:rPr lang="en-US" altLang="zh-CN" i="1"/>
              <a:t>V</a:t>
            </a:r>
            <a:r>
              <a:rPr lang="zh-CN" altLang="en-US"/>
              <a:t>上的线性映射</a:t>
            </a:r>
            <a:r>
              <a:rPr lang="en-US" altLang="zh-CN"/>
              <a:t>,</a:t>
            </a:r>
            <a:r>
              <a:rPr lang="en-US" altLang="zh-CN" i="1"/>
              <a:t>W</a:t>
            </a:r>
            <a:r>
              <a:rPr lang="en-US" altLang="zh-CN"/>
              <a:t> </a:t>
            </a:r>
            <a:r>
              <a:rPr lang="zh-CN" altLang="en-US"/>
              <a:t>是</a:t>
            </a:r>
            <a:r>
              <a:rPr lang="en-US" altLang="zh-CN" i="1"/>
              <a:t>A</a:t>
            </a:r>
            <a:r>
              <a:rPr lang="zh-CN" altLang="en-US"/>
              <a:t>的不变子空间</a:t>
            </a:r>
            <a:r>
              <a:rPr lang="en-US" altLang="zh-CN"/>
              <a:t>. </a:t>
            </a:r>
            <a:r>
              <a:rPr lang="zh-CN" altLang="en-US"/>
              <a:t>将</a:t>
            </a:r>
            <a:r>
              <a:rPr lang="en-US" altLang="zh-CN" i="1"/>
              <a:t>W</a:t>
            </a:r>
            <a:r>
              <a:rPr lang="zh-CN" altLang="en-US"/>
              <a:t>的基</a:t>
            </a:r>
            <a:r>
              <a:rPr lang="en-US" altLang="zh-CN"/>
              <a:t>M</a:t>
            </a:r>
            <a:r>
              <a:rPr lang="en-US" altLang="zh-CN" baseline="-25000"/>
              <a:t>1</a:t>
            </a:r>
            <a:r>
              <a:rPr lang="en-US" altLang="zh-CN"/>
              <a:t>={</a:t>
            </a:r>
            <a:r>
              <a:rPr lang="en-US" altLang="zh-CN" b="1"/>
              <a:t>a</a:t>
            </a:r>
            <a:r>
              <a:rPr lang="en-US" altLang="zh-CN" baseline="-25000"/>
              <a:t>1</a:t>
            </a:r>
            <a:r>
              <a:rPr lang="en-US" altLang="zh-CN"/>
              <a:t>,…,</a:t>
            </a:r>
            <a:r>
              <a:rPr lang="en-US" altLang="zh-CN" b="1"/>
              <a:t>a</a:t>
            </a:r>
            <a:r>
              <a:rPr lang="en-US" altLang="zh-CN" i="1" baseline="-25000"/>
              <a:t>m</a:t>
            </a:r>
            <a:r>
              <a:rPr lang="en-US" altLang="zh-CN"/>
              <a:t>}</a:t>
            </a:r>
            <a:r>
              <a:rPr lang="zh-CN" altLang="en-US"/>
              <a:t>扩充为</a:t>
            </a:r>
            <a:r>
              <a:rPr lang="en-US" altLang="zh-CN" i="1"/>
              <a:t>V</a:t>
            </a:r>
            <a:r>
              <a:rPr lang="zh-CN" altLang="en-US"/>
              <a:t>的基</a:t>
            </a:r>
            <a:r>
              <a:rPr lang="en-US" altLang="zh-CN"/>
              <a:t>M={</a:t>
            </a:r>
            <a:r>
              <a:rPr lang="en-US" altLang="zh-CN" b="1"/>
              <a:t>a</a:t>
            </a:r>
            <a:r>
              <a:rPr lang="en-US" altLang="zh-CN" baseline="-25000"/>
              <a:t>1</a:t>
            </a:r>
            <a:r>
              <a:rPr lang="en-US" altLang="zh-CN"/>
              <a:t>,…,</a:t>
            </a:r>
            <a:r>
              <a:rPr lang="en-US" altLang="zh-CN" b="1"/>
              <a:t>a</a:t>
            </a:r>
            <a:r>
              <a:rPr lang="en-US" altLang="zh-CN" i="1" baseline="-25000"/>
              <a:t>m</a:t>
            </a:r>
            <a:r>
              <a:rPr lang="en-US" altLang="zh-CN"/>
              <a:t>,…,</a:t>
            </a:r>
            <a:r>
              <a:rPr lang="en-US" altLang="zh-CN" b="1"/>
              <a:t>a</a:t>
            </a:r>
            <a:r>
              <a:rPr lang="en-US" altLang="zh-CN" i="1" baseline="-25000"/>
              <a:t>n</a:t>
            </a:r>
            <a:r>
              <a:rPr lang="en-US" altLang="zh-CN"/>
              <a:t>}. </a:t>
            </a:r>
            <a:r>
              <a:rPr lang="zh-CN" altLang="en-US"/>
              <a:t>则</a:t>
            </a:r>
            <a:r>
              <a:rPr lang="en-US" altLang="zh-CN"/>
              <a:t>A</a:t>
            </a:r>
            <a:r>
              <a:rPr lang="zh-CN" altLang="en-US"/>
              <a:t>在基</a:t>
            </a:r>
            <a:r>
              <a:rPr lang="en-US" altLang="zh-CN"/>
              <a:t>M</a:t>
            </a:r>
            <a:r>
              <a:rPr lang="zh-CN" altLang="en-US"/>
              <a:t>下的矩阵为准上三角形</a:t>
            </a:r>
          </a:p>
        </p:txBody>
      </p:sp>
      <p:sp>
        <p:nvSpPr>
          <p:cNvPr id="56325" name="Rectangle 6">
            <a:extLst>
              <a:ext uri="{FF2B5EF4-FFF2-40B4-BE49-F238E27FC236}">
                <a16:creationId xmlns:a16="http://schemas.microsoft.com/office/drawing/2014/main" id="{10930988-5D69-4B22-9F2B-93B61C79771A}"/>
              </a:ext>
            </a:extLst>
          </p:cNvPr>
          <p:cNvSpPr>
            <a:spLocks noChangeArrowheads="1"/>
          </p:cNvSpPr>
          <p:nvPr/>
        </p:nvSpPr>
        <p:spPr bwMode="auto">
          <a:xfrm>
            <a:off x="265113" y="2713038"/>
            <a:ext cx="85836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其中</a:t>
            </a:r>
            <a:r>
              <a:rPr lang="en-US" altLang="zh-CN" i="1"/>
              <a:t>A</a:t>
            </a:r>
            <a:r>
              <a:rPr lang="en-US" altLang="zh-CN" baseline="-25000"/>
              <a:t>11</a:t>
            </a:r>
            <a:r>
              <a:rPr lang="en-US" altLang="en-US"/>
              <a:t>∈</a:t>
            </a:r>
            <a:r>
              <a:rPr lang="en-US" altLang="zh-CN"/>
              <a:t>F</a:t>
            </a:r>
            <a:r>
              <a:rPr lang="en-US" altLang="zh-CN" i="1" baseline="30000"/>
              <a:t>m</a:t>
            </a:r>
            <a:r>
              <a:rPr lang="en-US" altLang="zh-CN" baseline="30000"/>
              <a:t>x</a:t>
            </a:r>
            <a:r>
              <a:rPr lang="en-US" altLang="zh-CN" i="1" baseline="30000"/>
              <a:t>m</a:t>
            </a:r>
            <a:r>
              <a:rPr lang="zh-CN" altLang="en-US"/>
              <a:t>是</a:t>
            </a:r>
            <a:r>
              <a:rPr lang="en-US" altLang="zh-CN" i="1" u="sng"/>
              <a:t>A</a:t>
            </a:r>
            <a:r>
              <a:rPr lang="en-US" altLang="zh-CN"/>
              <a:t>|</a:t>
            </a:r>
            <a:r>
              <a:rPr lang="en-US" altLang="zh-CN" i="1" baseline="-25000"/>
              <a:t>W</a:t>
            </a:r>
            <a:r>
              <a:rPr lang="zh-CN" altLang="en-US"/>
              <a:t>在基</a:t>
            </a:r>
            <a:r>
              <a:rPr lang="en-US" altLang="zh-CN"/>
              <a:t>M</a:t>
            </a:r>
            <a:r>
              <a:rPr lang="en-US" altLang="zh-CN" baseline="-25000"/>
              <a:t>1</a:t>
            </a:r>
            <a:r>
              <a:rPr lang="zh-CN" altLang="en-US"/>
              <a:t>下的矩阵</a:t>
            </a:r>
            <a:r>
              <a:rPr lang="en-US" altLang="zh-CN"/>
              <a:t>.</a:t>
            </a:r>
            <a:endParaRPr lang="zh-CN" altLang="en-US"/>
          </a:p>
        </p:txBody>
      </p:sp>
      <p:sp>
        <p:nvSpPr>
          <p:cNvPr id="56326" name="Rectangle 7">
            <a:extLst>
              <a:ext uri="{FF2B5EF4-FFF2-40B4-BE49-F238E27FC236}">
                <a16:creationId xmlns:a16="http://schemas.microsoft.com/office/drawing/2014/main" id="{5E23CF68-6989-B0AD-4FFF-1259CB2AC505}"/>
              </a:ext>
            </a:extLst>
          </p:cNvPr>
          <p:cNvSpPr>
            <a:spLocks noChangeArrowheads="1"/>
          </p:cNvSpPr>
          <p:nvPr/>
        </p:nvSpPr>
        <p:spPr bwMode="auto">
          <a:xfrm>
            <a:off x="261938" y="3228975"/>
            <a:ext cx="878998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如果</a:t>
            </a:r>
            <a:r>
              <a:rPr lang="en-US" altLang="zh-CN"/>
              <a:t>M</a:t>
            </a:r>
            <a:r>
              <a:rPr lang="en-US" altLang="zh-CN" baseline="-25000"/>
              <a:t>2</a:t>
            </a:r>
            <a:r>
              <a:rPr lang="en-US" altLang="zh-CN"/>
              <a:t>={</a:t>
            </a:r>
            <a:r>
              <a:rPr lang="en-US" altLang="zh-CN" b="1"/>
              <a:t>a</a:t>
            </a:r>
            <a:r>
              <a:rPr lang="en-US" altLang="zh-CN" i="1" baseline="-25000"/>
              <a:t>m</a:t>
            </a:r>
            <a:r>
              <a:rPr lang="en-US" altLang="zh-CN" baseline="-25000"/>
              <a:t>+1</a:t>
            </a:r>
            <a:r>
              <a:rPr lang="en-US" altLang="zh-CN"/>
              <a:t>,…,</a:t>
            </a:r>
            <a:r>
              <a:rPr lang="en-US" altLang="zh-CN" b="1"/>
              <a:t>a</a:t>
            </a:r>
            <a:r>
              <a:rPr lang="en-US" altLang="zh-CN" i="1" baseline="-25000"/>
              <a:t>n</a:t>
            </a:r>
            <a:r>
              <a:rPr lang="en-US" altLang="zh-CN"/>
              <a:t>}</a:t>
            </a:r>
            <a:r>
              <a:rPr lang="zh-CN" altLang="en-US"/>
              <a:t>生成子空间</a:t>
            </a:r>
            <a:r>
              <a:rPr lang="en-US" altLang="zh-CN" i="1"/>
              <a:t>U</a:t>
            </a:r>
            <a:r>
              <a:rPr lang="zh-CN" altLang="en-US"/>
              <a:t>是</a:t>
            </a:r>
            <a:r>
              <a:rPr lang="en-US" altLang="zh-CN" i="1" u="sng"/>
              <a:t>A</a:t>
            </a:r>
            <a:r>
              <a:rPr lang="zh-CN" altLang="en-US"/>
              <a:t>的不变子空间</a:t>
            </a:r>
            <a:r>
              <a:rPr lang="en-US" altLang="zh-CN"/>
              <a:t>, </a:t>
            </a:r>
            <a:r>
              <a:rPr lang="zh-CN" altLang="en-US"/>
              <a:t>则</a:t>
            </a:r>
            <a:r>
              <a:rPr lang="en-US" altLang="zh-CN" i="1" u="sng"/>
              <a:t>A</a:t>
            </a:r>
            <a:r>
              <a:rPr lang="zh-CN" altLang="en-US"/>
              <a:t>在</a:t>
            </a:r>
            <a:r>
              <a:rPr lang="en-US" altLang="zh-CN"/>
              <a:t>M</a:t>
            </a:r>
            <a:r>
              <a:rPr lang="zh-CN" altLang="en-US"/>
              <a:t>下的矩阵为准对角形</a:t>
            </a:r>
            <a:r>
              <a:rPr lang="en-US" altLang="zh-CN" i="1"/>
              <a:t>A</a:t>
            </a:r>
            <a:r>
              <a:rPr lang="en-US" altLang="zh-CN"/>
              <a:t>=diag(</a:t>
            </a:r>
            <a:r>
              <a:rPr lang="en-US" altLang="zh-CN" i="1"/>
              <a:t>A</a:t>
            </a:r>
            <a:r>
              <a:rPr lang="en-US" altLang="zh-CN" baseline="-25000"/>
              <a:t>11</a:t>
            </a:r>
            <a:r>
              <a:rPr lang="en-US" altLang="zh-CN"/>
              <a:t>,</a:t>
            </a:r>
            <a:r>
              <a:rPr lang="en-US" altLang="zh-CN" i="1"/>
              <a:t>A</a:t>
            </a:r>
            <a:r>
              <a:rPr lang="en-US" altLang="zh-CN" baseline="-25000"/>
              <a:t>22</a:t>
            </a:r>
            <a:r>
              <a:rPr lang="en-US" altLang="zh-CN"/>
              <a:t>).</a:t>
            </a:r>
          </a:p>
        </p:txBody>
      </p:sp>
      <p:graphicFrame>
        <p:nvGraphicFramePr>
          <p:cNvPr id="56322" name="Object 2">
            <a:extLst>
              <a:ext uri="{FF2B5EF4-FFF2-40B4-BE49-F238E27FC236}">
                <a16:creationId xmlns:a16="http://schemas.microsoft.com/office/drawing/2014/main" id="{50F41F65-F56C-4E2A-58EA-0F847A952300}"/>
              </a:ext>
            </a:extLst>
          </p:cNvPr>
          <p:cNvGraphicFramePr>
            <a:graphicFrameLocks noChangeAspect="1"/>
          </p:cNvGraphicFramePr>
          <p:nvPr/>
        </p:nvGraphicFramePr>
        <p:xfrm>
          <a:off x="3262313" y="1725613"/>
          <a:ext cx="2252662" cy="1143000"/>
        </p:xfrm>
        <a:graphic>
          <a:graphicData uri="http://schemas.openxmlformats.org/presentationml/2006/ole">
            <mc:AlternateContent xmlns:mc="http://schemas.openxmlformats.org/markup-compatibility/2006">
              <mc:Choice xmlns:v="urn:schemas-microsoft-com:vml" Requires="v">
                <p:oleObj name="公式" r:id="rId2" imgW="977760" imgH="482400" progId="Equation.3">
                  <p:embed/>
                </p:oleObj>
              </mc:Choice>
              <mc:Fallback>
                <p:oleObj name="公式" r:id="rId2" imgW="977760" imgH="4824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2313" y="1725613"/>
                        <a:ext cx="2252662"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7" name="Rectangle 9">
            <a:extLst>
              <a:ext uri="{FF2B5EF4-FFF2-40B4-BE49-F238E27FC236}">
                <a16:creationId xmlns:a16="http://schemas.microsoft.com/office/drawing/2014/main" id="{1276E6E4-4A20-03E5-A4E7-F82CA9E8B629}"/>
              </a:ext>
            </a:extLst>
          </p:cNvPr>
          <p:cNvSpPr>
            <a:spLocks noChangeArrowheads="1"/>
          </p:cNvSpPr>
          <p:nvPr/>
        </p:nvSpPr>
        <p:spPr bwMode="auto">
          <a:xfrm>
            <a:off x="288925" y="4252913"/>
            <a:ext cx="871061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反过来</a:t>
            </a:r>
            <a:r>
              <a:rPr lang="en-US" altLang="zh-CN"/>
              <a:t>, </a:t>
            </a:r>
            <a:r>
              <a:rPr lang="zh-CN" altLang="en-US"/>
              <a:t>如果线性变换</a:t>
            </a:r>
            <a:r>
              <a:rPr lang="en-US" altLang="zh-CN" i="1" u="sng"/>
              <a:t>B</a:t>
            </a:r>
            <a:r>
              <a:rPr lang="en-US" altLang="zh-CN"/>
              <a:t>:</a:t>
            </a:r>
            <a:r>
              <a:rPr lang="en-US" altLang="zh-CN" i="1"/>
              <a:t>V</a:t>
            </a:r>
            <a:r>
              <a:rPr lang="en-US" altLang="zh-CN"/>
              <a:t>→</a:t>
            </a:r>
            <a:r>
              <a:rPr lang="en-US" altLang="zh-CN" i="1"/>
              <a:t>V</a:t>
            </a:r>
            <a:r>
              <a:rPr lang="zh-CN" altLang="en-US"/>
              <a:t>在</a:t>
            </a:r>
            <a:r>
              <a:rPr lang="en-US" altLang="zh-CN"/>
              <a:t>V </a:t>
            </a:r>
            <a:r>
              <a:rPr lang="zh-CN" altLang="en-US"/>
              <a:t>的基</a:t>
            </a:r>
            <a:r>
              <a:rPr lang="en-US" altLang="zh-CN"/>
              <a:t>M={</a:t>
            </a:r>
            <a:r>
              <a:rPr lang="en-US" altLang="zh-CN" b="1"/>
              <a:t>a</a:t>
            </a:r>
            <a:r>
              <a:rPr lang="en-US" altLang="zh-CN" baseline="-25000"/>
              <a:t>1</a:t>
            </a:r>
            <a:r>
              <a:rPr lang="en-US" altLang="zh-CN"/>
              <a:t>,…,</a:t>
            </a:r>
            <a:r>
              <a:rPr lang="en-US" altLang="zh-CN" b="1"/>
              <a:t>a</a:t>
            </a:r>
            <a:r>
              <a:rPr lang="en-US" altLang="zh-CN" i="1" baseline="-25000"/>
              <a:t>n</a:t>
            </a:r>
            <a:r>
              <a:rPr lang="en-US" altLang="zh-CN"/>
              <a:t>}</a:t>
            </a:r>
            <a:r>
              <a:rPr lang="zh-CN" altLang="en-US"/>
              <a:t>下矩阵具有形式</a:t>
            </a:r>
          </a:p>
        </p:txBody>
      </p:sp>
      <p:graphicFrame>
        <p:nvGraphicFramePr>
          <p:cNvPr id="56323" name="Object 3">
            <a:extLst>
              <a:ext uri="{FF2B5EF4-FFF2-40B4-BE49-F238E27FC236}">
                <a16:creationId xmlns:a16="http://schemas.microsoft.com/office/drawing/2014/main" id="{39349120-AACC-83DA-9F78-E196A3A86BC5}"/>
              </a:ext>
            </a:extLst>
          </p:cNvPr>
          <p:cNvGraphicFramePr>
            <a:graphicFrameLocks noChangeAspect="1"/>
          </p:cNvGraphicFramePr>
          <p:nvPr/>
        </p:nvGraphicFramePr>
        <p:xfrm>
          <a:off x="6653213" y="4560888"/>
          <a:ext cx="2252662" cy="1143000"/>
        </p:xfrm>
        <a:graphic>
          <a:graphicData uri="http://schemas.openxmlformats.org/presentationml/2006/ole">
            <mc:AlternateContent xmlns:mc="http://schemas.openxmlformats.org/markup-compatibility/2006">
              <mc:Choice xmlns:v="urn:schemas-microsoft-com:vml" Requires="v">
                <p:oleObj name="公式" r:id="rId4" imgW="977760" imgH="482400" progId="Equation.3">
                  <p:embed/>
                </p:oleObj>
              </mc:Choice>
              <mc:Fallback>
                <p:oleObj name="公式" r:id="rId4" imgW="977760" imgH="4824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3213" y="4560888"/>
                        <a:ext cx="2252662"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8" name="Rectangle 11">
            <a:extLst>
              <a:ext uri="{FF2B5EF4-FFF2-40B4-BE49-F238E27FC236}">
                <a16:creationId xmlns:a16="http://schemas.microsoft.com/office/drawing/2014/main" id="{E88D2170-923B-D387-6BBB-77BF9185CC88}"/>
              </a:ext>
            </a:extLst>
          </p:cNvPr>
          <p:cNvSpPr>
            <a:spLocks noChangeArrowheads="1"/>
          </p:cNvSpPr>
          <p:nvPr/>
        </p:nvSpPr>
        <p:spPr bwMode="auto">
          <a:xfrm>
            <a:off x="239713" y="5500688"/>
            <a:ext cx="865028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其中</a:t>
            </a:r>
            <a:r>
              <a:rPr lang="en-US" altLang="zh-CN" i="1"/>
              <a:t>B</a:t>
            </a:r>
            <a:r>
              <a:rPr lang="en-US" altLang="zh-CN" baseline="-25000"/>
              <a:t>11</a:t>
            </a:r>
            <a:r>
              <a:rPr lang="en-US" altLang="en-US"/>
              <a:t>∈</a:t>
            </a:r>
            <a:r>
              <a:rPr lang="en-US" altLang="zh-CN"/>
              <a:t>F</a:t>
            </a:r>
            <a:r>
              <a:rPr lang="en-US" altLang="zh-CN" i="1" baseline="30000"/>
              <a:t>m</a:t>
            </a:r>
            <a:r>
              <a:rPr lang="en-US" altLang="zh-CN" baseline="30000"/>
              <a:t>x</a:t>
            </a:r>
            <a:r>
              <a:rPr lang="en-US" altLang="zh-CN" i="1" baseline="30000"/>
              <a:t>m</a:t>
            </a:r>
            <a:r>
              <a:rPr lang="en-US" altLang="zh-CN"/>
              <a:t>, </a:t>
            </a:r>
            <a:r>
              <a:rPr lang="zh-CN" altLang="en-US"/>
              <a:t>则</a:t>
            </a:r>
            <a:r>
              <a:rPr lang="en-US" altLang="zh-CN" i="1"/>
              <a:t>W=V</a:t>
            </a:r>
            <a:r>
              <a:rPr lang="en-US" altLang="zh-CN"/>
              <a:t>(</a:t>
            </a:r>
            <a:r>
              <a:rPr lang="en-US" altLang="zh-CN" b="1"/>
              <a:t>a</a:t>
            </a:r>
            <a:r>
              <a:rPr lang="en-US" altLang="zh-CN" baseline="-25000"/>
              <a:t>1</a:t>
            </a:r>
            <a:r>
              <a:rPr lang="en-US" altLang="zh-CN"/>
              <a:t>,…,</a:t>
            </a:r>
            <a:r>
              <a:rPr lang="en-US" altLang="zh-CN" b="1"/>
              <a:t>a</a:t>
            </a:r>
            <a:r>
              <a:rPr lang="en-US" altLang="zh-CN" i="1" baseline="-25000"/>
              <a:t>m</a:t>
            </a:r>
            <a:r>
              <a:rPr lang="en-US" altLang="zh-CN"/>
              <a:t>)</a:t>
            </a:r>
            <a:r>
              <a:rPr lang="zh-CN" altLang="en-US"/>
              <a:t>是 </a:t>
            </a:r>
            <a:r>
              <a:rPr lang="en-US" altLang="zh-CN" i="1" u="sng"/>
              <a:t>B</a:t>
            </a:r>
            <a:r>
              <a:rPr lang="zh-CN" altLang="en-US"/>
              <a:t>的不变子空间</a:t>
            </a:r>
            <a:r>
              <a:rPr lang="en-US" altLang="zh-CN"/>
              <a:t>. </a:t>
            </a:r>
            <a:endParaRPr lang="zh-CN" altLang="en-US"/>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矩形 1">
            <a:extLst>
              <a:ext uri="{FF2B5EF4-FFF2-40B4-BE49-F238E27FC236}">
                <a16:creationId xmlns:a16="http://schemas.microsoft.com/office/drawing/2014/main" id="{B78D3312-32C3-607D-CCB5-90088E872196}"/>
              </a:ext>
            </a:extLst>
          </p:cNvPr>
          <p:cNvSpPr>
            <a:spLocks noChangeArrowheads="1"/>
          </p:cNvSpPr>
          <p:nvPr/>
        </p:nvSpPr>
        <p:spPr bwMode="auto">
          <a:xfrm>
            <a:off x="381000" y="195263"/>
            <a:ext cx="41068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解：将</a:t>
            </a:r>
            <a:r>
              <a:rPr lang="en-US" altLang="zh-CN" i="1"/>
              <a:t>S</a:t>
            </a:r>
            <a:r>
              <a:rPr lang="zh-CN" altLang="en-US"/>
              <a:t>合同到单位阵</a:t>
            </a:r>
          </a:p>
        </p:txBody>
      </p:sp>
      <p:graphicFrame>
        <p:nvGraphicFramePr>
          <p:cNvPr id="3074" name="Object 2">
            <a:extLst>
              <a:ext uri="{FF2B5EF4-FFF2-40B4-BE49-F238E27FC236}">
                <a16:creationId xmlns:a16="http://schemas.microsoft.com/office/drawing/2014/main" id="{3952C4F5-B42B-CBD3-8523-F7BE186B2C2D}"/>
              </a:ext>
            </a:extLst>
          </p:cNvPr>
          <p:cNvGraphicFramePr>
            <a:graphicFrameLocks noChangeAspect="1"/>
          </p:cNvGraphicFramePr>
          <p:nvPr/>
        </p:nvGraphicFramePr>
        <p:xfrm>
          <a:off x="2033588" y="790575"/>
          <a:ext cx="4968875" cy="1439863"/>
        </p:xfrm>
        <a:graphic>
          <a:graphicData uri="http://schemas.openxmlformats.org/presentationml/2006/ole">
            <mc:AlternateContent xmlns:mc="http://schemas.openxmlformats.org/markup-compatibility/2006">
              <mc:Choice xmlns:v="urn:schemas-microsoft-com:vml" Requires="v">
                <p:oleObj name="Equation" r:id="rId2" imgW="2641320" imgH="711000" progId="Equation.DSMT4">
                  <p:embed/>
                </p:oleObj>
              </mc:Choice>
              <mc:Fallback>
                <p:oleObj name="Equation" r:id="rId2" imgW="2641320" imgH="7110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3588" y="790575"/>
                        <a:ext cx="4968875"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7" name="矩形 3">
            <a:extLst>
              <a:ext uri="{FF2B5EF4-FFF2-40B4-BE49-F238E27FC236}">
                <a16:creationId xmlns:a16="http://schemas.microsoft.com/office/drawing/2014/main" id="{307A4D9F-0A78-4C84-6294-DF94C258B5D3}"/>
              </a:ext>
            </a:extLst>
          </p:cNvPr>
          <p:cNvSpPr>
            <a:spLocks noChangeArrowheads="1"/>
          </p:cNvSpPr>
          <p:nvPr/>
        </p:nvSpPr>
        <p:spPr bwMode="auto">
          <a:xfrm>
            <a:off x="477838" y="2270125"/>
            <a:ext cx="10048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得到</a:t>
            </a:r>
          </a:p>
        </p:txBody>
      </p:sp>
      <p:graphicFrame>
        <p:nvGraphicFramePr>
          <p:cNvPr id="3075" name="Object 3">
            <a:extLst>
              <a:ext uri="{FF2B5EF4-FFF2-40B4-BE49-F238E27FC236}">
                <a16:creationId xmlns:a16="http://schemas.microsoft.com/office/drawing/2014/main" id="{62173FE7-31BE-E0AB-E630-51867B676319}"/>
              </a:ext>
            </a:extLst>
          </p:cNvPr>
          <p:cNvGraphicFramePr>
            <a:graphicFrameLocks noChangeAspect="1"/>
          </p:cNvGraphicFramePr>
          <p:nvPr/>
        </p:nvGraphicFramePr>
        <p:xfrm>
          <a:off x="2055813" y="2400300"/>
          <a:ext cx="3722687" cy="1520825"/>
        </p:xfrm>
        <a:graphic>
          <a:graphicData uri="http://schemas.openxmlformats.org/presentationml/2006/ole">
            <mc:AlternateContent xmlns:mc="http://schemas.openxmlformats.org/markup-compatibility/2006">
              <mc:Choice xmlns:v="urn:schemas-microsoft-com:vml" Requires="v">
                <p:oleObj name="Equation" r:id="rId4" imgW="1968480" imgH="736560" progId="Equation.DSMT4">
                  <p:embed/>
                </p:oleObj>
              </mc:Choice>
              <mc:Fallback>
                <p:oleObj name="Equation" r:id="rId4" imgW="1968480" imgH="73656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5813" y="2400300"/>
                        <a:ext cx="3722687"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8" name="矩形 5">
            <a:extLst>
              <a:ext uri="{FF2B5EF4-FFF2-40B4-BE49-F238E27FC236}">
                <a16:creationId xmlns:a16="http://schemas.microsoft.com/office/drawing/2014/main" id="{ED03C82C-B6DC-559D-05DA-3EBBCCDAE89C}"/>
              </a:ext>
            </a:extLst>
          </p:cNvPr>
          <p:cNvSpPr>
            <a:spLocks noChangeArrowheads="1"/>
          </p:cNvSpPr>
          <p:nvPr/>
        </p:nvSpPr>
        <p:spPr bwMode="auto">
          <a:xfrm>
            <a:off x="476250" y="3887788"/>
            <a:ext cx="8299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使得</a:t>
            </a:r>
            <a:r>
              <a:rPr lang="en-US" altLang="zh-CN" i="1"/>
              <a:t>P</a:t>
            </a:r>
            <a:r>
              <a:rPr lang="en-US" altLang="zh-CN" i="1" baseline="30000"/>
              <a:t>T</a:t>
            </a:r>
            <a:r>
              <a:rPr lang="en-US" altLang="zh-CN" i="1"/>
              <a:t>SP=I</a:t>
            </a:r>
            <a:r>
              <a:rPr lang="en-US" altLang="zh-CN"/>
              <a:t>,</a:t>
            </a:r>
            <a:r>
              <a:rPr lang="zh-CN" altLang="en-US"/>
              <a:t>取</a:t>
            </a:r>
            <a:r>
              <a:rPr lang="en-US" altLang="zh-CN"/>
              <a:t>(</a:t>
            </a:r>
            <a:r>
              <a:rPr lang="el-GR" altLang="zh-CN" i="1"/>
              <a:t>β</a:t>
            </a:r>
            <a:r>
              <a:rPr lang="en-US" altLang="zh-CN" baseline="-25000"/>
              <a:t>1</a:t>
            </a:r>
            <a:r>
              <a:rPr lang="en-US" altLang="zh-CN"/>
              <a:t>,</a:t>
            </a:r>
            <a:r>
              <a:rPr lang="el-GR" altLang="zh-CN" i="1"/>
              <a:t>β</a:t>
            </a:r>
            <a:r>
              <a:rPr lang="en-US" altLang="zh-CN" baseline="-25000"/>
              <a:t>2</a:t>
            </a:r>
            <a:r>
              <a:rPr lang="en-US" altLang="zh-CN"/>
              <a:t>,</a:t>
            </a:r>
            <a:r>
              <a:rPr lang="el-GR" altLang="zh-CN" i="1"/>
              <a:t>β</a:t>
            </a:r>
            <a:r>
              <a:rPr lang="en-US" altLang="zh-CN" baseline="-25000"/>
              <a:t>3</a:t>
            </a:r>
            <a:r>
              <a:rPr lang="en-US" altLang="zh-CN"/>
              <a:t>)=(</a:t>
            </a:r>
            <a:r>
              <a:rPr lang="el-GR" altLang="zh-CN" i="1"/>
              <a:t>α</a:t>
            </a:r>
            <a:r>
              <a:rPr lang="en-US" altLang="zh-CN" baseline="-25000"/>
              <a:t>1</a:t>
            </a:r>
            <a:r>
              <a:rPr lang="en-US" altLang="zh-CN"/>
              <a:t>,</a:t>
            </a:r>
            <a:r>
              <a:rPr lang="el-GR" altLang="zh-CN"/>
              <a:t> </a:t>
            </a:r>
            <a:r>
              <a:rPr lang="el-GR" altLang="zh-CN" i="1"/>
              <a:t>α</a:t>
            </a:r>
            <a:r>
              <a:rPr lang="en-US" altLang="zh-CN" baseline="-25000"/>
              <a:t>2</a:t>
            </a:r>
            <a:r>
              <a:rPr lang="en-US" altLang="zh-CN"/>
              <a:t>,</a:t>
            </a:r>
            <a:r>
              <a:rPr lang="el-GR" altLang="zh-CN"/>
              <a:t> </a:t>
            </a:r>
            <a:r>
              <a:rPr lang="el-GR" altLang="zh-CN" i="1"/>
              <a:t>α</a:t>
            </a:r>
            <a:r>
              <a:rPr lang="en-US" altLang="zh-CN" baseline="-25000"/>
              <a:t>3</a:t>
            </a:r>
            <a:r>
              <a:rPr lang="en-US" altLang="zh-CN"/>
              <a:t>)</a:t>
            </a:r>
            <a:r>
              <a:rPr lang="en-US" altLang="zh-CN" i="1"/>
              <a:t>P</a:t>
            </a:r>
            <a:r>
              <a:rPr lang="en-US" altLang="zh-CN"/>
              <a:t> </a:t>
            </a:r>
            <a:r>
              <a:rPr lang="zh-CN" altLang="en-US"/>
              <a:t>即可</a:t>
            </a:r>
            <a:r>
              <a:rPr lang="en-US" altLang="zh-CN"/>
              <a:t>.</a:t>
            </a:r>
            <a:endParaRPr lang="zh-CN" altLang="en-US"/>
          </a:p>
        </p:txBody>
      </p:sp>
    </p:spTree>
  </p:cSld>
  <p:clrMapOvr>
    <a:masterClrMapping/>
  </p:clrMapOvr>
  <p:transition>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4">
            <a:extLst>
              <a:ext uri="{FF2B5EF4-FFF2-40B4-BE49-F238E27FC236}">
                <a16:creationId xmlns:a16="http://schemas.microsoft.com/office/drawing/2014/main" id="{01C899B0-0B76-B6B4-9D59-512A57B03259}"/>
              </a:ext>
            </a:extLst>
          </p:cNvPr>
          <p:cNvSpPr>
            <a:spLocks noChangeArrowheads="1"/>
          </p:cNvSpPr>
          <p:nvPr/>
        </p:nvSpPr>
        <p:spPr bwMode="auto">
          <a:xfrm>
            <a:off x="395288" y="292100"/>
            <a:ext cx="8208962" cy="252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solidFill>
                  <a:schemeClr val="tx2"/>
                </a:solidFill>
              </a:rPr>
              <a:t>推论</a:t>
            </a:r>
            <a:r>
              <a:rPr lang="en-US" altLang="zh-CN"/>
              <a:t>: </a:t>
            </a:r>
            <a:r>
              <a:rPr lang="zh-CN" altLang="en-US"/>
              <a:t>设</a:t>
            </a:r>
            <a:r>
              <a:rPr lang="en-US" altLang="zh-CN" i="1" u="sng"/>
              <a:t>A</a:t>
            </a:r>
            <a:r>
              <a:rPr lang="zh-CN" altLang="en-US"/>
              <a:t>是</a:t>
            </a:r>
            <a:r>
              <a:rPr lang="en-US" altLang="zh-CN" i="1"/>
              <a:t>V</a:t>
            </a:r>
            <a:r>
              <a:rPr lang="zh-CN" altLang="en-US"/>
              <a:t>上的线性变换</a:t>
            </a:r>
            <a:r>
              <a:rPr lang="en-US" altLang="zh-CN"/>
              <a:t>,</a:t>
            </a:r>
            <a:r>
              <a:rPr lang="en-US" altLang="zh-CN" i="1"/>
              <a:t>V</a:t>
            </a:r>
            <a:r>
              <a:rPr lang="zh-CN" altLang="en-US"/>
              <a:t>是不变子空间 </a:t>
            </a:r>
            <a:r>
              <a:rPr lang="en-US" altLang="zh-CN" i="1"/>
              <a:t>W</a:t>
            </a:r>
            <a:r>
              <a:rPr lang="en-US" altLang="zh-CN" baseline="-25000"/>
              <a:t>1</a:t>
            </a:r>
            <a:r>
              <a:rPr lang="en-US" altLang="zh-CN"/>
              <a:t>,…,</a:t>
            </a:r>
            <a:r>
              <a:rPr lang="en-US" altLang="zh-CN" i="1"/>
              <a:t>W</a:t>
            </a:r>
            <a:r>
              <a:rPr lang="en-US" altLang="zh-CN" i="1" baseline="-25000"/>
              <a:t>t</a:t>
            </a:r>
            <a:r>
              <a:rPr lang="zh-CN" altLang="en-US"/>
              <a:t>的直和</a:t>
            </a:r>
            <a:r>
              <a:rPr lang="en-US" altLang="zh-CN"/>
              <a:t>.</a:t>
            </a:r>
            <a:r>
              <a:rPr lang="zh-CN" altLang="en-US"/>
              <a:t>将各</a:t>
            </a:r>
            <a:r>
              <a:rPr lang="en-US" altLang="zh-CN" i="1"/>
              <a:t>W</a:t>
            </a:r>
            <a:r>
              <a:rPr lang="en-US" altLang="zh-CN" i="1" baseline="-25000"/>
              <a:t>i</a:t>
            </a:r>
            <a:r>
              <a:rPr lang="zh-CN" altLang="en-US"/>
              <a:t>的基</a:t>
            </a:r>
            <a:r>
              <a:rPr lang="en-US" altLang="zh-CN"/>
              <a:t>M</a:t>
            </a:r>
            <a:r>
              <a:rPr lang="en-US" altLang="zh-CN" i="1" baseline="-25000"/>
              <a:t>i</a:t>
            </a:r>
            <a:r>
              <a:rPr lang="zh-CN" altLang="en-US"/>
              <a:t>依次合并组成 </a:t>
            </a:r>
            <a:r>
              <a:rPr lang="en-US" altLang="zh-CN" i="1"/>
              <a:t>V</a:t>
            </a:r>
            <a:r>
              <a:rPr lang="zh-CN" altLang="en-US"/>
              <a:t>的基</a:t>
            </a:r>
            <a:r>
              <a:rPr lang="en-US" altLang="zh-CN" i="1"/>
              <a:t>M</a:t>
            </a:r>
            <a:r>
              <a:rPr lang="en-US" altLang="zh-CN"/>
              <a:t>. </a:t>
            </a:r>
            <a:r>
              <a:rPr lang="zh-CN" altLang="en-US"/>
              <a:t>则</a:t>
            </a:r>
            <a:r>
              <a:rPr lang="en-US" altLang="zh-CN" i="1" u="sng"/>
              <a:t>A</a:t>
            </a:r>
            <a:r>
              <a:rPr lang="zh-CN" altLang="en-US"/>
              <a:t>在基</a:t>
            </a:r>
            <a:r>
              <a:rPr lang="en-US" altLang="zh-CN"/>
              <a:t>M</a:t>
            </a:r>
            <a:r>
              <a:rPr lang="zh-CN" altLang="en-US"/>
              <a:t>下的矩阵为准对角阵</a:t>
            </a:r>
            <a:r>
              <a:rPr lang="en-US" altLang="zh-CN"/>
              <a:t>diag(</a:t>
            </a:r>
            <a:r>
              <a:rPr lang="en-US" altLang="zh-CN" i="1"/>
              <a:t>A</a:t>
            </a:r>
            <a:r>
              <a:rPr lang="en-US" altLang="zh-CN" baseline="-25000"/>
              <a:t>1</a:t>
            </a:r>
            <a:r>
              <a:rPr lang="en-US" altLang="zh-CN"/>
              <a:t>,…,</a:t>
            </a:r>
            <a:r>
              <a:rPr lang="en-US" altLang="zh-CN" i="1"/>
              <a:t>A</a:t>
            </a:r>
            <a:r>
              <a:rPr lang="en-US" altLang="zh-CN" i="1" baseline="-25000"/>
              <a:t>t</a:t>
            </a:r>
            <a:r>
              <a:rPr lang="en-US" altLang="zh-CN"/>
              <a:t>),</a:t>
            </a:r>
            <a:r>
              <a:rPr lang="zh-CN" altLang="en-US"/>
              <a:t>其中每个</a:t>
            </a:r>
            <a:r>
              <a:rPr lang="en-US" altLang="zh-CN" i="1"/>
              <a:t>A</a:t>
            </a:r>
            <a:r>
              <a:rPr lang="en-US" altLang="zh-CN" i="1" baseline="-25000"/>
              <a:t>i</a:t>
            </a:r>
            <a:r>
              <a:rPr lang="zh-CN" altLang="en-US"/>
              <a:t>是</a:t>
            </a:r>
            <a:r>
              <a:rPr lang="en-US" altLang="zh-CN" i="1" u="sng"/>
              <a:t>A</a:t>
            </a:r>
            <a:r>
              <a:rPr lang="en-US" altLang="zh-CN"/>
              <a:t>|</a:t>
            </a:r>
            <a:r>
              <a:rPr lang="en-US" altLang="zh-CN" i="1" baseline="-25000"/>
              <a:t>Wi</a:t>
            </a:r>
            <a:r>
              <a:rPr lang="zh-CN" altLang="en-US"/>
              <a:t>在基</a:t>
            </a:r>
            <a:r>
              <a:rPr lang="en-US" altLang="zh-CN"/>
              <a:t>M</a:t>
            </a:r>
            <a:r>
              <a:rPr lang="en-US" altLang="zh-CN" i="1" baseline="-25000"/>
              <a:t>i</a:t>
            </a:r>
            <a:r>
              <a:rPr lang="zh-CN" altLang="en-US"/>
              <a:t>下的矩阵</a:t>
            </a:r>
            <a:r>
              <a:rPr lang="en-US" altLang="zh-CN"/>
              <a:t>,1</a:t>
            </a:r>
            <a:r>
              <a:rPr lang="en-US" altLang="en-US"/>
              <a:t>≤</a:t>
            </a:r>
            <a:r>
              <a:rPr lang="en-US" altLang="zh-CN" i="1"/>
              <a:t>i</a:t>
            </a:r>
            <a:r>
              <a:rPr lang="en-US" altLang="en-US"/>
              <a:t>≤</a:t>
            </a:r>
            <a:r>
              <a:rPr lang="en-US" altLang="zh-CN" i="1"/>
              <a:t>t</a:t>
            </a:r>
            <a:r>
              <a:rPr lang="en-US" altLang="zh-CN"/>
              <a:t>.</a:t>
            </a:r>
            <a:endParaRPr lang="zh-CN" altLang="en-US"/>
          </a:p>
        </p:txBody>
      </p:sp>
      <p:sp>
        <p:nvSpPr>
          <p:cNvPr id="97283" name="Rectangle 5">
            <a:extLst>
              <a:ext uri="{FF2B5EF4-FFF2-40B4-BE49-F238E27FC236}">
                <a16:creationId xmlns:a16="http://schemas.microsoft.com/office/drawing/2014/main" id="{908EEA7A-9941-92CB-99B3-4B2908057E52}"/>
              </a:ext>
            </a:extLst>
          </p:cNvPr>
          <p:cNvSpPr>
            <a:spLocks noChangeArrowheads="1"/>
          </p:cNvSpPr>
          <p:nvPr/>
        </p:nvSpPr>
        <p:spPr bwMode="auto">
          <a:xfrm>
            <a:off x="404813" y="2813050"/>
            <a:ext cx="796925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solidFill>
                  <a:schemeClr val="tx2"/>
                </a:solidFill>
              </a:rPr>
              <a:t>推论</a:t>
            </a:r>
            <a:r>
              <a:rPr lang="en-US" altLang="zh-CN"/>
              <a:t>:</a:t>
            </a:r>
            <a:r>
              <a:rPr lang="zh-CN" altLang="en-US"/>
              <a:t>设</a:t>
            </a:r>
            <a:r>
              <a:rPr lang="en-US" altLang="zh-CN" i="1"/>
              <a:t>A</a:t>
            </a:r>
            <a:r>
              <a:rPr lang="zh-CN" altLang="en-US"/>
              <a:t>是</a:t>
            </a:r>
            <a:r>
              <a:rPr lang="en-US" altLang="zh-CN" i="1"/>
              <a:t>n</a:t>
            </a:r>
            <a:r>
              <a:rPr lang="zh-CN" altLang="en-US"/>
              <a:t>阶复方阵</a:t>
            </a:r>
            <a:r>
              <a:rPr lang="en-US" altLang="zh-CN"/>
              <a:t>, </a:t>
            </a:r>
            <a:r>
              <a:rPr lang="en-US" altLang="zh-CN" i="1">
                <a:ea typeface="华文新魏" panose="02010800040101010101" pitchFamily="2" charset="-122"/>
              </a:rPr>
              <a:t>λ</a:t>
            </a:r>
            <a:r>
              <a:rPr lang="en-US" altLang="zh-CN" baseline="-25000"/>
              <a:t>1</a:t>
            </a:r>
            <a:r>
              <a:rPr lang="en-US" altLang="zh-CN"/>
              <a:t>,…,</a:t>
            </a:r>
            <a:r>
              <a:rPr lang="en-US" altLang="zh-CN" i="1">
                <a:ea typeface="华文新魏" panose="02010800040101010101" pitchFamily="2" charset="-122"/>
              </a:rPr>
              <a:t>λ</a:t>
            </a:r>
            <a:r>
              <a:rPr lang="en-US" altLang="zh-CN" i="1" baseline="-25000"/>
              <a:t>t</a:t>
            </a:r>
            <a:r>
              <a:rPr lang="zh-CN" altLang="en-US"/>
              <a:t>是</a:t>
            </a:r>
            <a:r>
              <a:rPr lang="en-US" altLang="zh-CN" i="1"/>
              <a:t>A</a:t>
            </a:r>
            <a:r>
              <a:rPr lang="zh-CN" altLang="en-US"/>
              <a:t>的全部不同的特征值</a:t>
            </a:r>
            <a:r>
              <a:rPr lang="en-US" altLang="zh-CN"/>
              <a:t>, </a:t>
            </a:r>
            <a:r>
              <a:rPr lang="zh-CN" altLang="en-US"/>
              <a:t>代数重数分别为</a:t>
            </a:r>
            <a:r>
              <a:rPr lang="en-US" altLang="zh-CN" i="1"/>
              <a:t>n</a:t>
            </a:r>
            <a:r>
              <a:rPr lang="en-US" altLang="zh-CN" baseline="-25000"/>
              <a:t>1</a:t>
            </a:r>
            <a:r>
              <a:rPr lang="en-US" altLang="zh-CN"/>
              <a:t>,…,</a:t>
            </a:r>
            <a:r>
              <a:rPr lang="en-US" altLang="zh-CN" i="1"/>
              <a:t>n</a:t>
            </a:r>
            <a:r>
              <a:rPr lang="en-US" altLang="zh-CN" i="1" baseline="-25000"/>
              <a:t>t</a:t>
            </a:r>
            <a:r>
              <a:rPr lang="en-US" altLang="zh-CN"/>
              <a:t>.</a:t>
            </a:r>
            <a:r>
              <a:rPr lang="zh-CN" altLang="en-US"/>
              <a:t>记 </a:t>
            </a:r>
            <a:r>
              <a:rPr lang="en-US" altLang="zh-CN" i="1"/>
              <a:t>V</a:t>
            </a:r>
            <a:r>
              <a:rPr lang="en-US" altLang="zh-CN"/>
              <a:t>=C</a:t>
            </a:r>
            <a:r>
              <a:rPr lang="en-US" altLang="zh-CN" i="1" baseline="30000"/>
              <a:t>n</a:t>
            </a:r>
            <a:r>
              <a:rPr lang="en-US" altLang="zh-CN" baseline="30000"/>
              <a:t>x1</a:t>
            </a:r>
            <a:r>
              <a:rPr lang="en-US" altLang="zh-CN"/>
              <a:t>,</a:t>
            </a:r>
            <a:r>
              <a:rPr lang="en-US" altLang="zh-CN" i="1" u="sng"/>
              <a:t>A</a:t>
            </a:r>
            <a:r>
              <a:rPr lang="en-US" altLang="zh-CN"/>
              <a:t>:</a:t>
            </a:r>
            <a:r>
              <a:rPr lang="en-US" altLang="zh-CN" i="1"/>
              <a:t>V</a:t>
            </a:r>
            <a:r>
              <a:rPr lang="en-US" altLang="zh-CN"/>
              <a:t>→</a:t>
            </a:r>
            <a:r>
              <a:rPr lang="en-US" altLang="zh-CN" i="1"/>
              <a:t>V</a:t>
            </a:r>
            <a:r>
              <a:rPr lang="en-US" altLang="zh-CN"/>
              <a:t>,</a:t>
            </a:r>
            <a:r>
              <a:rPr lang="en-US" altLang="zh-CN" i="1"/>
              <a:t>X</a:t>
            </a:r>
            <a:r>
              <a:rPr lang="en-US" altLang="zh-CN"/>
              <a:t>→</a:t>
            </a:r>
            <a:r>
              <a:rPr lang="en-US" altLang="zh-CN" i="1"/>
              <a:t>AX</a:t>
            </a:r>
            <a:r>
              <a:rPr lang="en-US" altLang="zh-CN"/>
              <a:t>. </a:t>
            </a:r>
            <a:r>
              <a:rPr lang="zh-CN" altLang="en-US"/>
              <a:t>则</a:t>
            </a:r>
            <a:r>
              <a:rPr lang="en-US" altLang="zh-CN"/>
              <a:t>:                              (1) </a:t>
            </a:r>
            <a:r>
              <a:rPr lang="en-US" altLang="zh-CN" i="1"/>
              <a:t>A</a:t>
            </a:r>
            <a:r>
              <a:rPr lang="zh-CN" altLang="en-US"/>
              <a:t>可对角化 </a:t>
            </a:r>
            <a:r>
              <a:rPr lang="en-US" altLang="zh-CN"/>
              <a:t>iff </a:t>
            </a:r>
            <a:r>
              <a:rPr lang="en-US" altLang="zh-CN" i="1"/>
              <a:t>V</a:t>
            </a:r>
            <a:r>
              <a:rPr lang="zh-CN" altLang="en-US"/>
              <a:t>是</a:t>
            </a:r>
            <a:r>
              <a:rPr lang="en-US" altLang="zh-CN" i="1" u="sng"/>
              <a:t>A</a:t>
            </a:r>
            <a:r>
              <a:rPr lang="zh-CN" altLang="en-US"/>
              <a:t>的一维不变子空间的直和</a:t>
            </a:r>
            <a:r>
              <a:rPr lang="en-US" altLang="zh-CN"/>
              <a:t>.                                                                 (2) </a:t>
            </a:r>
            <a:r>
              <a:rPr lang="en-US" altLang="zh-CN" i="1"/>
              <a:t>A</a:t>
            </a:r>
            <a:r>
              <a:rPr lang="zh-CN" altLang="en-US"/>
              <a:t>相似于准对角阵</a:t>
            </a:r>
            <a:r>
              <a:rPr lang="en-US" altLang="zh-CN"/>
              <a:t>diag(</a:t>
            </a:r>
            <a:r>
              <a:rPr lang="en-US" altLang="zh-CN" i="1"/>
              <a:t>A</a:t>
            </a:r>
            <a:r>
              <a:rPr lang="en-US" altLang="zh-CN" baseline="-25000"/>
              <a:t>1</a:t>
            </a:r>
            <a:r>
              <a:rPr lang="en-US" altLang="zh-CN"/>
              <a:t>,…,</a:t>
            </a:r>
            <a:r>
              <a:rPr lang="en-US" altLang="zh-CN" i="1"/>
              <a:t>A</a:t>
            </a:r>
            <a:r>
              <a:rPr lang="en-US" altLang="zh-CN" i="1" baseline="-25000"/>
              <a:t>t</a:t>
            </a:r>
            <a:r>
              <a:rPr lang="en-US" altLang="zh-CN"/>
              <a:t>),</a:t>
            </a:r>
            <a:r>
              <a:rPr lang="zh-CN" altLang="en-US"/>
              <a:t>每个对角块</a:t>
            </a:r>
            <a:r>
              <a:rPr lang="en-US" altLang="zh-CN" i="1"/>
              <a:t>A</a:t>
            </a:r>
            <a:r>
              <a:rPr lang="en-US" altLang="zh-CN" i="1" baseline="-25000"/>
              <a:t>i</a:t>
            </a:r>
            <a:r>
              <a:rPr lang="en-US" altLang="zh-CN" baseline="-25000"/>
              <a:t> </a:t>
            </a:r>
            <a:r>
              <a:rPr lang="en-US" altLang="zh-CN"/>
              <a:t>(1</a:t>
            </a:r>
            <a:r>
              <a:rPr lang="en-US" altLang="en-US"/>
              <a:t>≤</a:t>
            </a:r>
            <a:r>
              <a:rPr lang="en-US" altLang="zh-CN" i="1"/>
              <a:t>i</a:t>
            </a:r>
            <a:r>
              <a:rPr lang="en-US" altLang="en-US"/>
              <a:t>≤</a:t>
            </a:r>
            <a:r>
              <a:rPr lang="en-US" altLang="zh-CN" i="1"/>
              <a:t>t</a:t>
            </a:r>
            <a:r>
              <a:rPr lang="en-US" altLang="zh-CN"/>
              <a:t>)</a:t>
            </a:r>
            <a:r>
              <a:rPr lang="zh-CN" altLang="en-US"/>
              <a:t>只有一个特征值</a:t>
            </a:r>
            <a:r>
              <a:rPr lang="en-US" altLang="zh-CN" i="1">
                <a:ea typeface="华文新魏" panose="02010800040101010101" pitchFamily="2" charset="-122"/>
              </a:rPr>
              <a:t>λ</a:t>
            </a:r>
            <a:r>
              <a:rPr lang="en-US" altLang="zh-CN" i="1" baseline="-25000"/>
              <a:t>i</a:t>
            </a:r>
            <a:r>
              <a:rPr lang="en-US" altLang="zh-CN"/>
              <a:t>. </a:t>
            </a:r>
            <a:endParaRPr lang="zh-CN" altLang="en-US"/>
          </a:p>
        </p:txBody>
      </p:sp>
    </p:spTree>
  </p:cSld>
  <p:clrMapOvr>
    <a:masterClrMapping/>
  </p:clrMapOvr>
  <p:transition>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4">
            <a:extLst>
              <a:ext uri="{FF2B5EF4-FFF2-40B4-BE49-F238E27FC236}">
                <a16:creationId xmlns:a16="http://schemas.microsoft.com/office/drawing/2014/main" id="{4D149F24-11C6-6591-FCF2-59E1B329DD5B}"/>
              </a:ext>
            </a:extLst>
          </p:cNvPr>
          <p:cNvSpPr>
            <a:spLocks noChangeArrowheads="1"/>
          </p:cNvSpPr>
          <p:nvPr/>
        </p:nvSpPr>
        <p:spPr bwMode="auto">
          <a:xfrm>
            <a:off x="309563" y="466725"/>
            <a:ext cx="8396287" cy="569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solidFill>
                  <a:schemeClr val="tx2"/>
                </a:solidFill>
              </a:rPr>
              <a:t>定理</a:t>
            </a:r>
            <a:r>
              <a:rPr lang="en-US" altLang="zh-CN">
                <a:solidFill>
                  <a:schemeClr val="tx2"/>
                </a:solidFill>
              </a:rPr>
              <a:t>5.8.1</a:t>
            </a:r>
            <a:r>
              <a:rPr lang="en-US" altLang="zh-CN"/>
              <a:t> </a:t>
            </a:r>
            <a:r>
              <a:rPr lang="zh-CN" altLang="en-US"/>
              <a:t>设</a:t>
            </a:r>
            <a:r>
              <a:rPr lang="en-US" altLang="zh-CN" i="1" u="sng"/>
              <a:t>A</a:t>
            </a:r>
            <a:r>
              <a:rPr lang="zh-CN" altLang="en-US"/>
              <a:t>是有限维复线性空间</a:t>
            </a:r>
            <a:r>
              <a:rPr lang="en-US" altLang="zh-CN"/>
              <a:t>V</a:t>
            </a:r>
            <a:r>
              <a:rPr lang="zh-CN" altLang="en-US"/>
              <a:t>上的线性变换</a:t>
            </a:r>
            <a:r>
              <a:rPr lang="en-US" altLang="zh-CN"/>
              <a:t>. </a:t>
            </a:r>
            <a:r>
              <a:rPr lang="zh-CN" altLang="en-US"/>
              <a:t>则存在一组基</a:t>
            </a:r>
            <a:r>
              <a:rPr lang="en-US" altLang="zh-CN"/>
              <a:t>M</a:t>
            </a:r>
            <a:r>
              <a:rPr lang="zh-CN" altLang="en-US"/>
              <a:t>使</a:t>
            </a:r>
            <a:r>
              <a:rPr lang="en-US" altLang="zh-CN" i="1" u="sng"/>
              <a:t>A</a:t>
            </a:r>
            <a:r>
              <a:rPr lang="zh-CN" altLang="en-US"/>
              <a:t>在</a:t>
            </a:r>
            <a:r>
              <a:rPr lang="en-US" altLang="zh-CN"/>
              <a:t>M</a:t>
            </a:r>
            <a:r>
              <a:rPr lang="zh-CN" altLang="en-US"/>
              <a:t>下的矩阵是若当形矩阵</a:t>
            </a:r>
            <a:r>
              <a:rPr lang="en-US" altLang="zh-CN" i="1"/>
              <a:t>J</a:t>
            </a:r>
            <a:r>
              <a:rPr lang="en-US" altLang="zh-CN"/>
              <a:t>. </a:t>
            </a:r>
          </a:p>
          <a:p>
            <a:pPr eaLnBrk="1" hangingPunct="1"/>
            <a:r>
              <a:rPr lang="zh-CN" altLang="en-US"/>
              <a:t>    对任意复方阵</a:t>
            </a:r>
            <a:r>
              <a:rPr lang="en-US" altLang="zh-CN" i="1"/>
              <a:t>A</a:t>
            </a:r>
            <a:r>
              <a:rPr lang="en-US" altLang="zh-CN"/>
              <a:t>, </a:t>
            </a:r>
            <a:r>
              <a:rPr lang="zh-CN" altLang="en-US"/>
              <a:t>存在同阶复方阵</a:t>
            </a:r>
            <a:r>
              <a:rPr lang="en-US" altLang="zh-CN" i="1"/>
              <a:t>P</a:t>
            </a:r>
            <a:r>
              <a:rPr lang="zh-CN" altLang="en-US"/>
              <a:t>使</a:t>
            </a:r>
            <a:r>
              <a:rPr lang="en-US" altLang="zh-CN" i="1"/>
              <a:t>P</a:t>
            </a:r>
            <a:r>
              <a:rPr lang="en-US" altLang="zh-CN" baseline="30000"/>
              <a:t>-1</a:t>
            </a:r>
            <a:r>
              <a:rPr lang="en-US" altLang="zh-CN" i="1"/>
              <a:t>AP</a:t>
            </a:r>
            <a:r>
              <a:rPr lang="en-US" altLang="zh-CN"/>
              <a:t> </a:t>
            </a:r>
            <a:r>
              <a:rPr lang="zh-CN" altLang="en-US"/>
              <a:t>是若当形矩阵</a:t>
            </a:r>
            <a:r>
              <a:rPr lang="en-US" altLang="zh-CN" i="1"/>
              <a:t>J</a:t>
            </a:r>
            <a:r>
              <a:rPr lang="en-US" altLang="zh-CN"/>
              <a:t>.</a:t>
            </a:r>
          </a:p>
          <a:p>
            <a:pPr eaLnBrk="1" hangingPunct="1"/>
            <a:r>
              <a:rPr lang="zh-CN" altLang="en-US"/>
              <a:t>    如果不计较若当块的排列顺序</a:t>
            </a:r>
            <a:r>
              <a:rPr lang="en-US" altLang="zh-CN"/>
              <a:t>, </a:t>
            </a:r>
            <a:r>
              <a:rPr lang="zh-CN" altLang="en-US"/>
              <a:t>则上述</a:t>
            </a:r>
            <a:r>
              <a:rPr lang="en-US" altLang="zh-CN" i="1"/>
              <a:t>J</a:t>
            </a:r>
            <a:r>
              <a:rPr lang="zh-CN" altLang="en-US"/>
              <a:t>分别由线性变换</a:t>
            </a:r>
            <a:r>
              <a:rPr lang="en-US" altLang="zh-CN" i="1" u="sng"/>
              <a:t>A</a:t>
            </a:r>
            <a:r>
              <a:rPr lang="zh-CN" altLang="en-US"/>
              <a:t>和方阵</a:t>
            </a:r>
            <a:r>
              <a:rPr lang="en-US" altLang="zh-CN" i="1"/>
              <a:t>A</a:t>
            </a:r>
            <a:r>
              <a:rPr lang="zh-CN" altLang="en-US"/>
              <a:t>唯一决定</a:t>
            </a:r>
            <a:r>
              <a:rPr lang="en-US" altLang="zh-CN"/>
              <a:t>. □</a:t>
            </a:r>
          </a:p>
          <a:p>
            <a:pPr eaLnBrk="1" hangingPunct="1"/>
            <a:r>
              <a:rPr lang="zh-CN" altLang="en-US"/>
              <a:t>    由于每个复方阵都相似于唯一的若当形矩阵</a:t>
            </a:r>
            <a:r>
              <a:rPr lang="en-US" altLang="zh-CN"/>
              <a:t>, </a:t>
            </a:r>
            <a:r>
              <a:rPr lang="zh-CN" altLang="en-US"/>
              <a:t>因此若当形矩阵可以作为相似等价类的代表</a:t>
            </a:r>
            <a:r>
              <a:rPr lang="en-US" altLang="zh-CN"/>
              <a:t>,</a:t>
            </a:r>
            <a:r>
              <a:rPr lang="zh-CN" altLang="en-US"/>
              <a:t>称为</a:t>
            </a:r>
            <a:r>
              <a:rPr lang="zh-CN" altLang="en-US">
                <a:solidFill>
                  <a:schemeClr val="tx2"/>
                </a:solidFill>
              </a:rPr>
              <a:t>若当标准形</a:t>
            </a:r>
            <a:r>
              <a:rPr lang="en-US" altLang="zh-CN"/>
              <a:t>. </a:t>
            </a:r>
            <a:endParaRPr lang="zh-CN" altLang="en-US"/>
          </a:p>
        </p:txBody>
      </p:sp>
    </p:spTree>
  </p:cSld>
  <p:clrMapOvr>
    <a:masterClrMapping/>
  </p:clrMapOvr>
  <p:transition>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5">
            <a:extLst>
              <a:ext uri="{FF2B5EF4-FFF2-40B4-BE49-F238E27FC236}">
                <a16:creationId xmlns:a16="http://schemas.microsoft.com/office/drawing/2014/main" id="{CC56F2AF-F64C-DB53-A685-0C87DE6AD664}"/>
              </a:ext>
            </a:extLst>
          </p:cNvPr>
          <p:cNvSpPr>
            <a:spLocks noChangeArrowheads="1"/>
          </p:cNvSpPr>
          <p:nvPr/>
        </p:nvSpPr>
        <p:spPr bwMode="auto">
          <a:xfrm>
            <a:off x="292100" y="92075"/>
            <a:ext cx="8623300" cy="301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solidFill>
                  <a:schemeClr val="tx2"/>
                </a:solidFill>
              </a:rPr>
              <a:t>推论</a:t>
            </a:r>
            <a:r>
              <a:rPr lang="en-US" altLang="zh-CN"/>
              <a:t>: </a:t>
            </a:r>
            <a:r>
              <a:rPr lang="zh-CN" altLang="en-US"/>
              <a:t>设</a:t>
            </a:r>
            <a:r>
              <a:rPr lang="en-US" altLang="zh-CN" i="1"/>
              <a:t>A</a:t>
            </a:r>
            <a:r>
              <a:rPr lang="en-US" altLang="en-US"/>
              <a:t>∈</a:t>
            </a:r>
            <a:r>
              <a:rPr lang="en-US" altLang="zh-CN"/>
              <a:t>F</a:t>
            </a:r>
            <a:r>
              <a:rPr lang="en-US" altLang="zh-CN" i="1" baseline="30000"/>
              <a:t>n</a:t>
            </a:r>
            <a:r>
              <a:rPr lang="en-US" altLang="zh-CN" baseline="30000"/>
              <a:t>x</a:t>
            </a:r>
            <a:r>
              <a:rPr lang="en-US" altLang="zh-CN" i="1" baseline="30000"/>
              <a:t>n</a:t>
            </a:r>
            <a:r>
              <a:rPr lang="zh-CN" altLang="en-US"/>
              <a:t>具有唯一的特征值</a:t>
            </a:r>
            <a:r>
              <a:rPr lang="en-US" altLang="zh-CN" i="1"/>
              <a:t>a</a:t>
            </a:r>
            <a:r>
              <a:rPr lang="en-US" altLang="en-US"/>
              <a:t>∈</a:t>
            </a:r>
            <a:r>
              <a:rPr lang="en-US" altLang="zh-CN"/>
              <a:t>F, </a:t>
            </a:r>
            <a:r>
              <a:rPr lang="zh-CN" altLang="en-US"/>
              <a:t>特征多项式为</a:t>
            </a:r>
            <a:r>
              <a:rPr lang="el-GR" altLang="zh-CN" i="1"/>
              <a:t>φ</a:t>
            </a:r>
            <a:r>
              <a:rPr lang="en-US" altLang="zh-CN" i="1" baseline="-25000"/>
              <a:t>A</a:t>
            </a:r>
            <a:r>
              <a:rPr lang="en-US" altLang="zh-CN"/>
              <a:t>(</a:t>
            </a:r>
            <a:r>
              <a:rPr lang="el-GR" altLang="zh-CN" i="1"/>
              <a:t>λ</a:t>
            </a:r>
            <a:r>
              <a:rPr lang="en-US" altLang="zh-CN"/>
              <a:t>)=(</a:t>
            </a:r>
            <a:r>
              <a:rPr lang="el-GR" altLang="zh-CN" i="1"/>
              <a:t>λ</a:t>
            </a:r>
            <a:r>
              <a:rPr lang="en-US" altLang="zh-CN" i="1"/>
              <a:t>-a</a:t>
            </a:r>
            <a:r>
              <a:rPr lang="en-US" altLang="zh-CN"/>
              <a:t>)</a:t>
            </a:r>
            <a:r>
              <a:rPr lang="en-US" altLang="zh-CN" i="1" baseline="30000"/>
              <a:t>n</a:t>
            </a:r>
            <a:r>
              <a:rPr lang="en-US" altLang="zh-CN"/>
              <a:t>. </a:t>
            </a:r>
            <a:r>
              <a:rPr lang="zh-CN" altLang="en-US"/>
              <a:t>则存在可逆方阵</a:t>
            </a:r>
            <a:r>
              <a:rPr lang="en-US" altLang="zh-CN" i="1"/>
              <a:t>P</a:t>
            </a:r>
            <a:r>
              <a:rPr lang="en-US" altLang="en-US"/>
              <a:t>∈</a:t>
            </a:r>
            <a:r>
              <a:rPr lang="en-US" altLang="zh-CN"/>
              <a:t>F</a:t>
            </a:r>
            <a:r>
              <a:rPr lang="en-US" altLang="zh-CN" i="1" baseline="30000"/>
              <a:t>n</a:t>
            </a:r>
            <a:r>
              <a:rPr lang="en-US" altLang="zh-CN" baseline="30000"/>
              <a:t>x</a:t>
            </a:r>
            <a:r>
              <a:rPr lang="en-US" altLang="zh-CN" i="1" baseline="30000"/>
              <a:t>n</a:t>
            </a:r>
            <a:r>
              <a:rPr lang="zh-CN" altLang="en-US"/>
              <a:t> 使 </a:t>
            </a:r>
            <a:r>
              <a:rPr lang="en-US" altLang="zh-CN" i="1"/>
              <a:t>P</a:t>
            </a:r>
            <a:r>
              <a:rPr lang="en-US" altLang="zh-CN" baseline="30000"/>
              <a:t>-1</a:t>
            </a:r>
            <a:r>
              <a:rPr lang="en-US" altLang="zh-CN" i="1"/>
              <a:t>AP</a:t>
            </a:r>
            <a:r>
              <a:rPr lang="zh-CN" altLang="en-US"/>
              <a:t>为若当标准形</a:t>
            </a:r>
          </a:p>
          <a:p>
            <a:pPr eaLnBrk="1" hangingPunct="1"/>
            <a:endParaRPr lang="zh-CN" altLang="en-US"/>
          </a:p>
          <a:p>
            <a:pPr eaLnBrk="1" hangingPunct="1"/>
            <a:r>
              <a:rPr lang="zh-CN" altLang="en-US"/>
              <a:t>其中</a:t>
            </a:r>
            <a:r>
              <a:rPr lang="en-US" altLang="zh-CN" i="1"/>
              <a:t>d</a:t>
            </a:r>
            <a:r>
              <a:rPr lang="zh-CN" altLang="en-US"/>
              <a:t>是特征子空间</a:t>
            </a:r>
            <a:r>
              <a:rPr lang="en-US" altLang="zh-CN" i="1"/>
              <a:t>V</a:t>
            </a:r>
            <a:r>
              <a:rPr lang="en-US" altLang="zh-CN" i="1" baseline="-25000"/>
              <a:t>a</a:t>
            </a:r>
            <a:r>
              <a:rPr lang="en-US" altLang="zh-CN"/>
              <a:t>=ker(</a:t>
            </a:r>
            <a:r>
              <a:rPr lang="en-US" altLang="zh-CN" i="1"/>
              <a:t>A-aI</a:t>
            </a:r>
            <a:r>
              <a:rPr lang="en-US" altLang="zh-CN"/>
              <a:t>)</a:t>
            </a:r>
            <a:r>
              <a:rPr lang="zh-CN" altLang="en-US"/>
              <a:t>的维数</a:t>
            </a:r>
            <a:r>
              <a:rPr lang="en-US" altLang="zh-CN"/>
              <a:t>.</a:t>
            </a:r>
            <a:endParaRPr lang="zh-CN" altLang="en-US"/>
          </a:p>
        </p:txBody>
      </p:sp>
      <p:graphicFrame>
        <p:nvGraphicFramePr>
          <p:cNvPr id="57346" name="Object 2">
            <a:extLst>
              <a:ext uri="{FF2B5EF4-FFF2-40B4-BE49-F238E27FC236}">
                <a16:creationId xmlns:a16="http://schemas.microsoft.com/office/drawing/2014/main" id="{4970601C-B257-5D0D-9798-8E54D5F9395B}"/>
              </a:ext>
            </a:extLst>
          </p:cNvPr>
          <p:cNvGraphicFramePr>
            <a:graphicFrameLocks noChangeAspect="1"/>
          </p:cNvGraphicFramePr>
          <p:nvPr/>
        </p:nvGraphicFramePr>
        <p:xfrm>
          <a:off x="2552700" y="1811338"/>
          <a:ext cx="3949700" cy="571500"/>
        </p:xfrm>
        <a:graphic>
          <a:graphicData uri="http://schemas.openxmlformats.org/presentationml/2006/ole">
            <mc:AlternateContent xmlns:mc="http://schemas.openxmlformats.org/markup-compatibility/2006">
              <mc:Choice xmlns:v="urn:schemas-microsoft-com:vml" Requires="v">
                <p:oleObj name="公式" r:id="rId2" imgW="1714320" imgH="241200" progId="Equation.3">
                  <p:embed/>
                </p:oleObj>
              </mc:Choice>
              <mc:Fallback>
                <p:oleObj name="公式" r:id="rId2" imgW="1714320" imgH="2412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2700" y="1811338"/>
                        <a:ext cx="39497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7" name="Rectangle 2">
            <a:extLst>
              <a:ext uri="{FF2B5EF4-FFF2-40B4-BE49-F238E27FC236}">
                <a16:creationId xmlns:a16="http://schemas.microsoft.com/office/drawing/2014/main" id="{037611B9-A3EB-2D52-8E87-7C64932640D7}"/>
              </a:ext>
            </a:extLst>
          </p:cNvPr>
          <p:cNvSpPr>
            <a:spLocks noChangeArrowheads="1"/>
          </p:cNvSpPr>
          <p:nvPr/>
        </p:nvSpPr>
        <p:spPr bwMode="auto">
          <a:xfrm>
            <a:off x="0" y="0"/>
            <a:ext cx="91440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lnSpc>
                <a:spcPct val="125000"/>
              </a:lnSpc>
              <a:spcBef>
                <a:spcPct val="0"/>
              </a:spcBef>
            </a:pPr>
            <a:r>
              <a:rPr lang="zh-CN" altLang="el-GR" b="1">
                <a:solidFill>
                  <a:schemeClr val="tx2"/>
                </a:solidFill>
              </a:rPr>
              <a:t>例</a:t>
            </a:r>
            <a:r>
              <a:rPr lang="en-US" altLang="zh-CN" b="1">
                <a:latin typeface="楷体_GB2312" pitchFamily="49" charset="-122"/>
              </a:rPr>
              <a:t>  </a:t>
            </a:r>
            <a:r>
              <a:rPr lang="zh-CN" altLang="en-US">
                <a:latin typeface="楷体_GB2312" pitchFamily="49" charset="-122"/>
              </a:rPr>
              <a:t>求</a:t>
            </a:r>
            <a:r>
              <a:rPr lang="en-US" altLang="zh-CN"/>
              <a:t>Jordan</a:t>
            </a:r>
            <a:r>
              <a:rPr lang="zh-CN" altLang="en-US">
                <a:latin typeface="楷体_GB2312" pitchFamily="49" charset="-122"/>
              </a:rPr>
              <a:t>块</a:t>
            </a:r>
          </a:p>
          <a:p>
            <a:pPr eaLnBrk="1" hangingPunct="1">
              <a:lnSpc>
                <a:spcPct val="125000"/>
              </a:lnSpc>
              <a:spcBef>
                <a:spcPct val="0"/>
              </a:spcBef>
            </a:pPr>
            <a:endParaRPr lang="zh-CN" altLang="en-US">
              <a:latin typeface="楷体_GB2312" pitchFamily="49" charset="-122"/>
            </a:endParaRPr>
          </a:p>
          <a:p>
            <a:pPr eaLnBrk="1" hangingPunct="1">
              <a:lnSpc>
                <a:spcPct val="125000"/>
              </a:lnSpc>
              <a:spcBef>
                <a:spcPct val="0"/>
              </a:spcBef>
            </a:pPr>
            <a:endParaRPr lang="zh-CN" altLang="en-US">
              <a:latin typeface="楷体_GB2312" pitchFamily="49" charset="-122"/>
            </a:endParaRPr>
          </a:p>
          <a:p>
            <a:pPr eaLnBrk="1" hangingPunct="1">
              <a:lnSpc>
                <a:spcPct val="125000"/>
              </a:lnSpc>
              <a:spcBef>
                <a:spcPct val="0"/>
              </a:spcBef>
            </a:pPr>
            <a:r>
              <a:rPr lang="zh-CN" altLang="en-US">
                <a:latin typeface="楷体_GB2312" pitchFamily="49" charset="-122"/>
              </a:rPr>
              <a:t>的特征多项式和最小多项式</a:t>
            </a:r>
            <a:r>
              <a:rPr lang="en-US" altLang="zh-CN">
                <a:latin typeface="楷体_GB2312" pitchFamily="49" charset="-122"/>
              </a:rPr>
              <a:t>.</a:t>
            </a:r>
          </a:p>
        </p:txBody>
      </p:sp>
      <p:sp>
        <p:nvSpPr>
          <p:cNvPr id="58378" name="Rectangle 3">
            <a:extLst>
              <a:ext uri="{FF2B5EF4-FFF2-40B4-BE49-F238E27FC236}">
                <a16:creationId xmlns:a16="http://schemas.microsoft.com/office/drawing/2014/main" id="{388466A1-4EDB-7A6E-7E26-94289E5C04EF}"/>
              </a:ext>
            </a:extLst>
          </p:cNvPr>
          <p:cNvSpPr>
            <a:spLocks noChangeArrowheads="1"/>
          </p:cNvSpPr>
          <p:nvPr/>
        </p:nvSpPr>
        <p:spPr bwMode="auto">
          <a:xfrm>
            <a:off x="0" y="2781300"/>
            <a:ext cx="91440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lnSpc>
                <a:spcPct val="125000"/>
              </a:lnSpc>
              <a:spcBef>
                <a:spcPct val="0"/>
              </a:spcBef>
            </a:pPr>
            <a:r>
              <a:rPr lang="zh-CN" altLang="el-GR" b="1">
                <a:latin typeface="楷体_GB2312" pitchFamily="49" charset="-122"/>
              </a:rPr>
              <a:t>解</a:t>
            </a:r>
            <a:r>
              <a:rPr lang="el-GR" altLang="zh-CN" b="1">
                <a:latin typeface="楷体_GB2312" pitchFamily="49" charset="-122"/>
              </a:rPr>
              <a:t>:</a:t>
            </a:r>
            <a:r>
              <a:rPr lang="zh-CN" altLang="en-US">
                <a:latin typeface="楷体_GB2312" pitchFamily="49" charset="-122"/>
              </a:rPr>
              <a:t>显然</a:t>
            </a:r>
            <a:r>
              <a:rPr lang="en-US" altLang="zh-CN">
                <a:latin typeface="楷体_GB2312" pitchFamily="49" charset="-122"/>
              </a:rPr>
              <a:t>,</a:t>
            </a:r>
            <a:r>
              <a:rPr lang="en-US" altLang="zh-CN" i="1"/>
              <a:t>J</a:t>
            </a:r>
            <a:r>
              <a:rPr lang="en-US" altLang="zh-CN" i="1" baseline="-25000"/>
              <a:t>m</a:t>
            </a:r>
            <a:r>
              <a:rPr lang="en-US" altLang="zh-CN"/>
              <a:t>(</a:t>
            </a:r>
            <a:r>
              <a:rPr lang="en-US" altLang="zh-CN" i="1"/>
              <a:t>a</a:t>
            </a:r>
            <a:r>
              <a:rPr lang="en-US" altLang="zh-CN"/>
              <a:t>)</a:t>
            </a:r>
            <a:r>
              <a:rPr lang="zh-CN" altLang="en-US">
                <a:latin typeface="楷体_GB2312" pitchFamily="49" charset="-122"/>
              </a:rPr>
              <a:t>的特征多项式为            </a:t>
            </a:r>
            <a:r>
              <a:rPr lang="en-US" altLang="zh-CN">
                <a:latin typeface="楷体_GB2312" pitchFamily="49" charset="-122"/>
              </a:rPr>
              <a:t>.</a:t>
            </a:r>
          </a:p>
          <a:p>
            <a:pPr eaLnBrk="1" hangingPunct="1">
              <a:lnSpc>
                <a:spcPct val="125000"/>
              </a:lnSpc>
              <a:spcBef>
                <a:spcPct val="0"/>
              </a:spcBef>
            </a:pPr>
            <a:r>
              <a:rPr lang="en-US" altLang="zh-CN">
                <a:latin typeface="楷体_GB2312" pitchFamily="49" charset="-122"/>
              </a:rPr>
              <a:t>   </a:t>
            </a:r>
            <a:r>
              <a:rPr lang="zh-CN" altLang="en-US">
                <a:latin typeface="楷体_GB2312" pitchFamily="49" charset="-122"/>
              </a:rPr>
              <a:t>最小多项式</a:t>
            </a:r>
            <a:r>
              <a:rPr lang="en-US" altLang="zh-CN" i="1"/>
              <a:t>d</a:t>
            </a:r>
            <a:r>
              <a:rPr lang="en-US" altLang="zh-CN"/>
              <a:t>(</a:t>
            </a:r>
            <a:r>
              <a:rPr lang="en-US" altLang="zh-CN" i="1">
                <a:sym typeface="Symbol" panose="05050102010706020507" pitchFamily="18" charset="2"/>
              </a:rPr>
              <a:t></a:t>
            </a:r>
            <a:r>
              <a:rPr lang="en-US" altLang="zh-CN"/>
              <a:t>)</a:t>
            </a:r>
            <a:r>
              <a:rPr lang="zh-CN" altLang="en-US">
                <a:latin typeface="楷体_GB2312" pitchFamily="49" charset="-122"/>
              </a:rPr>
              <a:t>是      的因式</a:t>
            </a:r>
            <a:r>
              <a:rPr lang="en-US" altLang="zh-CN">
                <a:latin typeface="楷体_GB2312" pitchFamily="49" charset="-122"/>
              </a:rPr>
              <a:t>,</a:t>
            </a:r>
            <a:r>
              <a:rPr lang="zh-CN" altLang="en-US">
                <a:latin typeface="楷体_GB2312" pitchFamily="49" charset="-122"/>
              </a:rPr>
              <a:t>具有形式</a:t>
            </a:r>
          </a:p>
          <a:p>
            <a:pPr eaLnBrk="1" hangingPunct="1">
              <a:lnSpc>
                <a:spcPct val="125000"/>
              </a:lnSpc>
              <a:spcBef>
                <a:spcPct val="0"/>
              </a:spcBef>
            </a:pPr>
            <a:r>
              <a:rPr lang="zh-CN" altLang="en-US">
                <a:latin typeface="楷体_GB2312" pitchFamily="49" charset="-122"/>
              </a:rPr>
              <a:t>             </a:t>
            </a:r>
            <a:r>
              <a:rPr lang="en-US" altLang="zh-CN">
                <a:latin typeface="楷体_GB2312" pitchFamily="49" charset="-122"/>
              </a:rPr>
              <a:t>.</a:t>
            </a:r>
            <a:r>
              <a:rPr lang="zh-CN" altLang="en-US">
                <a:latin typeface="楷体_GB2312" pitchFamily="49" charset="-122"/>
              </a:rPr>
              <a:t>计算可知当         时</a:t>
            </a:r>
            <a:r>
              <a:rPr lang="en-US" altLang="zh-CN">
                <a:latin typeface="楷体_GB2312" pitchFamily="49" charset="-122"/>
              </a:rPr>
              <a:t>,</a:t>
            </a:r>
          </a:p>
        </p:txBody>
      </p:sp>
      <p:graphicFrame>
        <p:nvGraphicFramePr>
          <p:cNvPr id="58370" name="Object 4">
            <a:extLst>
              <a:ext uri="{FF2B5EF4-FFF2-40B4-BE49-F238E27FC236}">
                <a16:creationId xmlns:a16="http://schemas.microsoft.com/office/drawing/2014/main" id="{F26E27A4-80A6-6DCF-F7D1-B2F96AD7617B}"/>
              </a:ext>
            </a:extLst>
          </p:cNvPr>
          <p:cNvGraphicFramePr>
            <a:graphicFrameLocks noChangeAspect="1"/>
          </p:cNvGraphicFramePr>
          <p:nvPr/>
        </p:nvGraphicFramePr>
        <p:xfrm>
          <a:off x="3582988" y="125413"/>
          <a:ext cx="4392612" cy="2160587"/>
        </p:xfrm>
        <a:graphic>
          <a:graphicData uri="http://schemas.openxmlformats.org/presentationml/2006/ole">
            <mc:AlternateContent xmlns:mc="http://schemas.openxmlformats.org/markup-compatibility/2006">
              <mc:Choice xmlns:v="urn:schemas-microsoft-com:vml" Requires="v">
                <p:oleObj name="Equation" r:id="rId2" imgW="1714320" imgH="927000" progId="Equation.DSMT4">
                  <p:embed/>
                </p:oleObj>
              </mc:Choice>
              <mc:Fallback>
                <p:oleObj name="Equation" r:id="rId2" imgW="1714320" imgH="9270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2988" y="125413"/>
                        <a:ext cx="4392612" cy="2160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1" name="Object 5">
            <a:extLst>
              <a:ext uri="{FF2B5EF4-FFF2-40B4-BE49-F238E27FC236}">
                <a16:creationId xmlns:a16="http://schemas.microsoft.com/office/drawing/2014/main" id="{C69BAD08-35AC-43B2-FD36-C360632DCA58}"/>
              </a:ext>
            </a:extLst>
          </p:cNvPr>
          <p:cNvGraphicFramePr>
            <a:graphicFrameLocks noChangeAspect="1"/>
          </p:cNvGraphicFramePr>
          <p:nvPr/>
        </p:nvGraphicFramePr>
        <p:xfrm>
          <a:off x="5314950" y="2811463"/>
          <a:ext cx="2808288" cy="654050"/>
        </p:xfrm>
        <a:graphic>
          <a:graphicData uri="http://schemas.openxmlformats.org/presentationml/2006/ole">
            <mc:AlternateContent xmlns:mc="http://schemas.openxmlformats.org/markup-compatibility/2006">
              <mc:Choice xmlns:v="urn:schemas-microsoft-com:vml" Requires="v">
                <p:oleObj name="Equation" r:id="rId4" imgW="1015920" imgH="279360" progId="Equation.DSMT4">
                  <p:embed/>
                </p:oleObj>
              </mc:Choice>
              <mc:Fallback>
                <p:oleObj name="Equation" r:id="rId4" imgW="1015920" imgH="27936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4950" y="2811463"/>
                        <a:ext cx="2808288"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2" name="Object 6">
            <a:extLst>
              <a:ext uri="{FF2B5EF4-FFF2-40B4-BE49-F238E27FC236}">
                <a16:creationId xmlns:a16="http://schemas.microsoft.com/office/drawing/2014/main" id="{9776AFEA-8FBA-22E7-DF88-7C9962CC8931}"/>
              </a:ext>
            </a:extLst>
          </p:cNvPr>
          <p:cNvGraphicFramePr>
            <a:graphicFrameLocks noChangeAspect="1"/>
          </p:cNvGraphicFramePr>
          <p:nvPr/>
        </p:nvGraphicFramePr>
        <p:xfrm>
          <a:off x="3878263" y="3436938"/>
          <a:ext cx="1296987" cy="641350"/>
        </p:xfrm>
        <a:graphic>
          <a:graphicData uri="http://schemas.openxmlformats.org/presentationml/2006/ole">
            <mc:AlternateContent xmlns:mc="http://schemas.openxmlformats.org/markup-compatibility/2006">
              <mc:Choice xmlns:v="urn:schemas-microsoft-com:vml" Requires="v">
                <p:oleObj name="Equation" r:id="rId6" imgW="545760" imgH="279360" progId="Equation.DSMT4">
                  <p:embed/>
                </p:oleObj>
              </mc:Choice>
              <mc:Fallback>
                <p:oleObj name="Equation" r:id="rId6" imgW="545760" imgH="27936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263" y="3436938"/>
                        <a:ext cx="1296987"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3" name="Object 7">
            <a:extLst>
              <a:ext uri="{FF2B5EF4-FFF2-40B4-BE49-F238E27FC236}">
                <a16:creationId xmlns:a16="http://schemas.microsoft.com/office/drawing/2014/main" id="{56109DFE-60BE-360F-E191-255D2354C7EC}"/>
              </a:ext>
            </a:extLst>
          </p:cNvPr>
          <p:cNvGraphicFramePr>
            <a:graphicFrameLocks noChangeAspect="1"/>
          </p:cNvGraphicFramePr>
          <p:nvPr/>
        </p:nvGraphicFramePr>
        <p:xfrm>
          <a:off x="0" y="4094163"/>
          <a:ext cx="2843213" cy="649287"/>
        </p:xfrm>
        <a:graphic>
          <a:graphicData uri="http://schemas.openxmlformats.org/presentationml/2006/ole">
            <mc:AlternateContent xmlns:mc="http://schemas.openxmlformats.org/markup-compatibility/2006">
              <mc:Choice xmlns:v="urn:schemas-microsoft-com:vml" Requires="v">
                <p:oleObj name="Equation" r:id="rId8" imgW="1155600" imgH="279360" progId="Equation.DSMT4">
                  <p:embed/>
                </p:oleObj>
              </mc:Choice>
              <mc:Fallback>
                <p:oleObj name="Equation" r:id="rId8" imgW="1155600" imgH="27936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4094163"/>
                        <a:ext cx="2843213" cy="64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4" name="Object 8">
            <a:extLst>
              <a:ext uri="{FF2B5EF4-FFF2-40B4-BE49-F238E27FC236}">
                <a16:creationId xmlns:a16="http://schemas.microsoft.com/office/drawing/2014/main" id="{2BB6B91C-4F68-2EA1-0543-0989AC95CDCE}"/>
              </a:ext>
            </a:extLst>
          </p:cNvPr>
          <p:cNvGraphicFramePr>
            <a:graphicFrameLocks noChangeAspect="1"/>
          </p:cNvGraphicFramePr>
          <p:nvPr/>
        </p:nvGraphicFramePr>
        <p:xfrm>
          <a:off x="5064125" y="4227513"/>
          <a:ext cx="1655763" cy="431800"/>
        </p:xfrm>
        <a:graphic>
          <a:graphicData uri="http://schemas.openxmlformats.org/presentationml/2006/ole">
            <mc:AlternateContent xmlns:mc="http://schemas.openxmlformats.org/markup-compatibility/2006">
              <mc:Choice xmlns:v="urn:schemas-microsoft-com:vml" Requires="v">
                <p:oleObj name="Equation" r:id="rId10" imgW="774360" imgH="177480" progId="Equation.DSMT4">
                  <p:embed/>
                </p:oleObj>
              </mc:Choice>
              <mc:Fallback>
                <p:oleObj name="Equation" r:id="rId10" imgW="774360" imgH="177480" progId="Equation.DSMT4">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64125" y="4227513"/>
                        <a:ext cx="165576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5" name="Object 9">
            <a:extLst>
              <a:ext uri="{FF2B5EF4-FFF2-40B4-BE49-F238E27FC236}">
                <a16:creationId xmlns:a16="http://schemas.microsoft.com/office/drawing/2014/main" id="{A6EE24A1-3F53-E2C7-E387-E1ECA006A4A0}"/>
              </a:ext>
            </a:extLst>
          </p:cNvPr>
          <p:cNvGraphicFramePr>
            <a:graphicFrameLocks noChangeAspect="1"/>
          </p:cNvGraphicFramePr>
          <p:nvPr/>
        </p:nvGraphicFramePr>
        <p:xfrm>
          <a:off x="1835150" y="4786313"/>
          <a:ext cx="5400675" cy="1368425"/>
        </p:xfrm>
        <a:graphic>
          <a:graphicData uri="http://schemas.openxmlformats.org/presentationml/2006/ole">
            <mc:AlternateContent xmlns:mc="http://schemas.openxmlformats.org/markup-compatibility/2006">
              <mc:Choice xmlns:v="urn:schemas-microsoft-com:vml" Requires="v">
                <p:oleObj name="Equation" r:id="rId12" imgW="2108160" imgH="558720" progId="Equation.DSMT4">
                  <p:embed/>
                </p:oleObj>
              </mc:Choice>
              <mc:Fallback>
                <p:oleObj name="Equation" r:id="rId12" imgW="2108160" imgH="558720" progId="Equation.DSMT4">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35150" y="4786313"/>
                        <a:ext cx="5400675" cy="1368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9" name="Rectangle 10">
            <a:extLst>
              <a:ext uri="{FF2B5EF4-FFF2-40B4-BE49-F238E27FC236}">
                <a16:creationId xmlns:a16="http://schemas.microsoft.com/office/drawing/2014/main" id="{28051510-6F22-220F-5803-118B044544B8}"/>
              </a:ext>
            </a:extLst>
          </p:cNvPr>
          <p:cNvSpPr>
            <a:spLocks noChangeArrowheads="1"/>
          </p:cNvSpPr>
          <p:nvPr/>
        </p:nvSpPr>
        <p:spPr bwMode="auto">
          <a:xfrm>
            <a:off x="0" y="6016625"/>
            <a:ext cx="91440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lnSpc>
                <a:spcPct val="110000"/>
              </a:lnSpc>
              <a:spcBef>
                <a:spcPct val="0"/>
              </a:spcBef>
            </a:pPr>
            <a:r>
              <a:rPr lang="zh-CN" altLang="el-GR">
                <a:solidFill>
                  <a:srgbClr val="FFFF00"/>
                </a:solidFill>
                <a:latin typeface="楷体_GB2312" pitchFamily="49" charset="-122"/>
              </a:rPr>
              <a:t>因此</a:t>
            </a:r>
            <a:r>
              <a:rPr lang="el-GR" altLang="zh-CN">
                <a:solidFill>
                  <a:srgbClr val="FFFF00"/>
                </a:solidFill>
                <a:latin typeface="楷体_GB2312" pitchFamily="49" charset="-122"/>
              </a:rPr>
              <a:t>,</a:t>
            </a:r>
            <a:endParaRPr lang="en-US" altLang="zh-CN">
              <a:solidFill>
                <a:srgbClr val="FFFF00"/>
              </a:solidFill>
              <a:latin typeface="楷体_GB2312" pitchFamily="49" charset="-122"/>
            </a:endParaRPr>
          </a:p>
        </p:txBody>
      </p:sp>
      <p:graphicFrame>
        <p:nvGraphicFramePr>
          <p:cNvPr id="58376" name="Object 11">
            <a:extLst>
              <a:ext uri="{FF2B5EF4-FFF2-40B4-BE49-F238E27FC236}">
                <a16:creationId xmlns:a16="http://schemas.microsoft.com/office/drawing/2014/main" id="{EC7B6DAE-735D-A223-4F03-ADE002C2305D}"/>
              </a:ext>
            </a:extLst>
          </p:cNvPr>
          <p:cNvGraphicFramePr>
            <a:graphicFrameLocks noChangeAspect="1"/>
          </p:cNvGraphicFramePr>
          <p:nvPr/>
        </p:nvGraphicFramePr>
        <p:xfrm>
          <a:off x="1098550" y="6080125"/>
          <a:ext cx="3498850" cy="631825"/>
        </p:xfrm>
        <a:graphic>
          <a:graphicData uri="http://schemas.openxmlformats.org/presentationml/2006/ole">
            <mc:AlternateContent xmlns:mc="http://schemas.openxmlformats.org/markup-compatibility/2006">
              <mc:Choice xmlns:v="urn:schemas-microsoft-com:vml" Requires="v">
                <p:oleObj name="Equation" r:id="rId14" imgW="1549080" imgH="279360" progId="Equation.DSMT4">
                  <p:embed/>
                </p:oleObj>
              </mc:Choice>
              <mc:Fallback>
                <p:oleObj name="Equation" r:id="rId14" imgW="1549080" imgH="279360" progId="Equation.DSMT4">
                  <p:embed/>
                  <p:pic>
                    <p:nvPicPr>
                      <p:cNvPr id="0"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98550" y="6080125"/>
                        <a:ext cx="3498850"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a:extLst>
              <a:ext uri="{FF2B5EF4-FFF2-40B4-BE49-F238E27FC236}">
                <a16:creationId xmlns:a16="http://schemas.microsoft.com/office/drawing/2014/main" id="{02D90694-D409-4815-BB7D-C2D4C0600CAD}"/>
              </a:ext>
            </a:extLst>
          </p:cNvPr>
          <p:cNvSpPr>
            <a:spLocks noChangeArrowheads="1"/>
          </p:cNvSpPr>
          <p:nvPr/>
        </p:nvSpPr>
        <p:spPr bwMode="auto">
          <a:xfrm>
            <a:off x="0" y="0"/>
            <a:ext cx="914400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lnSpc>
                <a:spcPct val="120000"/>
              </a:lnSpc>
              <a:spcBef>
                <a:spcPct val="0"/>
              </a:spcBef>
            </a:pPr>
            <a:r>
              <a:rPr lang="zh-CN" altLang="el-GR" b="1">
                <a:solidFill>
                  <a:schemeClr val="tx2"/>
                </a:solidFill>
              </a:rPr>
              <a:t>定义</a:t>
            </a:r>
            <a:r>
              <a:rPr lang="en-US" altLang="zh-CN" b="1">
                <a:latin typeface="楷体_GB2312" pitchFamily="49" charset="-122"/>
              </a:rPr>
              <a:t>  </a:t>
            </a:r>
            <a:r>
              <a:rPr lang="zh-CN" altLang="en-US">
                <a:latin typeface="楷体_GB2312" pitchFamily="49" charset="-122"/>
              </a:rPr>
              <a:t>设</a:t>
            </a:r>
            <a:r>
              <a:rPr lang="en-US" altLang="zh-CN" i="1"/>
              <a:t>A</a:t>
            </a:r>
            <a:r>
              <a:rPr lang="zh-CN" altLang="en-US">
                <a:latin typeface="楷体_GB2312" pitchFamily="49" charset="-122"/>
              </a:rPr>
              <a:t>是</a:t>
            </a:r>
            <a:r>
              <a:rPr lang="en-US" altLang="zh-CN" i="1"/>
              <a:t>n</a:t>
            </a:r>
            <a:r>
              <a:rPr lang="zh-CN" altLang="en-US">
                <a:latin typeface="楷体_GB2312" pitchFamily="49" charset="-122"/>
              </a:rPr>
              <a:t>阶复方阵</a:t>
            </a:r>
            <a:r>
              <a:rPr lang="en-US" altLang="zh-CN">
                <a:latin typeface="楷体_GB2312" pitchFamily="49" charset="-122"/>
              </a:rPr>
              <a:t>,</a:t>
            </a:r>
            <a:r>
              <a:rPr lang="zh-CN" altLang="en-US">
                <a:latin typeface="楷体_GB2312" pitchFamily="49" charset="-122"/>
              </a:rPr>
              <a:t>则</a:t>
            </a:r>
            <a:r>
              <a:rPr lang="en-US" altLang="zh-CN" i="1"/>
              <a:t>A</a:t>
            </a:r>
            <a:r>
              <a:rPr lang="zh-CN" altLang="en-US">
                <a:latin typeface="楷体_GB2312" pitchFamily="49" charset="-122"/>
              </a:rPr>
              <a:t>的</a:t>
            </a:r>
            <a:r>
              <a:rPr lang="en-US" altLang="zh-CN"/>
              <a:t>Jordan</a:t>
            </a:r>
            <a:r>
              <a:rPr lang="zh-CN" altLang="en-US">
                <a:latin typeface="楷体_GB2312" pitchFamily="49" charset="-122"/>
              </a:rPr>
              <a:t>标准形</a:t>
            </a:r>
            <a:r>
              <a:rPr lang="en-US" altLang="zh-CN" i="1"/>
              <a:t>J</a:t>
            </a:r>
            <a:r>
              <a:rPr lang="zh-CN" altLang="en-US">
                <a:latin typeface="楷体_GB2312" pitchFamily="49" charset="-122"/>
              </a:rPr>
              <a:t>中每个</a:t>
            </a:r>
            <a:r>
              <a:rPr lang="en-US" altLang="zh-CN"/>
              <a:t>Jordan</a:t>
            </a:r>
            <a:r>
              <a:rPr lang="zh-CN" altLang="en-US">
                <a:latin typeface="楷体_GB2312" pitchFamily="49" charset="-122"/>
              </a:rPr>
              <a:t>块      的特征多项式</a:t>
            </a:r>
            <a:r>
              <a:rPr lang="en-US" altLang="zh-CN">
                <a:latin typeface="楷体_GB2312" pitchFamily="49" charset="-122"/>
              </a:rPr>
              <a:t>(</a:t>
            </a:r>
            <a:r>
              <a:rPr lang="zh-CN" altLang="en-US">
                <a:latin typeface="楷体_GB2312" pitchFamily="49" charset="-122"/>
              </a:rPr>
              <a:t>也就是最小多项式</a:t>
            </a:r>
            <a:r>
              <a:rPr lang="en-US" altLang="zh-CN">
                <a:latin typeface="楷体_GB2312" pitchFamily="49" charset="-122"/>
              </a:rPr>
              <a:t>)       </a:t>
            </a:r>
            <a:r>
              <a:rPr lang="zh-CN" altLang="en-US">
                <a:latin typeface="楷体_GB2312" pitchFamily="49" charset="-122"/>
              </a:rPr>
              <a:t>称为</a:t>
            </a:r>
            <a:r>
              <a:rPr lang="en-US" altLang="zh-CN" i="1"/>
              <a:t>A</a:t>
            </a:r>
            <a:r>
              <a:rPr lang="zh-CN" altLang="en-US">
                <a:latin typeface="楷体_GB2312" pitchFamily="49" charset="-122"/>
              </a:rPr>
              <a:t>的一个</a:t>
            </a:r>
            <a:r>
              <a:rPr lang="zh-CN" altLang="en-US">
                <a:solidFill>
                  <a:schemeClr val="tx2"/>
                </a:solidFill>
                <a:latin typeface="楷体_GB2312" pitchFamily="49" charset="-122"/>
              </a:rPr>
              <a:t>初等因子</a:t>
            </a:r>
            <a:r>
              <a:rPr lang="en-US" altLang="zh-CN">
                <a:latin typeface="楷体_GB2312" pitchFamily="49" charset="-122"/>
              </a:rPr>
              <a:t>.</a:t>
            </a:r>
            <a:r>
              <a:rPr lang="en-US" altLang="zh-CN" i="1"/>
              <a:t>A</a:t>
            </a:r>
            <a:r>
              <a:rPr lang="zh-CN" altLang="en-US">
                <a:latin typeface="楷体_GB2312" pitchFamily="49" charset="-122"/>
              </a:rPr>
              <a:t>的全体初等因子组成的集合称为</a:t>
            </a:r>
            <a:r>
              <a:rPr lang="en-US" altLang="zh-CN" i="1"/>
              <a:t>A</a:t>
            </a:r>
            <a:r>
              <a:rPr lang="zh-CN" altLang="en-US">
                <a:latin typeface="楷体_GB2312" pitchFamily="49" charset="-122"/>
              </a:rPr>
              <a:t>的</a:t>
            </a:r>
            <a:r>
              <a:rPr lang="zh-CN" altLang="en-US">
                <a:solidFill>
                  <a:schemeClr val="tx2"/>
                </a:solidFill>
                <a:latin typeface="楷体_GB2312" pitchFamily="49" charset="-122"/>
              </a:rPr>
              <a:t>初等因子组</a:t>
            </a:r>
            <a:r>
              <a:rPr lang="en-US" altLang="zh-CN">
                <a:latin typeface="楷体_GB2312" pitchFamily="49" charset="-122"/>
              </a:rPr>
              <a:t>.</a:t>
            </a:r>
          </a:p>
        </p:txBody>
      </p:sp>
      <p:graphicFrame>
        <p:nvGraphicFramePr>
          <p:cNvPr id="59394" name="Object 3">
            <a:extLst>
              <a:ext uri="{FF2B5EF4-FFF2-40B4-BE49-F238E27FC236}">
                <a16:creationId xmlns:a16="http://schemas.microsoft.com/office/drawing/2014/main" id="{0363691E-B7F7-68CF-92C4-0D86FAE4A899}"/>
              </a:ext>
            </a:extLst>
          </p:cNvPr>
          <p:cNvGraphicFramePr>
            <a:graphicFrameLocks noChangeAspect="1"/>
          </p:cNvGraphicFramePr>
          <p:nvPr/>
        </p:nvGraphicFramePr>
        <p:xfrm>
          <a:off x="2008188" y="692150"/>
          <a:ext cx="1223962" cy="608013"/>
        </p:xfrm>
        <a:graphic>
          <a:graphicData uri="http://schemas.openxmlformats.org/presentationml/2006/ole">
            <mc:AlternateContent xmlns:mc="http://schemas.openxmlformats.org/markup-compatibility/2006">
              <mc:Choice xmlns:v="urn:schemas-microsoft-com:vml" Requires="v">
                <p:oleObj name="Equation" r:id="rId2" imgW="520560" imgH="266400" progId="Equation.DSMT4">
                  <p:embed/>
                </p:oleObj>
              </mc:Choice>
              <mc:Fallback>
                <p:oleObj name="Equation" r:id="rId2" imgW="520560" imgH="26640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8188" y="692150"/>
                        <a:ext cx="1223962"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395" name="Object 4">
            <a:extLst>
              <a:ext uri="{FF2B5EF4-FFF2-40B4-BE49-F238E27FC236}">
                <a16:creationId xmlns:a16="http://schemas.microsoft.com/office/drawing/2014/main" id="{00D62439-966B-8E6A-441C-55BD4ACBC8F2}"/>
              </a:ext>
            </a:extLst>
          </p:cNvPr>
          <p:cNvGraphicFramePr>
            <a:graphicFrameLocks noChangeAspect="1"/>
          </p:cNvGraphicFramePr>
          <p:nvPr/>
        </p:nvGraphicFramePr>
        <p:xfrm>
          <a:off x="666750" y="1196975"/>
          <a:ext cx="1512888" cy="623888"/>
        </p:xfrm>
        <a:graphic>
          <a:graphicData uri="http://schemas.openxmlformats.org/presentationml/2006/ole">
            <mc:AlternateContent xmlns:mc="http://schemas.openxmlformats.org/markup-compatibility/2006">
              <mc:Choice xmlns:v="urn:schemas-microsoft-com:vml" Requires="v">
                <p:oleObj name="Equation" r:id="rId4" imgW="622080" imgH="279360" progId="Equation.DSMT4">
                  <p:embed/>
                </p:oleObj>
              </mc:Choice>
              <mc:Fallback>
                <p:oleObj name="Equation" r:id="rId4" imgW="622080" imgH="27936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750" y="1196975"/>
                        <a:ext cx="1512888" cy="62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397" name="Rectangle 5">
            <a:extLst>
              <a:ext uri="{FF2B5EF4-FFF2-40B4-BE49-F238E27FC236}">
                <a16:creationId xmlns:a16="http://schemas.microsoft.com/office/drawing/2014/main" id="{99A1043C-4CFB-6F5F-74B3-D2B77B906CDD}"/>
              </a:ext>
            </a:extLst>
          </p:cNvPr>
          <p:cNvSpPr>
            <a:spLocks noChangeArrowheads="1"/>
          </p:cNvSpPr>
          <p:nvPr/>
        </p:nvSpPr>
        <p:spPr bwMode="auto">
          <a:xfrm>
            <a:off x="0" y="2516188"/>
            <a:ext cx="91440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lnSpc>
                <a:spcPct val="120000"/>
              </a:lnSpc>
              <a:spcBef>
                <a:spcPct val="0"/>
              </a:spcBef>
            </a:pPr>
            <a:r>
              <a:rPr lang="zh-CN" altLang="en-US">
                <a:solidFill>
                  <a:srgbClr val="FFFFFF"/>
                </a:solidFill>
              </a:rPr>
              <a:t>✎   </a:t>
            </a:r>
            <a:r>
              <a:rPr lang="zh-CN" altLang="en-US">
                <a:latin typeface="楷体_GB2312" pitchFamily="49" charset="-122"/>
              </a:rPr>
              <a:t>相似的矩阵的</a:t>
            </a:r>
            <a:r>
              <a:rPr lang="en-US" altLang="zh-CN"/>
              <a:t>Jordan</a:t>
            </a:r>
            <a:r>
              <a:rPr lang="zh-CN" altLang="en-US">
                <a:latin typeface="楷体_GB2312" pitchFamily="49" charset="-122"/>
              </a:rPr>
              <a:t>标准形相同</a:t>
            </a:r>
            <a:r>
              <a:rPr lang="en-US" altLang="zh-CN">
                <a:latin typeface="楷体_GB2312" pitchFamily="49" charset="-122"/>
              </a:rPr>
              <a:t>,</a:t>
            </a:r>
            <a:r>
              <a:rPr lang="zh-CN" altLang="en-US">
                <a:latin typeface="楷体_GB2312" pitchFamily="49" charset="-122"/>
              </a:rPr>
              <a:t>因此初等因子组也相同</a:t>
            </a:r>
            <a:r>
              <a:rPr lang="en-US" altLang="zh-CN">
                <a:latin typeface="楷体_GB2312" pitchFamily="49" charset="-122"/>
              </a:rPr>
              <a:t>.</a:t>
            </a:r>
          </a:p>
        </p:txBody>
      </p:sp>
    </p:spTree>
  </p:cSld>
  <p:clrMapOvr>
    <a:masterClrMapping/>
  </p:clrMapOvr>
  <p:transition>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5" name="Rectangle 2">
            <a:extLst>
              <a:ext uri="{FF2B5EF4-FFF2-40B4-BE49-F238E27FC236}">
                <a16:creationId xmlns:a16="http://schemas.microsoft.com/office/drawing/2014/main" id="{D84322B9-11BE-5299-BD7E-50D04614BF02}"/>
              </a:ext>
            </a:extLst>
          </p:cNvPr>
          <p:cNvSpPr>
            <a:spLocks noChangeArrowheads="1"/>
          </p:cNvSpPr>
          <p:nvPr/>
        </p:nvSpPr>
        <p:spPr bwMode="auto">
          <a:xfrm>
            <a:off x="0" y="0"/>
            <a:ext cx="91440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lnSpc>
                <a:spcPct val="120000"/>
              </a:lnSpc>
              <a:spcBef>
                <a:spcPct val="0"/>
              </a:spcBef>
            </a:pPr>
            <a:r>
              <a:rPr lang="zh-CN" altLang="el-GR" b="1">
                <a:solidFill>
                  <a:schemeClr val="hlink"/>
                </a:solidFill>
                <a:latin typeface="楷体_GB2312" pitchFamily="49" charset="-122"/>
              </a:rPr>
              <a:t>例</a:t>
            </a:r>
            <a:r>
              <a:rPr lang="en-US" altLang="zh-CN" b="1">
                <a:latin typeface="楷体_GB2312" pitchFamily="49" charset="-122"/>
              </a:rPr>
              <a:t> </a:t>
            </a:r>
            <a:r>
              <a:rPr lang="zh-CN" altLang="en-US">
                <a:latin typeface="楷体_GB2312" pitchFamily="49" charset="-122"/>
              </a:rPr>
              <a:t>由</a:t>
            </a:r>
            <a:r>
              <a:rPr lang="en-US" altLang="zh-CN" i="1"/>
              <a:t>A</a:t>
            </a:r>
            <a:r>
              <a:rPr lang="zh-CN" altLang="en-US">
                <a:latin typeface="楷体_GB2312" pitchFamily="49" charset="-122"/>
              </a:rPr>
              <a:t>的初等因子组                 求</a:t>
            </a:r>
            <a:r>
              <a:rPr lang="en-US" altLang="zh-CN" i="1"/>
              <a:t>A</a:t>
            </a:r>
            <a:r>
              <a:rPr lang="zh-CN" altLang="en-US">
                <a:latin typeface="楷体_GB2312" pitchFamily="49" charset="-122"/>
              </a:rPr>
              <a:t>的特征多项式    和最小多项式     </a:t>
            </a:r>
            <a:r>
              <a:rPr lang="en-US" altLang="zh-CN">
                <a:latin typeface="楷体_GB2312" pitchFamily="49" charset="-122"/>
              </a:rPr>
              <a:t>.</a:t>
            </a:r>
          </a:p>
        </p:txBody>
      </p:sp>
      <p:graphicFrame>
        <p:nvGraphicFramePr>
          <p:cNvPr id="60418" name="Object 3">
            <a:extLst>
              <a:ext uri="{FF2B5EF4-FFF2-40B4-BE49-F238E27FC236}">
                <a16:creationId xmlns:a16="http://schemas.microsoft.com/office/drawing/2014/main" id="{3AB888DA-854A-4F86-CFBD-679FCA9A7C00}"/>
              </a:ext>
            </a:extLst>
          </p:cNvPr>
          <p:cNvGraphicFramePr>
            <a:graphicFrameLocks noChangeAspect="1"/>
          </p:cNvGraphicFramePr>
          <p:nvPr/>
        </p:nvGraphicFramePr>
        <p:xfrm>
          <a:off x="3760788" y="88900"/>
          <a:ext cx="3455987" cy="649288"/>
        </p:xfrm>
        <a:graphic>
          <a:graphicData uri="http://schemas.openxmlformats.org/presentationml/2006/ole">
            <mc:AlternateContent xmlns:mc="http://schemas.openxmlformats.org/markup-compatibility/2006">
              <mc:Choice xmlns:v="urn:schemas-microsoft-com:vml" Requires="v">
                <p:oleObj name="Equation" r:id="rId2" imgW="1650960" imgH="330120" progId="Equation.DSMT4">
                  <p:embed/>
                </p:oleObj>
              </mc:Choice>
              <mc:Fallback>
                <p:oleObj name="Equation" r:id="rId2" imgW="1650960" imgH="33012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0788" y="88900"/>
                        <a:ext cx="3455987"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19" name="Object 4">
            <a:extLst>
              <a:ext uri="{FF2B5EF4-FFF2-40B4-BE49-F238E27FC236}">
                <a16:creationId xmlns:a16="http://schemas.microsoft.com/office/drawing/2014/main" id="{E4E895DC-2365-EE81-9EBA-4DB8A333F301}"/>
              </a:ext>
            </a:extLst>
          </p:cNvPr>
          <p:cNvGraphicFramePr>
            <a:graphicFrameLocks noChangeAspect="1"/>
          </p:cNvGraphicFramePr>
          <p:nvPr/>
        </p:nvGraphicFramePr>
        <p:xfrm>
          <a:off x="1722438" y="735013"/>
          <a:ext cx="792162" cy="558800"/>
        </p:xfrm>
        <a:graphic>
          <a:graphicData uri="http://schemas.openxmlformats.org/presentationml/2006/ole">
            <mc:AlternateContent xmlns:mc="http://schemas.openxmlformats.org/markup-compatibility/2006">
              <mc:Choice xmlns:v="urn:schemas-microsoft-com:vml" Requires="v">
                <p:oleObj name="Equation" r:id="rId4" imgW="431640" imgH="253800" progId="Equation.DSMT4">
                  <p:embed/>
                </p:oleObj>
              </mc:Choice>
              <mc:Fallback>
                <p:oleObj name="Equation" r:id="rId4" imgW="431640" imgH="2538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2438" y="735013"/>
                        <a:ext cx="792162"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0" name="Object 5">
            <a:extLst>
              <a:ext uri="{FF2B5EF4-FFF2-40B4-BE49-F238E27FC236}">
                <a16:creationId xmlns:a16="http://schemas.microsoft.com/office/drawing/2014/main" id="{DBC2E177-957F-F51F-4703-15134F572C65}"/>
              </a:ext>
            </a:extLst>
          </p:cNvPr>
          <p:cNvGraphicFramePr>
            <a:graphicFrameLocks noChangeAspect="1"/>
          </p:cNvGraphicFramePr>
          <p:nvPr/>
        </p:nvGraphicFramePr>
        <p:xfrm>
          <a:off x="4994275" y="728663"/>
          <a:ext cx="936625" cy="558800"/>
        </p:xfrm>
        <a:graphic>
          <a:graphicData uri="http://schemas.openxmlformats.org/presentationml/2006/ole">
            <mc:AlternateContent xmlns:mc="http://schemas.openxmlformats.org/markup-compatibility/2006">
              <mc:Choice xmlns:v="urn:schemas-microsoft-com:vml" Requires="v">
                <p:oleObj name="Equation" r:id="rId6" imgW="431640" imgH="253800" progId="Equation.DSMT4">
                  <p:embed/>
                </p:oleObj>
              </mc:Choice>
              <mc:Fallback>
                <p:oleObj name="Equation" r:id="rId6" imgW="431640" imgH="2538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94275" y="728663"/>
                        <a:ext cx="936625"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26" name="Rectangle 6">
            <a:extLst>
              <a:ext uri="{FF2B5EF4-FFF2-40B4-BE49-F238E27FC236}">
                <a16:creationId xmlns:a16="http://schemas.microsoft.com/office/drawing/2014/main" id="{E8824929-C630-945F-71DA-A1E92FC7E210}"/>
              </a:ext>
            </a:extLst>
          </p:cNvPr>
          <p:cNvSpPr>
            <a:spLocks noChangeArrowheads="1"/>
          </p:cNvSpPr>
          <p:nvPr/>
        </p:nvSpPr>
        <p:spPr bwMode="auto">
          <a:xfrm>
            <a:off x="0" y="1341438"/>
            <a:ext cx="9144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lnSpc>
                <a:spcPct val="120000"/>
              </a:lnSpc>
              <a:spcBef>
                <a:spcPct val="0"/>
              </a:spcBef>
            </a:pPr>
            <a:r>
              <a:rPr lang="zh-CN" altLang="el-GR" b="1">
                <a:latin typeface="楷体_GB2312" pitchFamily="49" charset="-122"/>
              </a:rPr>
              <a:t>解</a:t>
            </a:r>
            <a:r>
              <a:rPr lang="el-GR" altLang="zh-CN" b="1">
                <a:latin typeface="楷体_GB2312" pitchFamily="49" charset="-122"/>
              </a:rPr>
              <a:t>:</a:t>
            </a:r>
            <a:r>
              <a:rPr lang="en-US" altLang="zh-CN" b="1">
                <a:latin typeface="楷体_GB2312" pitchFamily="49" charset="-122"/>
              </a:rPr>
              <a:t>  </a:t>
            </a:r>
            <a:r>
              <a:rPr lang="en-US" altLang="zh-CN" i="1"/>
              <a:t>A</a:t>
            </a:r>
            <a:r>
              <a:rPr lang="zh-CN" altLang="en-US">
                <a:latin typeface="楷体_GB2312" pitchFamily="49" charset="-122"/>
              </a:rPr>
              <a:t>相似于</a:t>
            </a:r>
            <a:r>
              <a:rPr lang="en-US" altLang="zh-CN"/>
              <a:t>Jordan</a:t>
            </a:r>
            <a:r>
              <a:rPr lang="zh-CN" altLang="en-US">
                <a:latin typeface="楷体_GB2312" pitchFamily="49" charset="-122"/>
              </a:rPr>
              <a:t>标准形</a:t>
            </a:r>
          </a:p>
        </p:txBody>
      </p:sp>
      <p:graphicFrame>
        <p:nvGraphicFramePr>
          <p:cNvPr id="60421" name="Object 7">
            <a:extLst>
              <a:ext uri="{FF2B5EF4-FFF2-40B4-BE49-F238E27FC236}">
                <a16:creationId xmlns:a16="http://schemas.microsoft.com/office/drawing/2014/main" id="{E2C3BDA6-45CF-1F97-A1A4-3E49BE66AE01}"/>
              </a:ext>
            </a:extLst>
          </p:cNvPr>
          <p:cNvGraphicFramePr>
            <a:graphicFrameLocks noChangeAspect="1"/>
          </p:cNvGraphicFramePr>
          <p:nvPr/>
        </p:nvGraphicFramePr>
        <p:xfrm>
          <a:off x="971550" y="1938338"/>
          <a:ext cx="6769100" cy="631825"/>
        </p:xfrm>
        <a:graphic>
          <a:graphicData uri="http://schemas.openxmlformats.org/presentationml/2006/ole">
            <mc:AlternateContent xmlns:mc="http://schemas.openxmlformats.org/markup-compatibility/2006">
              <mc:Choice xmlns:v="urn:schemas-microsoft-com:vml" Requires="v">
                <p:oleObj name="Equation" r:id="rId8" imgW="2755800" imgH="253800" progId="Equation.DSMT4">
                  <p:embed/>
                </p:oleObj>
              </mc:Choice>
              <mc:Fallback>
                <p:oleObj name="Equation" r:id="rId8" imgW="2755800" imgH="25380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1550" y="1938338"/>
                        <a:ext cx="6769100"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27" name="Rectangle 8">
            <a:extLst>
              <a:ext uri="{FF2B5EF4-FFF2-40B4-BE49-F238E27FC236}">
                <a16:creationId xmlns:a16="http://schemas.microsoft.com/office/drawing/2014/main" id="{59E6ED23-9BF5-5C61-1256-721300CFE447}"/>
              </a:ext>
            </a:extLst>
          </p:cNvPr>
          <p:cNvSpPr>
            <a:spLocks noChangeArrowheads="1"/>
          </p:cNvSpPr>
          <p:nvPr/>
        </p:nvSpPr>
        <p:spPr bwMode="auto">
          <a:xfrm>
            <a:off x="0" y="2295525"/>
            <a:ext cx="9144000" cy="336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lnSpc>
                <a:spcPct val="112000"/>
              </a:lnSpc>
              <a:spcBef>
                <a:spcPct val="0"/>
              </a:spcBef>
            </a:pPr>
            <a:r>
              <a:rPr lang="zh-CN" altLang="el-GR">
                <a:latin typeface="楷体_GB2312" pitchFamily="49" charset="-122"/>
              </a:rPr>
              <a:t>从而</a:t>
            </a:r>
            <a:endParaRPr lang="zh-CN" altLang="en-US">
              <a:latin typeface="楷体_GB2312" pitchFamily="49" charset="-122"/>
            </a:endParaRPr>
          </a:p>
          <a:p>
            <a:pPr eaLnBrk="1" hangingPunct="1">
              <a:lnSpc>
                <a:spcPct val="112000"/>
              </a:lnSpc>
              <a:spcBef>
                <a:spcPct val="0"/>
              </a:spcBef>
            </a:pPr>
            <a:endParaRPr lang="zh-CN" altLang="en-US">
              <a:latin typeface="楷体_GB2312" pitchFamily="49" charset="-122"/>
            </a:endParaRPr>
          </a:p>
          <a:p>
            <a:pPr eaLnBrk="1" hangingPunct="1">
              <a:lnSpc>
                <a:spcPct val="112000"/>
              </a:lnSpc>
              <a:spcBef>
                <a:spcPct val="0"/>
              </a:spcBef>
            </a:pPr>
            <a:r>
              <a:rPr lang="zh-CN" altLang="el-GR">
                <a:latin typeface="楷体_GB2312" pitchFamily="49" charset="-122"/>
              </a:rPr>
              <a:t>最小多项式</a:t>
            </a:r>
            <a:r>
              <a:rPr lang="el-GR" altLang="zh-CN" i="1"/>
              <a:t>d</a:t>
            </a:r>
            <a:r>
              <a:rPr lang="el-GR" altLang="zh-CN" i="1" baseline="-25000"/>
              <a:t>A</a:t>
            </a:r>
            <a:r>
              <a:rPr lang="el-GR" altLang="zh-CN"/>
              <a:t>(</a:t>
            </a:r>
            <a:r>
              <a:rPr lang="el-GR" altLang="zh-CN" i="1">
                <a:sym typeface="Symbol" panose="05050102010706020507" pitchFamily="18" charset="2"/>
              </a:rPr>
              <a:t></a:t>
            </a:r>
            <a:r>
              <a:rPr lang="en-US" altLang="zh-CN">
                <a:sym typeface="Symbol" panose="05050102010706020507" pitchFamily="18" charset="2"/>
              </a:rPr>
              <a:t>)=</a:t>
            </a:r>
            <a:r>
              <a:rPr lang="en-US" altLang="zh-CN" i="1">
                <a:sym typeface="Symbol" panose="05050102010706020507" pitchFamily="18" charset="2"/>
              </a:rPr>
              <a:t>d</a:t>
            </a:r>
            <a:r>
              <a:rPr lang="en-US" altLang="zh-CN" i="1" baseline="-25000">
                <a:sym typeface="Symbol" panose="05050102010706020507" pitchFamily="18" charset="2"/>
              </a:rPr>
              <a:t>J</a:t>
            </a:r>
            <a:r>
              <a:rPr lang="en-US" altLang="zh-CN">
                <a:sym typeface="Symbol" panose="05050102010706020507" pitchFamily="18" charset="2"/>
              </a:rPr>
              <a:t>(</a:t>
            </a:r>
            <a:r>
              <a:rPr lang="en-US" altLang="zh-CN" i="1">
                <a:sym typeface="Symbol" panose="05050102010706020507" pitchFamily="18" charset="2"/>
              </a:rPr>
              <a:t></a:t>
            </a:r>
            <a:r>
              <a:rPr lang="en-US" altLang="zh-CN">
                <a:sym typeface="Symbol" panose="05050102010706020507" pitchFamily="18" charset="2"/>
              </a:rPr>
              <a:t>)</a:t>
            </a:r>
            <a:r>
              <a:rPr lang="zh-CN" altLang="en-US">
                <a:latin typeface="楷体_GB2312" pitchFamily="49" charset="-122"/>
                <a:sym typeface="Symbol" panose="05050102010706020507" pitchFamily="18" charset="2"/>
              </a:rPr>
              <a:t>等于各</a:t>
            </a:r>
            <a:r>
              <a:rPr lang="en-US" altLang="zh-CN">
                <a:sym typeface="Symbol" panose="05050102010706020507" pitchFamily="18" charset="2"/>
              </a:rPr>
              <a:t>Jordan</a:t>
            </a:r>
            <a:r>
              <a:rPr lang="zh-CN" altLang="en-US">
                <a:latin typeface="楷体_GB2312" pitchFamily="49" charset="-122"/>
                <a:sym typeface="Symbol" panose="05050102010706020507" pitchFamily="18" charset="2"/>
              </a:rPr>
              <a:t>块最小多项式</a:t>
            </a:r>
            <a:r>
              <a:rPr lang="en-US" altLang="zh-CN">
                <a:latin typeface="楷体_GB2312" pitchFamily="49" charset="-122"/>
                <a:sym typeface="Symbol" panose="05050102010706020507" pitchFamily="18" charset="2"/>
              </a:rPr>
              <a:t>(</a:t>
            </a:r>
            <a:r>
              <a:rPr lang="zh-CN" altLang="en-US">
                <a:latin typeface="楷体_GB2312" pitchFamily="49" charset="-122"/>
                <a:sym typeface="Symbol" panose="05050102010706020507" pitchFamily="18" charset="2"/>
              </a:rPr>
              <a:t>即初等因子</a:t>
            </a:r>
            <a:r>
              <a:rPr lang="en-US" altLang="zh-CN">
                <a:latin typeface="楷体_GB2312" pitchFamily="49" charset="-122"/>
                <a:sym typeface="Symbol" panose="05050102010706020507" pitchFamily="18" charset="2"/>
              </a:rPr>
              <a:t>)</a:t>
            </a:r>
            <a:r>
              <a:rPr lang="zh-CN" altLang="en-US">
                <a:latin typeface="楷体_GB2312" pitchFamily="49" charset="-122"/>
                <a:sym typeface="Symbol" panose="05050102010706020507" pitchFamily="18" charset="2"/>
              </a:rPr>
              <a:t>的最小公倍式</a:t>
            </a:r>
          </a:p>
          <a:p>
            <a:pPr eaLnBrk="1" hangingPunct="1">
              <a:lnSpc>
                <a:spcPct val="112000"/>
              </a:lnSpc>
              <a:spcBef>
                <a:spcPct val="0"/>
              </a:spcBef>
            </a:pPr>
            <a:r>
              <a:rPr lang="zh-CN" altLang="en-US">
                <a:latin typeface="楷体_GB2312" pitchFamily="49" charset="-122"/>
                <a:sym typeface="Symbol" panose="05050102010706020507" pitchFamily="18" charset="2"/>
              </a:rPr>
              <a:t>其中的指数</a:t>
            </a:r>
            <a:r>
              <a:rPr lang="en-US" altLang="zh-CN" i="1">
                <a:sym typeface="Symbol" panose="05050102010706020507" pitchFamily="18" charset="2"/>
              </a:rPr>
              <a:t>k</a:t>
            </a:r>
            <a:r>
              <a:rPr lang="en-US" altLang="zh-CN" baseline="-25000">
                <a:sym typeface="Symbol" panose="05050102010706020507" pitchFamily="18" charset="2"/>
              </a:rPr>
              <a:t>0</a:t>
            </a:r>
            <a:r>
              <a:rPr lang="en-US" altLang="zh-CN">
                <a:sym typeface="Symbol" panose="05050102010706020507" pitchFamily="18" charset="2"/>
              </a:rPr>
              <a:t>,</a:t>
            </a:r>
            <a:r>
              <a:rPr lang="en-US" altLang="zh-CN" i="1">
                <a:sym typeface="Symbol" panose="05050102010706020507" pitchFamily="18" charset="2"/>
              </a:rPr>
              <a:t>k</a:t>
            </a:r>
            <a:r>
              <a:rPr lang="en-US" altLang="zh-CN" baseline="-25000">
                <a:sym typeface="Symbol" panose="05050102010706020507" pitchFamily="18" charset="2"/>
              </a:rPr>
              <a:t>-1</a:t>
            </a:r>
            <a:r>
              <a:rPr lang="en-US" altLang="zh-CN">
                <a:sym typeface="Symbol" panose="05050102010706020507" pitchFamily="18" charset="2"/>
              </a:rPr>
              <a:t>,</a:t>
            </a:r>
            <a:r>
              <a:rPr lang="en-US" altLang="zh-CN" i="1">
                <a:sym typeface="Symbol" panose="05050102010706020507" pitchFamily="18" charset="2"/>
              </a:rPr>
              <a:t>k</a:t>
            </a:r>
            <a:r>
              <a:rPr lang="en-US" altLang="zh-CN" baseline="-25000">
                <a:sym typeface="Symbol" panose="05050102010706020507" pitchFamily="18" charset="2"/>
              </a:rPr>
              <a:t>1</a:t>
            </a:r>
            <a:r>
              <a:rPr lang="zh-CN" altLang="en-US">
                <a:latin typeface="楷体_GB2312" pitchFamily="49" charset="-122"/>
                <a:sym typeface="Symbol" panose="05050102010706020507" pitchFamily="18" charset="2"/>
              </a:rPr>
              <a:t>分别是初等因子组中</a:t>
            </a:r>
            <a:r>
              <a:rPr lang="zh-CN" altLang="en-US" i="1">
                <a:latin typeface="楷体_GB2312" pitchFamily="49" charset="-122"/>
                <a:sym typeface="Symbol" panose="05050102010706020507" pitchFamily="18" charset="2"/>
              </a:rPr>
              <a:t></a:t>
            </a:r>
            <a:r>
              <a:rPr lang="en-US" altLang="zh-CN">
                <a:latin typeface="楷体_GB2312" pitchFamily="49" charset="-122"/>
                <a:sym typeface="Symbol" panose="05050102010706020507" pitchFamily="18" charset="2"/>
              </a:rPr>
              <a:t>,</a:t>
            </a:r>
            <a:r>
              <a:rPr lang="en-US" altLang="zh-CN" i="1">
                <a:latin typeface="楷体_GB2312" pitchFamily="49" charset="-122"/>
                <a:sym typeface="Symbol" panose="05050102010706020507" pitchFamily="18" charset="2"/>
              </a:rPr>
              <a:t></a:t>
            </a:r>
            <a:r>
              <a:rPr lang="en-US" altLang="zh-CN">
                <a:latin typeface="楷体_GB2312" pitchFamily="49" charset="-122"/>
                <a:sym typeface="Symbol" panose="05050102010706020507" pitchFamily="18" charset="2"/>
              </a:rPr>
              <a:t>+1,</a:t>
            </a:r>
          </a:p>
          <a:p>
            <a:pPr eaLnBrk="1" hangingPunct="1">
              <a:lnSpc>
                <a:spcPct val="112000"/>
              </a:lnSpc>
              <a:spcBef>
                <a:spcPct val="0"/>
              </a:spcBef>
            </a:pPr>
            <a:r>
              <a:rPr lang="en-US" altLang="zh-CN" i="1">
                <a:latin typeface="楷体_GB2312" pitchFamily="49" charset="-122"/>
                <a:sym typeface="Symbol" panose="05050102010706020507" pitchFamily="18" charset="2"/>
              </a:rPr>
              <a:t></a:t>
            </a:r>
            <a:r>
              <a:rPr lang="en-US" altLang="zh-CN">
                <a:latin typeface="楷体_GB2312" pitchFamily="49" charset="-122"/>
                <a:sym typeface="Symbol" panose="05050102010706020507" pitchFamily="18" charset="2"/>
              </a:rPr>
              <a:t>-1</a:t>
            </a:r>
            <a:r>
              <a:rPr lang="zh-CN" altLang="en-US">
                <a:latin typeface="楷体_GB2312" pitchFamily="49" charset="-122"/>
                <a:sym typeface="Symbol" panose="05050102010706020507" pitchFamily="18" charset="2"/>
              </a:rPr>
              <a:t>的指数的最大值</a:t>
            </a:r>
            <a:r>
              <a:rPr lang="en-US" altLang="zh-CN">
                <a:latin typeface="楷体_GB2312" pitchFamily="49" charset="-122"/>
                <a:sym typeface="Symbol" panose="05050102010706020507" pitchFamily="18" charset="2"/>
              </a:rPr>
              <a:t>,</a:t>
            </a:r>
            <a:r>
              <a:rPr lang="zh-CN" altLang="en-US">
                <a:latin typeface="楷体_GB2312" pitchFamily="49" charset="-122"/>
                <a:sym typeface="Symbol" panose="05050102010706020507" pitchFamily="18" charset="2"/>
              </a:rPr>
              <a:t>分别等于</a:t>
            </a:r>
            <a:r>
              <a:rPr lang="en-US" altLang="zh-CN">
                <a:sym typeface="Symbol" panose="05050102010706020507" pitchFamily="18" charset="2"/>
              </a:rPr>
              <a:t>2,3,1</a:t>
            </a:r>
            <a:r>
              <a:rPr lang="en-US" altLang="zh-CN">
                <a:latin typeface="楷体_GB2312" pitchFamily="49" charset="-122"/>
                <a:sym typeface="Symbol" panose="05050102010706020507" pitchFamily="18" charset="2"/>
              </a:rPr>
              <a:t>.</a:t>
            </a:r>
            <a:r>
              <a:rPr lang="zh-CN" altLang="en-US">
                <a:latin typeface="楷体_GB2312" pitchFamily="49" charset="-122"/>
                <a:sym typeface="Symbol" panose="05050102010706020507" pitchFamily="18" charset="2"/>
              </a:rPr>
              <a:t>因此</a:t>
            </a:r>
          </a:p>
        </p:txBody>
      </p:sp>
      <p:graphicFrame>
        <p:nvGraphicFramePr>
          <p:cNvPr id="60422" name="Object 9">
            <a:extLst>
              <a:ext uri="{FF2B5EF4-FFF2-40B4-BE49-F238E27FC236}">
                <a16:creationId xmlns:a16="http://schemas.microsoft.com/office/drawing/2014/main" id="{F2A24BEA-1F08-378F-60BA-07BC7F6BD8B7}"/>
              </a:ext>
            </a:extLst>
          </p:cNvPr>
          <p:cNvGraphicFramePr>
            <a:graphicFrameLocks noChangeAspect="1"/>
          </p:cNvGraphicFramePr>
          <p:nvPr/>
        </p:nvGraphicFramePr>
        <p:xfrm>
          <a:off x="611188" y="2730500"/>
          <a:ext cx="8281987" cy="682625"/>
        </p:xfrm>
        <a:graphic>
          <a:graphicData uri="http://schemas.openxmlformats.org/presentationml/2006/ole">
            <mc:AlternateContent xmlns:mc="http://schemas.openxmlformats.org/markup-compatibility/2006">
              <mc:Choice xmlns:v="urn:schemas-microsoft-com:vml" Requires="v">
                <p:oleObj name="Equation" r:id="rId10" imgW="4140000" imgH="279360" progId="Equation.DSMT4">
                  <p:embed/>
                </p:oleObj>
              </mc:Choice>
              <mc:Fallback>
                <p:oleObj name="Equation" r:id="rId10" imgW="4140000" imgH="279360"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1188" y="2730500"/>
                        <a:ext cx="8281987"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3" name="Object 10">
            <a:extLst>
              <a:ext uri="{FF2B5EF4-FFF2-40B4-BE49-F238E27FC236}">
                <a16:creationId xmlns:a16="http://schemas.microsoft.com/office/drawing/2014/main" id="{482A880C-9793-94DE-577B-2CDC4A28D356}"/>
              </a:ext>
            </a:extLst>
          </p:cNvPr>
          <p:cNvGraphicFramePr>
            <a:graphicFrameLocks noChangeAspect="1"/>
          </p:cNvGraphicFramePr>
          <p:nvPr/>
        </p:nvGraphicFramePr>
        <p:xfrm>
          <a:off x="5030788" y="4041775"/>
          <a:ext cx="2627312" cy="649288"/>
        </p:xfrm>
        <a:graphic>
          <a:graphicData uri="http://schemas.openxmlformats.org/presentationml/2006/ole">
            <mc:AlternateContent xmlns:mc="http://schemas.openxmlformats.org/markup-compatibility/2006">
              <mc:Choice xmlns:v="urn:schemas-microsoft-com:vml" Requires="v">
                <p:oleObj name="Equation" r:id="rId12" imgW="1282680" imgH="279360" progId="Equation.DSMT4">
                  <p:embed/>
                </p:oleObj>
              </mc:Choice>
              <mc:Fallback>
                <p:oleObj name="Equation" r:id="rId12" imgW="1282680" imgH="279360" progId="Equation.DSMT4">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30788" y="4041775"/>
                        <a:ext cx="2627312"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4" name="Object 11">
            <a:extLst>
              <a:ext uri="{FF2B5EF4-FFF2-40B4-BE49-F238E27FC236}">
                <a16:creationId xmlns:a16="http://schemas.microsoft.com/office/drawing/2014/main" id="{CF1BF4FC-8510-E34D-6DF3-EB436F177B8B}"/>
              </a:ext>
            </a:extLst>
          </p:cNvPr>
          <p:cNvGraphicFramePr>
            <a:graphicFrameLocks noChangeAspect="1"/>
          </p:cNvGraphicFramePr>
          <p:nvPr/>
        </p:nvGraphicFramePr>
        <p:xfrm>
          <a:off x="2428875" y="5718175"/>
          <a:ext cx="3527425" cy="692150"/>
        </p:xfrm>
        <a:graphic>
          <a:graphicData uri="http://schemas.openxmlformats.org/presentationml/2006/ole">
            <mc:AlternateContent xmlns:mc="http://schemas.openxmlformats.org/markup-compatibility/2006">
              <mc:Choice xmlns:v="urn:schemas-microsoft-com:vml" Requires="v">
                <p:oleObj name="Equation" r:id="rId14" imgW="1625400" imgH="279360" progId="Equation.DSMT4">
                  <p:embed/>
                </p:oleObj>
              </mc:Choice>
              <mc:Fallback>
                <p:oleObj name="Equation" r:id="rId14" imgW="1625400" imgH="279360" progId="Equation.DSMT4">
                  <p:embed/>
                  <p:pic>
                    <p:nvPicPr>
                      <p:cNvPr id="0"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28875" y="5718175"/>
                        <a:ext cx="3527425" cy="69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1" name="Rectangle 2">
            <a:extLst>
              <a:ext uri="{FF2B5EF4-FFF2-40B4-BE49-F238E27FC236}">
                <a16:creationId xmlns:a16="http://schemas.microsoft.com/office/drawing/2014/main" id="{62FB6C9C-602D-D5AD-6B62-BCF15D61C451}"/>
              </a:ext>
            </a:extLst>
          </p:cNvPr>
          <p:cNvSpPr>
            <a:spLocks noChangeArrowheads="1"/>
          </p:cNvSpPr>
          <p:nvPr/>
        </p:nvSpPr>
        <p:spPr bwMode="auto">
          <a:xfrm>
            <a:off x="333375" y="0"/>
            <a:ext cx="91440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lnSpc>
                <a:spcPct val="110000"/>
              </a:lnSpc>
              <a:spcBef>
                <a:spcPct val="0"/>
              </a:spcBef>
            </a:pPr>
            <a:r>
              <a:rPr lang="zh-CN" altLang="el-GR" b="1">
                <a:solidFill>
                  <a:schemeClr val="hlink"/>
                </a:solidFill>
                <a:latin typeface="楷体_GB2312" pitchFamily="49" charset="-122"/>
              </a:rPr>
              <a:t>定理</a:t>
            </a:r>
            <a:r>
              <a:rPr lang="en-US" altLang="zh-CN" b="1">
                <a:latin typeface="楷体_GB2312" pitchFamily="49" charset="-122"/>
              </a:rPr>
              <a:t> </a:t>
            </a:r>
            <a:r>
              <a:rPr lang="zh-CN" altLang="en-US">
                <a:latin typeface="楷体_GB2312" pitchFamily="49" charset="-122"/>
              </a:rPr>
              <a:t>设方阵</a:t>
            </a:r>
            <a:r>
              <a:rPr lang="en-US" altLang="zh-CN" i="1"/>
              <a:t>A</a:t>
            </a:r>
            <a:r>
              <a:rPr lang="zh-CN" altLang="en-US">
                <a:latin typeface="楷体_GB2312" pitchFamily="49" charset="-122"/>
              </a:rPr>
              <a:t>的全部不同的特征值为</a:t>
            </a:r>
          </a:p>
        </p:txBody>
      </p:sp>
      <p:sp>
        <p:nvSpPr>
          <p:cNvPr id="61452" name="Text Box 3">
            <a:extLst>
              <a:ext uri="{FF2B5EF4-FFF2-40B4-BE49-F238E27FC236}">
                <a16:creationId xmlns:a16="http://schemas.microsoft.com/office/drawing/2014/main" id="{776E10FD-BE76-AB82-1431-42745D36D58E}"/>
              </a:ext>
            </a:extLst>
          </p:cNvPr>
          <p:cNvSpPr txBox="1">
            <a:spLocks noChangeArrowheads="1"/>
          </p:cNvSpPr>
          <p:nvPr/>
        </p:nvSpPr>
        <p:spPr bwMode="auto">
          <a:xfrm>
            <a:off x="333375" y="577850"/>
            <a:ext cx="8820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kumimoji="0" lang="zh-CN" altLang="en-US">
                <a:latin typeface="Garamond" panose="02020404030301010803" pitchFamily="18" charset="0"/>
              </a:rPr>
              <a:t>初等因子组为</a:t>
            </a:r>
          </a:p>
        </p:txBody>
      </p:sp>
      <p:graphicFrame>
        <p:nvGraphicFramePr>
          <p:cNvPr id="61442" name="Object 4">
            <a:extLst>
              <a:ext uri="{FF2B5EF4-FFF2-40B4-BE49-F238E27FC236}">
                <a16:creationId xmlns:a16="http://schemas.microsoft.com/office/drawing/2014/main" id="{1EC7931E-2896-884F-76D5-FFD50F947DF2}"/>
              </a:ext>
            </a:extLst>
          </p:cNvPr>
          <p:cNvGraphicFramePr>
            <a:graphicFrameLocks noChangeAspect="1"/>
          </p:cNvGraphicFramePr>
          <p:nvPr/>
        </p:nvGraphicFramePr>
        <p:xfrm>
          <a:off x="7013575" y="100013"/>
          <a:ext cx="1384300" cy="593725"/>
        </p:xfrm>
        <a:graphic>
          <a:graphicData uri="http://schemas.openxmlformats.org/presentationml/2006/ole">
            <mc:AlternateContent xmlns:mc="http://schemas.openxmlformats.org/markup-compatibility/2006">
              <mc:Choice xmlns:v="urn:schemas-microsoft-com:vml" Requires="v">
                <p:oleObj name="Equation" r:id="rId2" imgW="533160" imgH="228600" progId="Equation.DSMT4">
                  <p:embed/>
                </p:oleObj>
              </mc:Choice>
              <mc:Fallback>
                <p:oleObj name="Equation" r:id="rId2" imgW="533160" imgH="2286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3575" y="100013"/>
                        <a:ext cx="1384300"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43" name="Object 5">
            <a:extLst>
              <a:ext uri="{FF2B5EF4-FFF2-40B4-BE49-F238E27FC236}">
                <a16:creationId xmlns:a16="http://schemas.microsoft.com/office/drawing/2014/main" id="{77575F76-6472-ECDA-C258-F0C194FB6487}"/>
              </a:ext>
            </a:extLst>
          </p:cNvPr>
          <p:cNvGraphicFramePr>
            <a:graphicFrameLocks noChangeAspect="1"/>
          </p:cNvGraphicFramePr>
          <p:nvPr/>
        </p:nvGraphicFramePr>
        <p:xfrm>
          <a:off x="2909888" y="631825"/>
          <a:ext cx="3375025" cy="2135188"/>
        </p:xfrm>
        <a:graphic>
          <a:graphicData uri="http://schemas.openxmlformats.org/presentationml/2006/ole">
            <mc:AlternateContent xmlns:mc="http://schemas.openxmlformats.org/markup-compatibility/2006">
              <mc:Choice xmlns:v="urn:schemas-microsoft-com:vml" Requires="v">
                <p:oleObj name="Equation" r:id="rId4" imgW="1600200" imgH="1015920" progId="Equation.DSMT4">
                  <p:embed/>
                </p:oleObj>
              </mc:Choice>
              <mc:Fallback>
                <p:oleObj name="Equation" r:id="rId4" imgW="1600200" imgH="101592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9888" y="631825"/>
                        <a:ext cx="3375025" cy="2135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53" name="Text Box 6">
            <a:extLst>
              <a:ext uri="{FF2B5EF4-FFF2-40B4-BE49-F238E27FC236}">
                <a16:creationId xmlns:a16="http://schemas.microsoft.com/office/drawing/2014/main" id="{74F3A903-9E9D-F94F-D78B-67076D302326}"/>
              </a:ext>
            </a:extLst>
          </p:cNvPr>
          <p:cNvSpPr txBox="1">
            <a:spLocks noChangeArrowheads="1"/>
          </p:cNvSpPr>
          <p:nvPr/>
        </p:nvSpPr>
        <p:spPr bwMode="auto">
          <a:xfrm>
            <a:off x="333375" y="2770188"/>
            <a:ext cx="8820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kumimoji="0" lang="zh-CN" altLang="en-US">
                <a:latin typeface="Garamond" panose="02020404030301010803" pitchFamily="18" charset="0"/>
              </a:rPr>
              <a:t>其中                                            则</a:t>
            </a:r>
          </a:p>
        </p:txBody>
      </p:sp>
      <p:graphicFrame>
        <p:nvGraphicFramePr>
          <p:cNvPr id="61444" name="Object 7">
            <a:extLst>
              <a:ext uri="{FF2B5EF4-FFF2-40B4-BE49-F238E27FC236}">
                <a16:creationId xmlns:a16="http://schemas.microsoft.com/office/drawing/2014/main" id="{44A70608-0590-AE35-041B-9A86BB8698DF}"/>
              </a:ext>
            </a:extLst>
          </p:cNvPr>
          <p:cNvGraphicFramePr>
            <a:graphicFrameLocks noChangeAspect="1"/>
          </p:cNvGraphicFramePr>
          <p:nvPr/>
        </p:nvGraphicFramePr>
        <p:xfrm>
          <a:off x="1258888" y="2781300"/>
          <a:ext cx="4392612" cy="557213"/>
        </p:xfrm>
        <a:graphic>
          <a:graphicData uri="http://schemas.openxmlformats.org/presentationml/2006/ole">
            <mc:AlternateContent xmlns:mc="http://schemas.openxmlformats.org/markup-compatibility/2006">
              <mc:Choice xmlns:v="urn:schemas-microsoft-com:vml" Requires="v">
                <p:oleObj name="Equation" r:id="rId6" imgW="1803240" imgH="228600" progId="Equation.DSMT4">
                  <p:embed/>
                </p:oleObj>
              </mc:Choice>
              <mc:Fallback>
                <p:oleObj name="Equation" r:id="rId6" imgW="1803240" imgH="2286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8888" y="2781300"/>
                        <a:ext cx="4392612"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54" name="Text Box 8">
            <a:extLst>
              <a:ext uri="{FF2B5EF4-FFF2-40B4-BE49-F238E27FC236}">
                <a16:creationId xmlns:a16="http://schemas.microsoft.com/office/drawing/2014/main" id="{0315586F-803A-3C3D-B511-8A4184D9C2C2}"/>
              </a:ext>
            </a:extLst>
          </p:cNvPr>
          <p:cNvSpPr txBox="1">
            <a:spLocks noChangeArrowheads="1"/>
          </p:cNvSpPr>
          <p:nvPr/>
        </p:nvSpPr>
        <p:spPr bwMode="auto">
          <a:xfrm>
            <a:off x="333375" y="3281363"/>
            <a:ext cx="8820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kumimoji="0" lang="en-US" altLang="zh-CN">
                <a:sym typeface="Wingdings" panose="05000000000000000000" pitchFamily="2" charset="2"/>
              </a:rPr>
              <a:t>(1) </a:t>
            </a:r>
            <a:r>
              <a:rPr kumimoji="0" lang="en-US" altLang="zh-CN" i="1">
                <a:sym typeface="Wingdings" panose="05000000000000000000" pitchFamily="2" charset="2"/>
              </a:rPr>
              <a:t>A</a:t>
            </a:r>
            <a:r>
              <a:rPr kumimoji="0" lang="zh-CN" altLang="en-US">
                <a:sym typeface="Wingdings" panose="05000000000000000000" pitchFamily="2" charset="2"/>
              </a:rPr>
              <a:t>的特征多项式为</a:t>
            </a:r>
            <a:endParaRPr kumimoji="0" lang="zh-CN" altLang="en-US"/>
          </a:p>
        </p:txBody>
      </p:sp>
      <p:graphicFrame>
        <p:nvGraphicFramePr>
          <p:cNvPr id="61445" name="Object 10">
            <a:extLst>
              <a:ext uri="{FF2B5EF4-FFF2-40B4-BE49-F238E27FC236}">
                <a16:creationId xmlns:a16="http://schemas.microsoft.com/office/drawing/2014/main" id="{03526941-86E9-C891-71AB-279EC885F796}"/>
              </a:ext>
            </a:extLst>
          </p:cNvPr>
          <p:cNvGraphicFramePr>
            <a:graphicFrameLocks noChangeAspect="1"/>
          </p:cNvGraphicFramePr>
          <p:nvPr/>
        </p:nvGraphicFramePr>
        <p:xfrm>
          <a:off x="4065588" y="3087688"/>
          <a:ext cx="3024187" cy="1000125"/>
        </p:xfrm>
        <a:graphic>
          <a:graphicData uri="http://schemas.openxmlformats.org/presentationml/2006/ole">
            <mc:AlternateContent xmlns:mc="http://schemas.openxmlformats.org/markup-compatibility/2006">
              <mc:Choice xmlns:v="urn:schemas-microsoft-com:vml" Requires="v">
                <p:oleObj name="Equation" r:id="rId8" imgW="1307880" imgH="431640" progId="Equation.DSMT4">
                  <p:embed/>
                </p:oleObj>
              </mc:Choice>
              <mc:Fallback>
                <p:oleObj name="Equation" r:id="rId8" imgW="1307880" imgH="431640"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5588" y="3087688"/>
                        <a:ext cx="3024187"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55" name="Text Box 11">
            <a:extLst>
              <a:ext uri="{FF2B5EF4-FFF2-40B4-BE49-F238E27FC236}">
                <a16:creationId xmlns:a16="http://schemas.microsoft.com/office/drawing/2014/main" id="{190609C7-43E3-8789-35E5-191F4CF061CB}"/>
              </a:ext>
            </a:extLst>
          </p:cNvPr>
          <p:cNvSpPr txBox="1">
            <a:spLocks noChangeArrowheads="1"/>
          </p:cNvSpPr>
          <p:nvPr/>
        </p:nvSpPr>
        <p:spPr bwMode="auto">
          <a:xfrm>
            <a:off x="333375" y="3852863"/>
            <a:ext cx="8820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kumimoji="0" lang="zh-CN" altLang="en-US">
                <a:latin typeface="Garamond" panose="02020404030301010803" pitchFamily="18" charset="0"/>
              </a:rPr>
              <a:t>其中</a:t>
            </a:r>
          </a:p>
        </p:txBody>
      </p:sp>
      <p:graphicFrame>
        <p:nvGraphicFramePr>
          <p:cNvPr id="61446" name="Object 12">
            <a:extLst>
              <a:ext uri="{FF2B5EF4-FFF2-40B4-BE49-F238E27FC236}">
                <a16:creationId xmlns:a16="http://schemas.microsoft.com/office/drawing/2014/main" id="{D9FFFE1C-8EBB-23EC-2D16-E0AA1E03C1A9}"/>
              </a:ext>
            </a:extLst>
          </p:cNvPr>
          <p:cNvGraphicFramePr>
            <a:graphicFrameLocks noChangeAspect="1"/>
          </p:cNvGraphicFramePr>
          <p:nvPr/>
        </p:nvGraphicFramePr>
        <p:xfrm>
          <a:off x="1260475" y="3935413"/>
          <a:ext cx="4803775" cy="566737"/>
        </p:xfrm>
        <a:graphic>
          <a:graphicData uri="http://schemas.openxmlformats.org/presentationml/2006/ole">
            <mc:AlternateContent xmlns:mc="http://schemas.openxmlformats.org/markup-compatibility/2006">
              <mc:Choice xmlns:v="urn:schemas-microsoft-com:vml" Requires="v">
                <p:oleObj name="Equation" r:id="rId10" imgW="2044440" imgH="241200" progId="Equation.DSMT4">
                  <p:embed/>
                </p:oleObj>
              </mc:Choice>
              <mc:Fallback>
                <p:oleObj name="Equation" r:id="rId10" imgW="2044440" imgH="241200" progId="Equation.DSMT4">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60475" y="3935413"/>
                        <a:ext cx="4803775"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56" name="Text Box 13">
            <a:extLst>
              <a:ext uri="{FF2B5EF4-FFF2-40B4-BE49-F238E27FC236}">
                <a16:creationId xmlns:a16="http://schemas.microsoft.com/office/drawing/2014/main" id="{DB3FC1C8-1B3D-488B-21E7-F0E4388C4E3A}"/>
              </a:ext>
            </a:extLst>
          </p:cNvPr>
          <p:cNvSpPr txBox="1">
            <a:spLocks noChangeArrowheads="1"/>
          </p:cNvSpPr>
          <p:nvPr/>
        </p:nvSpPr>
        <p:spPr bwMode="auto">
          <a:xfrm>
            <a:off x="333375" y="4489450"/>
            <a:ext cx="8820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kumimoji="0" lang="en-US" altLang="zh-CN">
                <a:sym typeface="Wingdings" panose="05000000000000000000" pitchFamily="2" charset="2"/>
              </a:rPr>
              <a:t>(2) </a:t>
            </a:r>
            <a:r>
              <a:rPr kumimoji="0" lang="en-US" altLang="zh-CN" i="1">
                <a:sym typeface="Wingdings" panose="05000000000000000000" pitchFamily="2" charset="2"/>
              </a:rPr>
              <a:t>A</a:t>
            </a:r>
            <a:r>
              <a:rPr kumimoji="0" lang="zh-CN" altLang="en-US">
                <a:sym typeface="Wingdings" panose="05000000000000000000" pitchFamily="2" charset="2"/>
              </a:rPr>
              <a:t>的最小多项式为</a:t>
            </a:r>
            <a:endParaRPr kumimoji="0" lang="zh-CN" altLang="en-US"/>
          </a:p>
        </p:txBody>
      </p:sp>
      <p:graphicFrame>
        <p:nvGraphicFramePr>
          <p:cNvPr id="61447" name="Object 14">
            <a:extLst>
              <a:ext uri="{FF2B5EF4-FFF2-40B4-BE49-F238E27FC236}">
                <a16:creationId xmlns:a16="http://schemas.microsoft.com/office/drawing/2014/main" id="{3FBE6BBB-4806-A03F-BF5D-2D961AAC45F0}"/>
              </a:ext>
            </a:extLst>
          </p:cNvPr>
          <p:cNvGraphicFramePr>
            <a:graphicFrameLocks noChangeAspect="1"/>
          </p:cNvGraphicFramePr>
          <p:nvPr/>
        </p:nvGraphicFramePr>
        <p:xfrm>
          <a:off x="4127500" y="4356100"/>
          <a:ext cx="3028950" cy="979488"/>
        </p:xfrm>
        <a:graphic>
          <a:graphicData uri="http://schemas.openxmlformats.org/presentationml/2006/ole">
            <mc:AlternateContent xmlns:mc="http://schemas.openxmlformats.org/markup-compatibility/2006">
              <mc:Choice xmlns:v="urn:schemas-microsoft-com:vml" Requires="v">
                <p:oleObj name="Equation" r:id="rId12" imgW="1346040" imgH="431640" progId="Equation.DSMT4">
                  <p:embed/>
                </p:oleObj>
              </mc:Choice>
              <mc:Fallback>
                <p:oleObj name="Equation" r:id="rId12" imgW="1346040" imgH="431640" progId="Equation.DSMT4">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27500" y="4356100"/>
                        <a:ext cx="3028950" cy="97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57" name="Text Box 15">
            <a:extLst>
              <a:ext uri="{FF2B5EF4-FFF2-40B4-BE49-F238E27FC236}">
                <a16:creationId xmlns:a16="http://schemas.microsoft.com/office/drawing/2014/main" id="{A16F75D6-97E2-8DAD-7364-A1A90FD57BFE}"/>
              </a:ext>
            </a:extLst>
          </p:cNvPr>
          <p:cNvSpPr txBox="1">
            <a:spLocks noChangeArrowheads="1"/>
          </p:cNvSpPr>
          <p:nvPr/>
        </p:nvSpPr>
        <p:spPr bwMode="auto">
          <a:xfrm>
            <a:off x="333375" y="5118100"/>
            <a:ext cx="8820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kumimoji="0" lang="en-US" altLang="zh-CN">
                <a:sym typeface="Wingdings" panose="05000000000000000000" pitchFamily="2" charset="2"/>
              </a:rPr>
              <a:t>(3) </a:t>
            </a:r>
            <a:r>
              <a:rPr kumimoji="0" lang="en-US" altLang="zh-CN" i="1">
                <a:sym typeface="Wingdings" panose="05000000000000000000" pitchFamily="2" charset="2"/>
              </a:rPr>
              <a:t>A</a:t>
            </a:r>
            <a:r>
              <a:rPr kumimoji="0" lang="zh-CN" altLang="en-US">
                <a:sym typeface="Wingdings" panose="05000000000000000000" pitchFamily="2" charset="2"/>
              </a:rPr>
              <a:t>的特征子空间     的维数等于</a:t>
            </a:r>
            <a:endParaRPr kumimoji="0" lang="zh-CN" altLang="en-US"/>
          </a:p>
        </p:txBody>
      </p:sp>
      <p:graphicFrame>
        <p:nvGraphicFramePr>
          <p:cNvPr id="61448" name="Object 16">
            <a:extLst>
              <a:ext uri="{FF2B5EF4-FFF2-40B4-BE49-F238E27FC236}">
                <a16:creationId xmlns:a16="http://schemas.microsoft.com/office/drawing/2014/main" id="{96F36E84-76D6-6FF7-B098-8996314E38C5}"/>
              </a:ext>
            </a:extLst>
          </p:cNvPr>
          <p:cNvGraphicFramePr>
            <a:graphicFrameLocks noChangeAspect="1"/>
          </p:cNvGraphicFramePr>
          <p:nvPr/>
        </p:nvGraphicFramePr>
        <p:xfrm>
          <a:off x="3697288" y="5184775"/>
          <a:ext cx="477837" cy="566738"/>
        </p:xfrm>
        <a:graphic>
          <a:graphicData uri="http://schemas.openxmlformats.org/presentationml/2006/ole">
            <mc:AlternateContent xmlns:mc="http://schemas.openxmlformats.org/markup-compatibility/2006">
              <mc:Choice xmlns:v="urn:schemas-microsoft-com:vml" Requires="v">
                <p:oleObj name="Equation" r:id="rId14" imgW="203040" imgH="241200" progId="Equation.DSMT4">
                  <p:embed/>
                </p:oleObj>
              </mc:Choice>
              <mc:Fallback>
                <p:oleObj name="Equation" r:id="rId14" imgW="203040" imgH="241200" progId="Equation.DSMT4">
                  <p:embed/>
                  <p:pic>
                    <p:nvPicPr>
                      <p:cNvPr id="0"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97288" y="5184775"/>
                        <a:ext cx="477837"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49" name="Object 17">
            <a:extLst>
              <a:ext uri="{FF2B5EF4-FFF2-40B4-BE49-F238E27FC236}">
                <a16:creationId xmlns:a16="http://schemas.microsoft.com/office/drawing/2014/main" id="{52EE3FE0-4A86-CC49-2718-FF39F2FABA90}"/>
              </a:ext>
            </a:extLst>
          </p:cNvPr>
          <p:cNvGraphicFramePr>
            <a:graphicFrameLocks noChangeAspect="1"/>
          </p:cNvGraphicFramePr>
          <p:nvPr/>
        </p:nvGraphicFramePr>
        <p:xfrm>
          <a:off x="6226175" y="5181600"/>
          <a:ext cx="328613" cy="536575"/>
        </p:xfrm>
        <a:graphic>
          <a:graphicData uri="http://schemas.openxmlformats.org/presentationml/2006/ole">
            <mc:AlternateContent xmlns:mc="http://schemas.openxmlformats.org/markup-compatibility/2006">
              <mc:Choice xmlns:v="urn:schemas-microsoft-com:vml" Requires="v">
                <p:oleObj name="Equation" r:id="rId16" imgW="139680" imgH="228600" progId="Equation.DSMT4">
                  <p:embed/>
                </p:oleObj>
              </mc:Choice>
              <mc:Fallback>
                <p:oleObj name="Equation" r:id="rId16" imgW="139680" imgH="228600" progId="Equation.DSMT4">
                  <p:embed/>
                  <p:pic>
                    <p:nvPicPr>
                      <p:cNvPr id="0" name="Object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226175" y="5181600"/>
                        <a:ext cx="328613"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58" name="Text Box 18">
            <a:extLst>
              <a:ext uri="{FF2B5EF4-FFF2-40B4-BE49-F238E27FC236}">
                <a16:creationId xmlns:a16="http://schemas.microsoft.com/office/drawing/2014/main" id="{D5B47AA9-67C8-3E05-8610-B5AE0554F648}"/>
              </a:ext>
            </a:extLst>
          </p:cNvPr>
          <p:cNvSpPr txBox="1">
            <a:spLocks noChangeArrowheads="1"/>
          </p:cNvSpPr>
          <p:nvPr/>
        </p:nvSpPr>
        <p:spPr bwMode="auto">
          <a:xfrm>
            <a:off x="333375" y="5686425"/>
            <a:ext cx="8820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kumimoji="0" lang="en-US" altLang="zh-CN">
                <a:sym typeface="Wingdings" panose="05000000000000000000" pitchFamily="2" charset="2"/>
              </a:rPr>
              <a:t>(4) </a:t>
            </a:r>
            <a:r>
              <a:rPr kumimoji="0" lang="en-US" altLang="zh-CN" i="1">
                <a:sym typeface="Wingdings" panose="05000000000000000000" pitchFamily="2" charset="2"/>
              </a:rPr>
              <a:t>A</a:t>
            </a:r>
            <a:r>
              <a:rPr kumimoji="0" lang="zh-CN" altLang="en-US">
                <a:sym typeface="Wingdings" panose="05000000000000000000" pitchFamily="2" charset="2"/>
              </a:rPr>
              <a:t>相似于对角阵 </a:t>
            </a:r>
            <a:r>
              <a:rPr kumimoji="0" lang="en-US" altLang="zh-CN">
                <a:sym typeface="Wingdings" panose="05000000000000000000" pitchFamily="2" charset="2"/>
              </a:rPr>
              <a:t>iff </a:t>
            </a:r>
            <a:r>
              <a:rPr kumimoji="0" lang="zh-CN" altLang="en-US">
                <a:sym typeface="Wingdings" panose="05000000000000000000" pitchFamily="2" charset="2"/>
              </a:rPr>
              <a:t>所有的初等因子次数</a:t>
            </a:r>
            <a:endParaRPr kumimoji="0" lang="en-US" altLang="zh-CN">
              <a:sym typeface="Wingdings" panose="05000000000000000000" pitchFamily="2" charset="2"/>
            </a:endParaRPr>
          </a:p>
        </p:txBody>
      </p:sp>
      <p:graphicFrame>
        <p:nvGraphicFramePr>
          <p:cNvPr id="61450" name="Object 21">
            <a:extLst>
              <a:ext uri="{FF2B5EF4-FFF2-40B4-BE49-F238E27FC236}">
                <a16:creationId xmlns:a16="http://schemas.microsoft.com/office/drawing/2014/main" id="{524C9CC7-9D92-5FBD-6F51-05FBA4C0E3CB}"/>
              </a:ext>
            </a:extLst>
          </p:cNvPr>
          <p:cNvGraphicFramePr>
            <a:graphicFrameLocks noChangeAspect="1"/>
          </p:cNvGraphicFramePr>
          <p:nvPr/>
        </p:nvGraphicFramePr>
        <p:xfrm>
          <a:off x="920750" y="6321425"/>
          <a:ext cx="2422525" cy="536575"/>
        </p:xfrm>
        <a:graphic>
          <a:graphicData uri="http://schemas.openxmlformats.org/presentationml/2006/ole">
            <mc:AlternateContent xmlns:mc="http://schemas.openxmlformats.org/markup-compatibility/2006">
              <mc:Choice xmlns:v="urn:schemas-microsoft-com:vml" Requires="v">
                <p:oleObj name="Equation" r:id="rId18" imgW="1028520" imgH="228600" progId="Equation.DSMT4">
                  <p:embed/>
                </p:oleObj>
              </mc:Choice>
              <mc:Fallback>
                <p:oleObj name="Equation" r:id="rId18" imgW="1028520" imgH="228600" progId="Equation.DSMT4">
                  <p:embed/>
                  <p:pic>
                    <p:nvPicPr>
                      <p:cNvPr id="0" name="Object 2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20750" y="6321425"/>
                        <a:ext cx="2422525"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6" name="Object 2">
            <a:extLst>
              <a:ext uri="{FF2B5EF4-FFF2-40B4-BE49-F238E27FC236}">
                <a16:creationId xmlns:a16="http://schemas.microsoft.com/office/drawing/2014/main" id="{0FF8F058-0F52-3E83-33A8-4F7E587E5DCE}"/>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公式" r:id="rId2" imgW="114120" imgH="215640" progId="Equation.3">
                  <p:embed/>
                </p:oleObj>
              </mc:Choice>
              <mc:Fallback>
                <p:oleObj name="公式" r:id="rId2" imgW="114120" imgH="21564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67" name="Text Box 3">
            <a:extLst>
              <a:ext uri="{FF2B5EF4-FFF2-40B4-BE49-F238E27FC236}">
                <a16:creationId xmlns:a16="http://schemas.microsoft.com/office/drawing/2014/main" id="{DAD3D8F7-A90A-580E-8A6A-2CC0B1A653A0}"/>
              </a:ext>
            </a:extLst>
          </p:cNvPr>
          <p:cNvSpPr txBox="1">
            <a:spLocks noChangeArrowheads="1"/>
          </p:cNvSpPr>
          <p:nvPr/>
        </p:nvSpPr>
        <p:spPr bwMode="auto">
          <a:xfrm>
            <a:off x="485775" y="327025"/>
            <a:ext cx="8266113"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solidFill>
                  <a:schemeClr val="tx2"/>
                </a:solidFill>
              </a:rPr>
              <a:t>算法</a:t>
            </a:r>
            <a:r>
              <a:rPr lang="en-US" altLang="zh-CN">
                <a:solidFill>
                  <a:schemeClr val="tx2"/>
                </a:solidFill>
              </a:rPr>
              <a:t>5.8.1</a:t>
            </a:r>
            <a:r>
              <a:rPr lang="en-US" altLang="zh-CN"/>
              <a:t>(</a:t>
            </a:r>
            <a:r>
              <a:rPr lang="zh-CN" altLang="en-US"/>
              <a:t>求</a:t>
            </a:r>
            <a:r>
              <a:rPr lang="en-US" altLang="zh-CN"/>
              <a:t>Jordan</a:t>
            </a:r>
            <a:r>
              <a:rPr lang="zh-CN" altLang="en-US"/>
              <a:t>标准形及过渡矩阵</a:t>
            </a:r>
            <a:r>
              <a:rPr lang="en-US" altLang="zh-CN"/>
              <a:t>)</a:t>
            </a:r>
            <a:r>
              <a:rPr lang="zh-CN" altLang="en-US"/>
              <a:t>对任意 </a:t>
            </a:r>
            <a:r>
              <a:rPr lang="en-US" altLang="zh-CN" i="1"/>
              <a:t>n</a:t>
            </a:r>
            <a:r>
              <a:rPr lang="zh-CN" altLang="en-US"/>
              <a:t>阶复方阵</a:t>
            </a:r>
            <a:r>
              <a:rPr lang="en-US" altLang="zh-CN" i="1"/>
              <a:t>A</a:t>
            </a:r>
            <a:r>
              <a:rPr lang="en-US" altLang="zh-CN"/>
              <a:t>, </a:t>
            </a:r>
            <a:r>
              <a:rPr lang="zh-CN" altLang="en-US"/>
              <a:t>求</a:t>
            </a:r>
            <a:r>
              <a:rPr lang="en-US" altLang="zh-CN" i="1"/>
              <a:t>n</a:t>
            </a:r>
            <a:r>
              <a:rPr lang="zh-CN" altLang="en-US"/>
              <a:t>阶可逆复方阵</a:t>
            </a:r>
            <a:r>
              <a:rPr lang="en-US" altLang="zh-CN" i="1"/>
              <a:t>P</a:t>
            </a:r>
            <a:r>
              <a:rPr lang="zh-CN" altLang="en-US"/>
              <a:t>使</a:t>
            </a:r>
            <a:r>
              <a:rPr lang="en-US" altLang="zh-CN" i="1"/>
              <a:t>P</a:t>
            </a:r>
            <a:r>
              <a:rPr lang="en-US" altLang="zh-CN" baseline="30000"/>
              <a:t>-1</a:t>
            </a:r>
            <a:r>
              <a:rPr lang="en-US" altLang="zh-CN" i="1"/>
              <a:t>AP</a:t>
            </a:r>
            <a:r>
              <a:rPr lang="zh-CN" altLang="en-US"/>
              <a:t>是若当标准形</a:t>
            </a:r>
            <a:r>
              <a:rPr lang="en-US" altLang="zh-CN"/>
              <a:t>. </a:t>
            </a:r>
            <a:endParaRPr lang="zh-CN" altLang="en-US"/>
          </a:p>
        </p:txBody>
      </p:sp>
      <p:sp>
        <p:nvSpPr>
          <p:cNvPr id="62468" name="Rectangle 4">
            <a:extLst>
              <a:ext uri="{FF2B5EF4-FFF2-40B4-BE49-F238E27FC236}">
                <a16:creationId xmlns:a16="http://schemas.microsoft.com/office/drawing/2014/main" id="{B1B98DD2-12FD-21FD-002B-B92157C9D842}"/>
              </a:ext>
            </a:extLst>
          </p:cNvPr>
          <p:cNvSpPr>
            <a:spLocks noChangeArrowheads="1"/>
          </p:cNvSpPr>
          <p:nvPr/>
        </p:nvSpPr>
        <p:spPr bwMode="auto">
          <a:xfrm>
            <a:off x="549275" y="1827213"/>
            <a:ext cx="8162925"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en-US" altLang="zh-CN"/>
              <a:t>(1)</a:t>
            </a:r>
            <a:r>
              <a:rPr lang="zh-CN" altLang="en-US"/>
              <a:t>求</a:t>
            </a:r>
            <a:r>
              <a:rPr lang="en-US" altLang="zh-CN" i="1"/>
              <a:t>A</a:t>
            </a:r>
            <a:r>
              <a:rPr lang="zh-CN" altLang="en-US"/>
              <a:t>的</a:t>
            </a:r>
            <a:r>
              <a:rPr lang="en-US" altLang="zh-CN"/>
              <a:t>Jordan</a:t>
            </a:r>
            <a:r>
              <a:rPr lang="zh-CN" altLang="en-US"/>
              <a:t>标准形</a:t>
            </a:r>
            <a:r>
              <a:rPr lang="en-US" altLang="zh-CN" i="1"/>
              <a:t>J.</a:t>
            </a:r>
          </a:p>
          <a:p>
            <a:pPr eaLnBrk="1" hangingPunct="1"/>
            <a:r>
              <a:rPr lang="zh-CN" altLang="en-US"/>
              <a:t>由</a:t>
            </a:r>
            <a:r>
              <a:rPr lang="en-US" altLang="zh-CN" i="1"/>
              <a:t>A</a:t>
            </a:r>
            <a:r>
              <a:rPr lang="zh-CN" altLang="en-US"/>
              <a:t>特征多项式</a:t>
            </a:r>
            <a:r>
              <a:rPr lang="en-US" altLang="zh-CN"/>
              <a:t>, </a:t>
            </a:r>
            <a:r>
              <a:rPr lang="zh-CN" altLang="en-US"/>
              <a:t>求出</a:t>
            </a:r>
            <a:r>
              <a:rPr lang="en-US" altLang="zh-CN" i="1"/>
              <a:t>A</a:t>
            </a:r>
            <a:r>
              <a:rPr lang="zh-CN" altLang="en-US"/>
              <a:t>的全部不同的特征值</a:t>
            </a:r>
            <a:r>
              <a:rPr lang="en-US" altLang="zh-CN"/>
              <a:t>. </a:t>
            </a:r>
            <a:r>
              <a:rPr lang="zh-CN" altLang="en-US"/>
              <a:t>对每个特征值</a:t>
            </a:r>
            <a:r>
              <a:rPr lang="en-US" altLang="zh-CN" i="1"/>
              <a:t>a</a:t>
            </a:r>
            <a:r>
              <a:rPr lang="en-US" altLang="zh-CN"/>
              <a:t>,</a:t>
            </a:r>
            <a:r>
              <a:rPr lang="zh-CN" altLang="en-US"/>
              <a:t>依次解方程组</a:t>
            </a:r>
            <a:r>
              <a:rPr lang="en-US" altLang="zh-CN"/>
              <a:t>(</a:t>
            </a:r>
            <a:r>
              <a:rPr lang="en-US" altLang="zh-CN" i="1"/>
              <a:t>A-aI</a:t>
            </a:r>
            <a:r>
              <a:rPr lang="en-US" altLang="zh-CN"/>
              <a:t>)</a:t>
            </a:r>
            <a:r>
              <a:rPr lang="en-US" altLang="zh-CN" i="1" baseline="30000"/>
              <a:t>k</a:t>
            </a:r>
            <a:r>
              <a:rPr lang="en-US" altLang="zh-CN" i="1"/>
              <a:t>X</a:t>
            </a:r>
            <a:r>
              <a:rPr lang="en-US" altLang="zh-CN"/>
              <a:t>=0 (</a:t>
            </a:r>
            <a:r>
              <a:rPr lang="en-US" altLang="zh-CN" i="1"/>
              <a:t>k</a:t>
            </a:r>
            <a:r>
              <a:rPr lang="en-US" altLang="zh-CN"/>
              <a:t>=1,2,3,…) </a:t>
            </a:r>
            <a:r>
              <a:rPr lang="zh-CN" altLang="en-US"/>
              <a:t>的解空间</a:t>
            </a:r>
            <a:r>
              <a:rPr lang="en-US" altLang="zh-CN" i="1"/>
              <a:t>W</a:t>
            </a:r>
            <a:r>
              <a:rPr lang="en-US" altLang="zh-CN" i="1" baseline="-25000"/>
              <a:t>k</a:t>
            </a:r>
            <a:r>
              <a:rPr lang="en-US" altLang="zh-CN"/>
              <a:t>=ker(</a:t>
            </a:r>
            <a:r>
              <a:rPr lang="en-US" altLang="zh-CN" i="1"/>
              <a:t>A-aI</a:t>
            </a:r>
            <a:r>
              <a:rPr lang="en-US" altLang="zh-CN"/>
              <a:t>)</a:t>
            </a:r>
            <a:r>
              <a:rPr lang="en-US" altLang="zh-CN" i="1" baseline="30000"/>
              <a:t>k</a:t>
            </a:r>
            <a:r>
              <a:rPr lang="zh-CN" altLang="en-US"/>
              <a:t>的维数</a:t>
            </a:r>
            <a:r>
              <a:rPr lang="en-US" altLang="zh-CN" i="1"/>
              <a:t>d</a:t>
            </a:r>
            <a:r>
              <a:rPr lang="en-US" altLang="zh-CN" i="1" baseline="-25000"/>
              <a:t>k</a:t>
            </a:r>
            <a:r>
              <a:rPr lang="en-US" altLang="zh-CN"/>
              <a:t>=</a:t>
            </a:r>
            <a:r>
              <a:rPr lang="en-US" altLang="zh-CN" i="1"/>
              <a:t>n</a:t>
            </a:r>
            <a:r>
              <a:rPr lang="en-US" altLang="zh-CN"/>
              <a:t>-rank(</a:t>
            </a:r>
            <a:r>
              <a:rPr lang="en-US" altLang="zh-CN" i="1"/>
              <a:t>A-aI</a:t>
            </a:r>
            <a:r>
              <a:rPr lang="en-US" altLang="zh-CN"/>
              <a:t>)</a:t>
            </a:r>
            <a:r>
              <a:rPr lang="en-US" altLang="zh-CN" i="1" baseline="30000"/>
              <a:t>k</a:t>
            </a:r>
            <a:r>
              <a:rPr lang="en-US" altLang="zh-CN" i="1"/>
              <a:t>,</a:t>
            </a:r>
            <a:r>
              <a:rPr lang="zh-CN" altLang="en-US"/>
              <a:t>得到</a:t>
            </a:r>
            <a:r>
              <a:rPr lang="en-US" altLang="zh-CN" i="1"/>
              <a:t>d</a:t>
            </a:r>
            <a:r>
              <a:rPr lang="en-US" altLang="zh-CN" baseline="-25000"/>
              <a:t>1</a:t>
            </a:r>
            <a:r>
              <a:rPr lang="en-US" altLang="zh-CN" i="1"/>
              <a:t>&lt;d</a:t>
            </a:r>
            <a:r>
              <a:rPr lang="en-US" altLang="zh-CN" baseline="-25000"/>
              <a:t>2</a:t>
            </a:r>
            <a:r>
              <a:rPr lang="en-US" altLang="zh-CN" i="1"/>
              <a:t>&lt;…&lt;d</a:t>
            </a:r>
            <a:r>
              <a:rPr lang="en-US" altLang="zh-CN" i="1" baseline="-25000"/>
              <a:t>p</a:t>
            </a:r>
            <a:r>
              <a:rPr lang="en-US" altLang="zh-CN" i="1"/>
              <a:t>=m,</a:t>
            </a:r>
            <a:r>
              <a:rPr lang="zh-CN" altLang="en-US"/>
              <a:t>其中</a:t>
            </a:r>
            <a:r>
              <a:rPr lang="en-US" altLang="zh-CN" i="1"/>
              <a:t>m</a:t>
            </a:r>
            <a:r>
              <a:rPr lang="zh-CN" altLang="en-US"/>
              <a:t>是</a:t>
            </a:r>
            <a:r>
              <a:rPr lang="en-US" altLang="zh-CN" i="1"/>
              <a:t>a</a:t>
            </a:r>
            <a:r>
              <a:rPr lang="zh-CN" altLang="en-US"/>
              <a:t>的代数重数</a:t>
            </a:r>
            <a:r>
              <a:rPr lang="en-US" altLang="zh-CN"/>
              <a:t>.</a:t>
            </a:r>
            <a:endParaRPr lang="zh-CN" altLang="en-US"/>
          </a:p>
        </p:txBody>
      </p:sp>
      <p:sp>
        <p:nvSpPr>
          <p:cNvPr id="62469" name="Text Box 5">
            <a:extLst>
              <a:ext uri="{FF2B5EF4-FFF2-40B4-BE49-F238E27FC236}">
                <a16:creationId xmlns:a16="http://schemas.microsoft.com/office/drawing/2014/main" id="{08D37C2A-DDF9-31E9-0A1C-BEA20EF15436}"/>
              </a:ext>
            </a:extLst>
          </p:cNvPr>
          <p:cNvSpPr txBox="1">
            <a:spLocks noChangeArrowheads="1"/>
          </p:cNvSpPr>
          <p:nvPr/>
        </p:nvSpPr>
        <p:spPr bwMode="auto">
          <a:xfrm>
            <a:off x="530225" y="5070475"/>
            <a:ext cx="82089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将前</a:t>
            </a:r>
            <a:r>
              <a:rPr lang="en-US" altLang="zh-CN" i="1"/>
              <a:t>m</a:t>
            </a:r>
            <a:r>
              <a:rPr lang="zh-CN" altLang="en-US"/>
              <a:t>个正整数</a:t>
            </a:r>
            <a:r>
              <a:rPr lang="en-US" altLang="zh-CN"/>
              <a:t>1,2,…,</a:t>
            </a:r>
            <a:r>
              <a:rPr lang="en-US" altLang="zh-CN" i="1"/>
              <a:t>m</a:t>
            </a:r>
            <a:r>
              <a:rPr lang="zh-CN" altLang="en-US"/>
              <a:t>从左到右依次排成</a:t>
            </a:r>
            <a:r>
              <a:rPr lang="en-US" altLang="zh-CN"/>
              <a:t>p</a:t>
            </a:r>
            <a:r>
              <a:rPr lang="zh-CN" altLang="en-US"/>
              <a:t>列如下维数图</a:t>
            </a:r>
            <a:r>
              <a:rPr lang="en-US" altLang="zh-CN"/>
              <a:t>:</a:t>
            </a:r>
          </a:p>
        </p:txBody>
      </p:sp>
    </p:spTree>
  </p:cSld>
  <p:clrMapOvr>
    <a:masterClrMapping/>
  </p:clrMapOvr>
  <p:transition>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490" name="Object 14">
            <a:extLst>
              <a:ext uri="{FF2B5EF4-FFF2-40B4-BE49-F238E27FC236}">
                <a16:creationId xmlns:a16="http://schemas.microsoft.com/office/drawing/2014/main" id="{8544F5FC-5A1F-1C92-EE66-842F3AFC3DC1}"/>
              </a:ext>
            </a:extLst>
          </p:cNvPr>
          <p:cNvGraphicFramePr>
            <a:graphicFrameLocks noChangeAspect="1"/>
          </p:cNvGraphicFramePr>
          <p:nvPr/>
        </p:nvGraphicFramePr>
        <p:xfrm>
          <a:off x="2524125" y="0"/>
          <a:ext cx="3816350" cy="3101975"/>
        </p:xfrm>
        <a:graphic>
          <a:graphicData uri="http://schemas.openxmlformats.org/presentationml/2006/ole">
            <mc:AlternateContent xmlns:mc="http://schemas.openxmlformats.org/markup-compatibility/2006">
              <mc:Choice xmlns:v="urn:schemas-microsoft-com:vml" Requires="v">
                <p:oleObj name="公式" r:id="rId2" imgW="1473120" imgH="1371600" progId="Equation.3">
                  <p:embed/>
                </p:oleObj>
              </mc:Choice>
              <mc:Fallback>
                <p:oleObj name="公式" r:id="rId2" imgW="1473120" imgH="1371600" progId="Equation.3">
                  <p:embed/>
                  <p:pic>
                    <p:nvPicPr>
                      <p:cNvPr id="0" name="Objec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25" y="0"/>
                        <a:ext cx="3816350" cy="310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1" name="Text Box 3">
            <a:extLst>
              <a:ext uri="{FF2B5EF4-FFF2-40B4-BE49-F238E27FC236}">
                <a16:creationId xmlns:a16="http://schemas.microsoft.com/office/drawing/2014/main" id="{E4A3E3B6-82C9-BE9C-3B92-268FCC4671EC}"/>
              </a:ext>
            </a:extLst>
          </p:cNvPr>
          <p:cNvSpPr txBox="1">
            <a:spLocks noChangeArrowheads="1"/>
          </p:cNvSpPr>
          <p:nvPr/>
        </p:nvSpPr>
        <p:spPr bwMode="auto">
          <a:xfrm>
            <a:off x="301625" y="2984500"/>
            <a:ext cx="8666163" cy="374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维数图共有</a:t>
            </a:r>
            <a:r>
              <a:rPr lang="en-US" altLang="zh-CN" i="1"/>
              <a:t>d</a:t>
            </a:r>
            <a:r>
              <a:rPr lang="en-US" altLang="zh-CN"/>
              <a:t>=</a:t>
            </a:r>
            <a:r>
              <a:rPr lang="en-US" altLang="zh-CN" i="1"/>
              <a:t>d</a:t>
            </a:r>
            <a:r>
              <a:rPr lang="en-US" altLang="zh-CN" baseline="-25000"/>
              <a:t>1</a:t>
            </a:r>
            <a:r>
              <a:rPr lang="zh-CN" altLang="en-US"/>
              <a:t>行，就是</a:t>
            </a:r>
            <a:r>
              <a:rPr lang="en-US" altLang="zh-CN" i="1"/>
              <a:t>J</a:t>
            </a:r>
            <a:r>
              <a:rPr lang="zh-CN" altLang="en-US"/>
              <a:t>中属于特征值</a:t>
            </a:r>
            <a:r>
              <a:rPr lang="en-US" altLang="zh-CN" i="1"/>
              <a:t>a</a:t>
            </a:r>
            <a:r>
              <a:rPr lang="zh-CN" altLang="en-US"/>
              <a:t>的</a:t>
            </a:r>
            <a:r>
              <a:rPr lang="en-US" altLang="zh-CN"/>
              <a:t>Jordan</a:t>
            </a:r>
            <a:r>
              <a:rPr lang="zh-CN" altLang="en-US"/>
              <a:t>块的个数</a:t>
            </a:r>
            <a:r>
              <a:rPr lang="en-US" altLang="zh-CN"/>
              <a:t>.</a:t>
            </a:r>
            <a:r>
              <a:rPr lang="zh-CN" altLang="en-US"/>
              <a:t>各行所含整数的个数</a:t>
            </a:r>
            <a:r>
              <a:rPr lang="en-US" altLang="zh-CN" i="1"/>
              <a:t>m</a:t>
            </a:r>
            <a:r>
              <a:rPr lang="en-US" altLang="zh-CN" baseline="-25000"/>
              <a:t>1</a:t>
            </a:r>
            <a:r>
              <a:rPr lang="en-US" altLang="zh-CN"/>
              <a:t>,…,</a:t>
            </a:r>
            <a:r>
              <a:rPr lang="en-US" altLang="zh-CN" i="1"/>
              <a:t>m</a:t>
            </a:r>
            <a:r>
              <a:rPr lang="en-US" altLang="zh-CN" i="1" baseline="-25000"/>
              <a:t>d</a:t>
            </a:r>
            <a:r>
              <a:rPr lang="zh-CN" altLang="en-US"/>
              <a:t>就是属于特征值</a:t>
            </a:r>
            <a:r>
              <a:rPr lang="en-US" altLang="zh-CN" i="1"/>
              <a:t>a</a:t>
            </a:r>
            <a:r>
              <a:rPr lang="zh-CN" altLang="en-US"/>
              <a:t>的各个</a:t>
            </a:r>
            <a:r>
              <a:rPr lang="en-US" altLang="zh-CN"/>
              <a:t>Jordan</a:t>
            </a:r>
            <a:r>
              <a:rPr lang="zh-CN" altLang="en-US"/>
              <a:t>块的阶数</a:t>
            </a:r>
            <a:r>
              <a:rPr lang="en-US" altLang="zh-CN"/>
              <a:t>,</a:t>
            </a:r>
            <a:r>
              <a:rPr lang="zh-CN" altLang="en-US"/>
              <a:t>其中</a:t>
            </a:r>
            <a:r>
              <a:rPr lang="en-US" altLang="zh-CN" i="1"/>
              <a:t>m</a:t>
            </a:r>
            <a:r>
              <a:rPr lang="en-US" altLang="zh-CN" baseline="-25000"/>
              <a:t>1</a:t>
            </a:r>
            <a:r>
              <a:rPr lang="en-US" altLang="zh-CN" i="1"/>
              <a:t>=p.</a:t>
            </a:r>
            <a:r>
              <a:rPr lang="zh-CN" altLang="en-US"/>
              <a:t>根据阶数可以写出属于特征值</a:t>
            </a:r>
            <a:r>
              <a:rPr lang="en-US" altLang="zh-CN" i="1"/>
              <a:t>a</a:t>
            </a:r>
            <a:r>
              <a:rPr lang="zh-CN" altLang="en-US"/>
              <a:t>的各个</a:t>
            </a:r>
            <a:r>
              <a:rPr lang="en-US" altLang="zh-CN"/>
              <a:t>Jordan</a:t>
            </a:r>
            <a:r>
              <a:rPr lang="zh-CN" altLang="en-US"/>
              <a:t>块</a:t>
            </a:r>
            <a:r>
              <a:rPr lang="en-US" altLang="zh-CN" i="1"/>
              <a:t>J</a:t>
            </a:r>
            <a:r>
              <a:rPr lang="en-US" altLang="zh-CN" i="1" baseline="-25000"/>
              <a:t>m</a:t>
            </a:r>
            <a:r>
              <a:rPr lang="en-US" altLang="zh-CN" baseline="-25000"/>
              <a:t>1</a:t>
            </a:r>
            <a:r>
              <a:rPr lang="en-US" altLang="zh-CN"/>
              <a:t>(</a:t>
            </a:r>
            <a:r>
              <a:rPr lang="en-US" altLang="zh-CN" i="1"/>
              <a:t>a</a:t>
            </a:r>
            <a:r>
              <a:rPr lang="en-US" altLang="zh-CN"/>
              <a:t>) ,…, </a:t>
            </a:r>
            <a:r>
              <a:rPr lang="en-US" altLang="zh-CN" i="1"/>
              <a:t>J</a:t>
            </a:r>
            <a:r>
              <a:rPr lang="en-US" altLang="zh-CN" i="1" baseline="-25000"/>
              <a:t>m</a:t>
            </a:r>
            <a:r>
              <a:rPr lang="en-US" altLang="zh-CN" sz="2000" i="1" baseline="-40000"/>
              <a:t>d</a:t>
            </a:r>
            <a:r>
              <a:rPr lang="en-US" altLang="zh-CN"/>
              <a:t>(</a:t>
            </a:r>
            <a:r>
              <a:rPr lang="en-US" altLang="zh-CN" i="1"/>
              <a:t>a</a:t>
            </a:r>
            <a:r>
              <a:rPr lang="en-US" altLang="zh-CN"/>
              <a:t>).</a:t>
            </a:r>
          </a:p>
          <a:p>
            <a:pPr eaLnBrk="1" hangingPunct="1"/>
            <a:r>
              <a:rPr lang="zh-CN" altLang="en-US"/>
              <a:t>    将不同特征值的各</a:t>
            </a:r>
            <a:r>
              <a:rPr lang="en-US" altLang="zh-CN"/>
              <a:t>Jordan</a:t>
            </a:r>
            <a:r>
              <a:rPr lang="zh-CN" altLang="en-US"/>
              <a:t>块排成准对角阵</a:t>
            </a:r>
            <a:r>
              <a:rPr lang="en-US" altLang="zh-CN"/>
              <a:t>,</a:t>
            </a:r>
            <a:r>
              <a:rPr lang="zh-CN" altLang="en-US"/>
              <a:t>就得到</a:t>
            </a:r>
            <a:r>
              <a:rPr lang="en-US" altLang="zh-CN" i="1"/>
              <a:t>J</a:t>
            </a:r>
            <a:r>
              <a:rPr lang="en-US" altLang="zh-CN"/>
              <a:t>.</a:t>
            </a:r>
          </a:p>
        </p:txBody>
      </p:sp>
    </p:spTree>
  </p:cSld>
  <p:clrMapOvr>
    <a:masterClrMapping/>
  </p:clrMapOvr>
  <p:transition>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a:extLst>
              <a:ext uri="{FF2B5EF4-FFF2-40B4-BE49-F238E27FC236}">
                <a16:creationId xmlns:a16="http://schemas.microsoft.com/office/drawing/2014/main" id="{DC7D3A44-1CAD-EC02-844A-4DF09E6F415C}"/>
              </a:ext>
            </a:extLst>
          </p:cNvPr>
          <p:cNvSpPr>
            <a:spLocks noChangeArrowheads="1"/>
          </p:cNvSpPr>
          <p:nvPr/>
        </p:nvSpPr>
        <p:spPr bwMode="auto">
          <a:xfrm>
            <a:off x="312738" y="382588"/>
            <a:ext cx="8578850" cy="179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en-US" altLang="zh-CN"/>
              <a:t>(2)</a:t>
            </a:r>
            <a:r>
              <a:rPr lang="zh-CN" altLang="en-US"/>
              <a:t>求过渡矩阵</a:t>
            </a:r>
            <a:r>
              <a:rPr lang="en-US" altLang="zh-CN" i="1"/>
              <a:t>P</a:t>
            </a:r>
            <a:r>
              <a:rPr lang="zh-CN" altLang="en-US"/>
              <a:t>的各列</a:t>
            </a:r>
            <a:r>
              <a:rPr lang="en-US" altLang="zh-CN" i="1"/>
              <a:t>.</a:t>
            </a:r>
          </a:p>
          <a:p>
            <a:pPr eaLnBrk="1" hangingPunct="1"/>
            <a:r>
              <a:rPr lang="zh-CN" altLang="en-US"/>
              <a:t>对</a:t>
            </a:r>
            <a:r>
              <a:rPr lang="en-US" altLang="zh-CN" i="1"/>
              <a:t>A</a:t>
            </a:r>
            <a:r>
              <a:rPr lang="zh-CN" altLang="en-US"/>
              <a:t>的每个特征值</a:t>
            </a:r>
            <a:r>
              <a:rPr lang="en-US" altLang="zh-CN" i="1"/>
              <a:t>a</a:t>
            </a:r>
            <a:r>
              <a:rPr lang="en-US" altLang="zh-CN"/>
              <a:t>,</a:t>
            </a:r>
            <a:r>
              <a:rPr lang="zh-CN" altLang="en-US"/>
              <a:t>根据维数图中各行所含整数的个数</a:t>
            </a:r>
            <a:r>
              <a:rPr lang="en-US" altLang="zh-CN" i="1"/>
              <a:t>m</a:t>
            </a:r>
            <a:r>
              <a:rPr lang="en-US" altLang="zh-CN" baseline="-25000"/>
              <a:t>1</a:t>
            </a:r>
            <a:r>
              <a:rPr lang="en-US" altLang="zh-CN"/>
              <a:t>,…,</a:t>
            </a:r>
            <a:r>
              <a:rPr lang="en-US" altLang="zh-CN" i="1"/>
              <a:t>m</a:t>
            </a:r>
            <a:r>
              <a:rPr lang="en-US" altLang="zh-CN" i="1" baseline="-25000"/>
              <a:t>d</a:t>
            </a:r>
            <a:r>
              <a:rPr lang="en-US" altLang="zh-CN"/>
              <a:t>,</a:t>
            </a:r>
            <a:r>
              <a:rPr lang="zh-CN" altLang="en-US"/>
              <a:t>求相应的箭头图</a:t>
            </a:r>
          </a:p>
        </p:txBody>
      </p:sp>
      <p:graphicFrame>
        <p:nvGraphicFramePr>
          <p:cNvPr id="64514" name="Object 14">
            <a:extLst>
              <a:ext uri="{FF2B5EF4-FFF2-40B4-BE49-F238E27FC236}">
                <a16:creationId xmlns:a16="http://schemas.microsoft.com/office/drawing/2014/main" id="{BFE451C8-62E5-C501-ED7B-ED4833B9201B}"/>
              </a:ext>
            </a:extLst>
          </p:cNvPr>
          <p:cNvGraphicFramePr>
            <a:graphicFrameLocks noChangeAspect="1"/>
          </p:cNvGraphicFramePr>
          <p:nvPr/>
        </p:nvGraphicFramePr>
        <p:xfrm>
          <a:off x="1868488" y="2311400"/>
          <a:ext cx="5132387" cy="1550988"/>
        </p:xfrm>
        <a:graphic>
          <a:graphicData uri="http://schemas.openxmlformats.org/presentationml/2006/ole">
            <mc:AlternateContent xmlns:mc="http://schemas.openxmlformats.org/markup-compatibility/2006">
              <mc:Choice xmlns:v="urn:schemas-microsoft-com:vml" Requires="v">
                <p:oleObj name="公式" r:id="rId2" imgW="1981080" imgH="685800" progId="Equation.3">
                  <p:embed/>
                </p:oleObj>
              </mc:Choice>
              <mc:Fallback>
                <p:oleObj name="公式" r:id="rId2" imgW="1981080" imgH="685800" progId="Equation.3">
                  <p:embed/>
                  <p:pic>
                    <p:nvPicPr>
                      <p:cNvPr id="0" name="Objec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8488" y="2311400"/>
                        <a:ext cx="5132387" cy="1550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16" name="Text Box 4">
            <a:extLst>
              <a:ext uri="{FF2B5EF4-FFF2-40B4-BE49-F238E27FC236}">
                <a16:creationId xmlns:a16="http://schemas.microsoft.com/office/drawing/2014/main" id="{02D14167-2938-A4EA-B6F1-1FEE01D85297}"/>
              </a:ext>
            </a:extLst>
          </p:cNvPr>
          <p:cNvSpPr txBox="1">
            <a:spLocks noChangeArrowheads="1"/>
          </p:cNvSpPr>
          <p:nvPr/>
        </p:nvSpPr>
        <p:spPr bwMode="auto">
          <a:xfrm>
            <a:off x="249238" y="4002088"/>
            <a:ext cx="8666162"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的各向量</a:t>
            </a:r>
            <a:r>
              <a:rPr lang="en-US" altLang="zh-CN" i="1"/>
              <a:t>X</a:t>
            </a:r>
            <a:r>
              <a:rPr lang="en-US" altLang="zh-CN" i="1" baseline="-25000"/>
              <a:t>ij</a:t>
            </a:r>
            <a:r>
              <a:rPr lang="en-US" altLang="zh-CN"/>
              <a:t>,</a:t>
            </a:r>
            <a:r>
              <a:rPr lang="zh-CN" altLang="en-US"/>
              <a:t>使其中第一个非零列的向量</a:t>
            </a:r>
            <a:r>
              <a:rPr lang="en-US" altLang="zh-CN" i="1"/>
              <a:t>X</a:t>
            </a:r>
            <a:r>
              <a:rPr lang="en-US" altLang="zh-CN" baseline="-25000"/>
              <a:t>11</a:t>
            </a:r>
            <a:r>
              <a:rPr lang="en-US" altLang="zh-CN"/>
              <a:t>,…,</a:t>
            </a:r>
            <a:r>
              <a:rPr lang="en-US" altLang="zh-CN" i="1"/>
              <a:t>X</a:t>
            </a:r>
            <a:r>
              <a:rPr lang="en-US" altLang="zh-CN" i="1" baseline="-25000"/>
              <a:t>d</a:t>
            </a:r>
            <a:r>
              <a:rPr lang="en-US" altLang="zh-CN" baseline="-25000"/>
              <a:t>1</a:t>
            </a:r>
            <a:r>
              <a:rPr lang="zh-CN" altLang="en-US"/>
              <a:t>线性无关</a:t>
            </a:r>
            <a:r>
              <a:rPr lang="en-US" altLang="zh-CN"/>
              <a:t>.</a:t>
            </a:r>
            <a:r>
              <a:rPr lang="zh-CN" altLang="en-US"/>
              <a:t>依次将各特征值的箭头图中的各行的向量排成</a:t>
            </a:r>
            <a:r>
              <a:rPr lang="en-US" altLang="zh-CN" i="1"/>
              <a:t>P</a:t>
            </a:r>
            <a:r>
              <a:rPr lang="en-US" altLang="zh-CN"/>
              <a:t>,</a:t>
            </a:r>
            <a:r>
              <a:rPr lang="zh-CN" altLang="en-US"/>
              <a:t>则</a:t>
            </a:r>
            <a:r>
              <a:rPr lang="en-US" altLang="zh-CN" i="1"/>
              <a:t>P</a:t>
            </a:r>
            <a:r>
              <a:rPr lang="en-US" altLang="zh-CN" baseline="30000"/>
              <a:t>-1</a:t>
            </a:r>
            <a:r>
              <a:rPr lang="en-US" altLang="zh-CN" i="1"/>
              <a:t>AP</a:t>
            </a:r>
            <a:r>
              <a:rPr lang="en-US" altLang="zh-CN"/>
              <a:t>=</a:t>
            </a:r>
            <a:r>
              <a:rPr lang="en-US" altLang="zh-CN" i="1"/>
              <a:t>J</a:t>
            </a:r>
            <a:r>
              <a:rPr lang="zh-CN" altLang="en-US"/>
              <a:t>中符合要求</a:t>
            </a:r>
            <a:r>
              <a:rPr lang="en-US" altLang="zh-CN"/>
              <a:t>.</a:t>
            </a: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矩形 1">
            <a:extLst>
              <a:ext uri="{FF2B5EF4-FFF2-40B4-BE49-F238E27FC236}">
                <a16:creationId xmlns:a16="http://schemas.microsoft.com/office/drawing/2014/main" id="{DDB703CE-22BA-5BE7-AD12-438B5B5CF509}"/>
              </a:ext>
            </a:extLst>
          </p:cNvPr>
          <p:cNvSpPr>
            <a:spLocks noChangeArrowheads="1"/>
          </p:cNvSpPr>
          <p:nvPr/>
        </p:nvSpPr>
        <p:spPr bwMode="auto">
          <a:xfrm>
            <a:off x="315913" y="241300"/>
            <a:ext cx="79041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FF00"/>
                </a:solidFill>
                <a:latin typeface="华文隶书" panose="02010800040101010101" pitchFamily="2" charset="-122"/>
                <a:ea typeface="华文隶书" panose="02010800040101010101" pitchFamily="2" charset="-122"/>
              </a:rPr>
              <a:t>标准正交基之间的过渡矩阵</a:t>
            </a:r>
          </a:p>
        </p:txBody>
      </p:sp>
      <p:sp>
        <p:nvSpPr>
          <p:cNvPr id="87043" name="矩形 2">
            <a:extLst>
              <a:ext uri="{FF2B5EF4-FFF2-40B4-BE49-F238E27FC236}">
                <a16:creationId xmlns:a16="http://schemas.microsoft.com/office/drawing/2014/main" id="{9DD19AEB-299C-2E38-A393-47C85ED6EA4D}"/>
              </a:ext>
            </a:extLst>
          </p:cNvPr>
          <p:cNvSpPr>
            <a:spLocks noChangeArrowheads="1"/>
          </p:cNvSpPr>
          <p:nvPr/>
        </p:nvSpPr>
        <p:spPr bwMode="auto">
          <a:xfrm>
            <a:off x="368300" y="757238"/>
            <a:ext cx="8558213"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FF00"/>
                </a:solidFill>
              </a:rPr>
              <a:t>定义</a:t>
            </a:r>
            <a:r>
              <a:rPr lang="en-US" altLang="zh-CN">
                <a:solidFill>
                  <a:srgbClr val="FFFF00"/>
                </a:solidFill>
              </a:rPr>
              <a:t>5.2.3 </a:t>
            </a:r>
            <a:r>
              <a:rPr lang="zh-CN" altLang="en-US"/>
              <a:t>设</a:t>
            </a:r>
            <a:r>
              <a:rPr lang="en-US" altLang="zh-CN" i="1"/>
              <a:t>A</a:t>
            </a:r>
            <a:r>
              <a:rPr lang="zh-CN" altLang="en-US"/>
              <a:t>是</a:t>
            </a:r>
            <a:r>
              <a:rPr lang="en-US" altLang="zh-CN" i="1"/>
              <a:t>n</a:t>
            </a:r>
            <a:r>
              <a:rPr lang="zh-CN" altLang="en-US"/>
              <a:t>阶实方阵</a:t>
            </a:r>
            <a:r>
              <a:rPr lang="en-US" altLang="zh-CN"/>
              <a:t>,  </a:t>
            </a:r>
            <a:r>
              <a:rPr lang="zh-CN" altLang="en-US"/>
              <a:t>若</a:t>
            </a:r>
            <a:r>
              <a:rPr lang="en-US" altLang="zh-CN" i="1"/>
              <a:t>A</a:t>
            </a:r>
            <a:r>
              <a:rPr lang="en-US" altLang="zh-CN" i="1" baseline="30000"/>
              <a:t>T</a:t>
            </a:r>
            <a:r>
              <a:rPr lang="en-US" altLang="zh-CN" i="1"/>
              <a:t>=A</a:t>
            </a:r>
            <a:r>
              <a:rPr lang="en-US" altLang="zh-CN" baseline="30000"/>
              <a:t>-1</a:t>
            </a:r>
            <a:r>
              <a:rPr lang="en-US" altLang="zh-CN"/>
              <a:t>,</a:t>
            </a:r>
            <a:r>
              <a:rPr lang="zh-CN" altLang="en-US"/>
              <a:t>则称</a:t>
            </a:r>
            <a:r>
              <a:rPr lang="en-US" altLang="zh-CN" i="1"/>
              <a:t>A</a:t>
            </a:r>
            <a:r>
              <a:rPr lang="zh-CN" altLang="en-US"/>
              <a:t>是</a:t>
            </a:r>
            <a:r>
              <a:rPr lang="zh-CN" altLang="en-US">
                <a:solidFill>
                  <a:srgbClr val="FFFF00"/>
                </a:solidFill>
              </a:rPr>
              <a:t>正交矩阵</a:t>
            </a:r>
            <a:r>
              <a:rPr lang="en-US" altLang="zh-CN"/>
              <a:t>(orhtogonal matrix).</a:t>
            </a:r>
            <a:endParaRPr lang="zh-CN" altLang="en-US"/>
          </a:p>
        </p:txBody>
      </p:sp>
      <p:sp>
        <p:nvSpPr>
          <p:cNvPr id="87044" name="矩形 3">
            <a:extLst>
              <a:ext uri="{FF2B5EF4-FFF2-40B4-BE49-F238E27FC236}">
                <a16:creationId xmlns:a16="http://schemas.microsoft.com/office/drawing/2014/main" id="{42136CE3-8505-2B61-9A23-BF4C24940D14}"/>
              </a:ext>
            </a:extLst>
          </p:cNvPr>
          <p:cNvSpPr>
            <a:spLocks noChangeArrowheads="1"/>
          </p:cNvSpPr>
          <p:nvPr/>
        </p:nvSpPr>
        <p:spPr bwMode="auto">
          <a:xfrm>
            <a:off x="385763" y="1884363"/>
            <a:ext cx="83058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FF00"/>
                </a:solidFill>
              </a:rPr>
              <a:t>命题</a:t>
            </a:r>
            <a:r>
              <a:rPr lang="en-US" altLang="zh-CN"/>
              <a:t>:</a:t>
            </a:r>
            <a:r>
              <a:rPr lang="zh-CN" altLang="en-US"/>
              <a:t> 欧氏空间标准正交基之间的过渡矩阵为正交矩阵</a:t>
            </a:r>
            <a:r>
              <a:rPr lang="en-US" altLang="zh-CN"/>
              <a:t>.</a:t>
            </a:r>
            <a:r>
              <a:rPr lang="zh-CN" altLang="en-US"/>
              <a:t>如果标准正交基</a:t>
            </a:r>
            <a:r>
              <a:rPr lang="en-US" altLang="zh-CN"/>
              <a:t>M</a:t>
            </a:r>
            <a:r>
              <a:rPr lang="zh-CN" altLang="en-US"/>
              <a:t>到另一组基</a:t>
            </a:r>
            <a:r>
              <a:rPr lang="en-US" altLang="zh-CN" i="1"/>
              <a:t>M</a:t>
            </a:r>
            <a:r>
              <a:rPr lang="en-US" altLang="zh-CN" baseline="-25000"/>
              <a:t>1 </a:t>
            </a:r>
            <a:r>
              <a:rPr lang="zh-CN" altLang="en-US"/>
              <a:t>的过渡矩阵为正交矩阵，则</a:t>
            </a:r>
            <a:r>
              <a:rPr lang="en-US" altLang="zh-CN" i="1"/>
              <a:t>M</a:t>
            </a:r>
            <a:r>
              <a:rPr lang="en-US" altLang="zh-CN" baseline="-25000"/>
              <a:t>1 </a:t>
            </a:r>
            <a:r>
              <a:rPr lang="zh-CN" altLang="en-US"/>
              <a:t>也标准正交基。</a:t>
            </a:r>
          </a:p>
        </p:txBody>
      </p:sp>
      <p:sp>
        <p:nvSpPr>
          <p:cNvPr id="87045" name="矩形 4">
            <a:extLst>
              <a:ext uri="{FF2B5EF4-FFF2-40B4-BE49-F238E27FC236}">
                <a16:creationId xmlns:a16="http://schemas.microsoft.com/office/drawing/2014/main" id="{584F5552-974C-777D-FE3B-BA2BAA67C910}"/>
              </a:ext>
            </a:extLst>
          </p:cNvPr>
          <p:cNvSpPr>
            <a:spLocks noChangeArrowheads="1"/>
          </p:cNvSpPr>
          <p:nvPr/>
        </p:nvSpPr>
        <p:spPr bwMode="auto">
          <a:xfrm>
            <a:off x="385763" y="3506788"/>
            <a:ext cx="86360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FF00"/>
                </a:solidFill>
              </a:rPr>
              <a:t>命题</a:t>
            </a:r>
            <a:r>
              <a:rPr lang="en-US" altLang="zh-CN"/>
              <a:t>:</a:t>
            </a:r>
            <a:r>
              <a:rPr lang="zh-CN" altLang="en-US"/>
              <a:t> </a:t>
            </a:r>
            <a:r>
              <a:rPr lang="en-US" altLang="zh-CN" i="1"/>
              <a:t>P</a:t>
            </a:r>
            <a:r>
              <a:rPr lang="zh-CN" altLang="en-US"/>
              <a:t>为正交矩阵</a:t>
            </a:r>
            <a:r>
              <a:rPr lang="zh-CN" altLang="en-US">
                <a:solidFill>
                  <a:srgbClr val="FF0000"/>
                </a:solidFill>
              </a:rPr>
              <a:t>当且仅当</a:t>
            </a:r>
            <a:r>
              <a:rPr lang="en-US" altLang="zh-CN"/>
              <a:t> </a:t>
            </a:r>
            <a:r>
              <a:rPr lang="en-US" altLang="zh-CN" i="1"/>
              <a:t>P</a:t>
            </a:r>
            <a:r>
              <a:rPr lang="zh-CN" altLang="en-US"/>
              <a:t>的列向量组是</a:t>
            </a:r>
            <a:r>
              <a:rPr lang="en-US" altLang="zh-CN" i="1"/>
              <a:t>R</a:t>
            </a:r>
            <a:r>
              <a:rPr lang="en-US" altLang="zh-CN" i="1" baseline="30000"/>
              <a:t>n</a:t>
            </a:r>
            <a:r>
              <a:rPr lang="en-US" altLang="zh-CN" baseline="30000"/>
              <a:t>x1</a:t>
            </a:r>
            <a:r>
              <a:rPr lang="zh-CN" altLang="en-US"/>
              <a:t>的标准正交基</a:t>
            </a:r>
            <a:r>
              <a:rPr lang="zh-CN" altLang="en-US">
                <a:solidFill>
                  <a:srgbClr val="FF0000"/>
                </a:solidFill>
              </a:rPr>
              <a:t>当且仅当</a:t>
            </a:r>
            <a:r>
              <a:rPr lang="en-US" altLang="zh-CN" i="1"/>
              <a:t>P</a:t>
            </a:r>
            <a:r>
              <a:rPr lang="zh-CN" altLang="en-US"/>
              <a:t>的行向量组是</a:t>
            </a:r>
            <a:r>
              <a:rPr lang="en-US" altLang="zh-CN" i="1"/>
              <a:t>R</a:t>
            </a:r>
            <a:r>
              <a:rPr lang="en-US" altLang="zh-CN" baseline="30000"/>
              <a:t>1x</a:t>
            </a:r>
            <a:r>
              <a:rPr lang="en-US" altLang="zh-CN" i="1" baseline="30000"/>
              <a:t>n</a:t>
            </a:r>
            <a:r>
              <a:rPr lang="zh-CN" altLang="en-US"/>
              <a:t>的标准正交基</a:t>
            </a:r>
            <a:r>
              <a:rPr lang="en-US" altLang="zh-CN"/>
              <a:t>.</a:t>
            </a:r>
            <a:endParaRPr lang="zh-CN" altLang="en-US"/>
          </a:p>
        </p:txBody>
      </p:sp>
      <p:sp>
        <p:nvSpPr>
          <p:cNvPr id="87046" name="矩形 5">
            <a:extLst>
              <a:ext uri="{FF2B5EF4-FFF2-40B4-BE49-F238E27FC236}">
                <a16:creationId xmlns:a16="http://schemas.microsoft.com/office/drawing/2014/main" id="{4CC9487D-BE06-110A-6FAB-A647FA69A6F0}"/>
              </a:ext>
            </a:extLst>
          </p:cNvPr>
          <p:cNvSpPr>
            <a:spLocks noChangeArrowheads="1"/>
          </p:cNvSpPr>
          <p:nvPr/>
        </p:nvSpPr>
        <p:spPr bwMode="auto">
          <a:xfrm>
            <a:off x="414338" y="4965700"/>
            <a:ext cx="860742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FF00"/>
                </a:solidFill>
              </a:rPr>
              <a:t>例</a:t>
            </a:r>
            <a:r>
              <a:rPr lang="en-US" altLang="zh-CN"/>
              <a:t> </a:t>
            </a:r>
            <a:r>
              <a:rPr lang="en-US" altLang="zh-CN" i="1"/>
              <a:t>A</a:t>
            </a:r>
            <a:r>
              <a:rPr lang="zh-CN" altLang="en-US"/>
              <a:t>为可逆实方阵</a:t>
            </a:r>
            <a:r>
              <a:rPr lang="en-US" altLang="zh-CN"/>
              <a:t>.</a:t>
            </a:r>
            <a:r>
              <a:rPr lang="zh-CN" altLang="en-US"/>
              <a:t>证明</a:t>
            </a:r>
            <a:r>
              <a:rPr lang="en-US" altLang="zh-CN"/>
              <a:t>:</a:t>
            </a:r>
            <a:r>
              <a:rPr lang="zh-CN" altLang="en-US"/>
              <a:t>存在可逆上三角阵</a:t>
            </a:r>
            <a:r>
              <a:rPr lang="en-US" altLang="zh-CN" i="1"/>
              <a:t>T</a:t>
            </a:r>
            <a:r>
              <a:rPr lang="zh-CN" altLang="en-US"/>
              <a:t>使得</a:t>
            </a:r>
            <a:r>
              <a:rPr lang="en-US" altLang="zh-CN" i="1"/>
              <a:t>A=PT</a:t>
            </a:r>
            <a:r>
              <a:rPr lang="en-US" altLang="zh-CN"/>
              <a:t>,</a:t>
            </a:r>
            <a:r>
              <a:rPr lang="zh-CN" altLang="en-US"/>
              <a:t>其中</a:t>
            </a:r>
            <a:r>
              <a:rPr lang="en-US" altLang="zh-CN" i="1"/>
              <a:t>P</a:t>
            </a:r>
            <a:r>
              <a:rPr lang="zh-CN" altLang="en-US"/>
              <a:t>正交。</a:t>
            </a:r>
          </a:p>
        </p:txBody>
      </p:sp>
    </p:spTree>
  </p:cSld>
  <p:clrMapOvr>
    <a:masterClrMapping/>
  </p:clrMapOvr>
  <p:transition>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Text Box 2">
            <a:extLst>
              <a:ext uri="{FF2B5EF4-FFF2-40B4-BE49-F238E27FC236}">
                <a16:creationId xmlns:a16="http://schemas.microsoft.com/office/drawing/2014/main" id="{10C3602B-9497-01D8-09E0-51FF51FFE430}"/>
              </a:ext>
            </a:extLst>
          </p:cNvPr>
          <p:cNvSpPr txBox="1">
            <a:spLocks noChangeArrowheads="1"/>
          </p:cNvSpPr>
          <p:nvPr/>
        </p:nvSpPr>
        <p:spPr bwMode="auto">
          <a:xfrm>
            <a:off x="0" y="333375"/>
            <a:ext cx="8820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kumimoji="0" lang="zh-CN" altLang="en-US" b="1">
                <a:solidFill>
                  <a:srgbClr val="FF00FF"/>
                </a:solidFill>
                <a:latin typeface="Garamond" panose="02020404030301010803" pitchFamily="18" charset="0"/>
              </a:rPr>
              <a:t>例</a:t>
            </a:r>
            <a:r>
              <a:rPr kumimoji="0" lang="en-US" altLang="zh-CN" b="1">
                <a:solidFill>
                  <a:srgbClr val="FF00FF"/>
                </a:solidFill>
                <a:latin typeface="Garamond" panose="02020404030301010803" pitchFamily="18" charset="0"/>
              </a:rPr>
              <a:t>3</a:t>
            </a:r>
            <a:r>
              <a:rPr kumimoji="0" lang="en-US" altLang="zh-CN">
                <a:solidFill>
                  <a:srgbClr val="FFFF00"/>
                </a:solidFill>
                <a:latin typeface="Garamond" panose="02020404030301010803" pitchFamily="18" charset="0"/>
              </a:rPr>
              <a:t> </a:t>
            </a:r>
            <a:r>
              <a:rPr kumimoji="0" lang="zh-CN" altLang="en-US">
                <a:solidFill>
                  <a:srgbClr val="FFFF00"/>
                </a:solidFill>
                <a:latin typeface="Garamond" panose="02020404030301010803" pitchFamily="18" charset="0"/>
              </a:rPr>
              <a:t>已知</a:t>
            </a:r>
          </a:p>
        </p:txBody>
      </p:sp>
      <p:graphicFrame>
        <p:nvGraphicFramePr>
          <p:cNvPr id="65538" name="Object 3">
            <a:extLst>
              <a:ext uri="{FF2B5EF4-FFF2-40B4-BE49-F238E27FC236}">
                <a16:creationId xmlns:a16="http://schemas.microsoft.com/office/drawing/2014/main" id="{A6A060C0-7D46-D998-4A40-F5C67611F189}"/>
              </a:ext>
            </a:extLst>
          </p:cNvPr>
          <p:cNvGraphicFramePr>
            <a:graphicFrameLocks noChangeAspect="1"/>
          </p:cNvGraphicFramePr>
          <p:nvPr/>
        </p:nvGraphicFramePr>
        <p:xfrm>
          <a:off x="1728788" y="211138"/>
          <a:ext cx="2824162" cy="2185987"/>
        </p:xfrm>
        <a:graphic>
          <a:graphicData uri="http://schemas.openxmlformats.org/presentationml/2006/ole">
            <mc:AlternateContent xmlns:mc="http://schemas.openxmlformats.org/markup-compatibility/2006">
              <mc:Choice xmlns:v="urn:schemas-microsoft-com:vml" Requires="v">
                <p:oleObj name="Equation" r:id="rId2" imgW="1180800" imgH="914400" progId="Equation.DSMT4">
                  <p:embed/>
                </p:oleObj>
              </mc:Choice>
              <mc:Fallback>
                <p:oleObj name="Equation" r:id="rId2" imgW="1180800" imgH="91440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8788" y="211138"/>
                        <a:ext cx="2824162" cy="2185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41" name="Text Box 4">
            <a:extLst>
              <a:ext uri="{FF2B5EF4-FFF2-40B4-BE49-F238E27FC236}">
                <a16:creationId xmlns:a16="http://schemas.microsoft.com/office/drawing/2014/main" id="{C504CA00-C836-55EF-5E0E-3ED2A0293C5F}"/>
              </a:ext>
            </a:extLst>
          </p:cNvPr>
          <p:cNvSpPr txBox="1">
            <a:spLocks noChangeArrowheads="1"/>
          </p:cNvSpPr>
          <p:nvPr/>
        </p:nvSpPr>
        <p:spPr bwMode="auto">
          <a:xfrm>
            <a:off x="0" y="2852738"/>
            <a:ext cx="8820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kumimoji="0" lang="en-US" altLang="zh-CN">
                <a:solidFill>
                  <a:srgbClr val="FFFF00"/>
                </a:solidFill>
                <a:sym typeface="Wingdings" panose="05000000000000000000" pitchFamily="2" charset="2"/>
              </a:rPr>
              <a:t>(1) </a:t>
            </a:r>
            <a:r>
              <a:rPr kumimoji="0" lang="zh-CN" altLang="en-US">
                <a:solidFill>
                  <a:srgbClr val="FFFF00"/>
                </a:solidFill>
                <a:sym typeface="Wingdings" panose="05000000000000000000" pitchFamily="2" charset="2"/>
              </a:rPr>
              <a:t>求</a:t>
            </a:r>
            <a:r>
              <a:rPr kumimoji="0" lang="en-US" altLang="zh-CN" i="1">
                <a:solidFill>
                  <a:srgbClr val="FFFF00"/>
                </a:solidFill>
                <a:sym typeface="Wingdings" panose="05000000000000000000" pitchFamily="2" charset="2"/>
              </a:rPr>
              <a:t>A</a:t>
            </a:r>
            <a:r>
              <a:rPr kumimoji="0" lang="zh-CN" altLang="en-US">
                <a:solidFill>
                  <a:srgbClr val="FFFF00"/>
                </a:solidFill>
                <a:sym typeface="Wingdings" panose="05000000000000000000" pitchFamily="2" charset="2"/>
              </a:rPr>
              <a:t>的</a:t>
            </a:r>
            <a:r>
              <a:rPr kumimoji="0" lang="en-US" altLang="zh-CN">
                <a:solidFill>
                  <a:srgbClr val="FFFF00"/>
                </a:solidFill>
                <a:latin typeface="Garamond" panose="02020404030301010803" pitchFamily="18" charset="0"/>
                <a:sym typeface="Wingdings" panose="05000000000000000000" pitchFamily="2" charset="2"/>
              </a:rPr>
              <a:t>Jordan</a:t>
            </a:r>
            <a:r>
              <a:rPr kumimoji="0" lang="zh-CN" altLang="en-US">
                <a:solidFill>
                  <a:srgbClr val="FFFF00"/>
                </a:solidFill>
                <a:sym typeface="Wingdings" panose="05000000000000000000" pitchFamily="2" charset="2"/>
              </a:rPr>
              <a:t>标准形</a:t>
            </a:r>
            <a:r>
              <a:rPr kumimoji="0" lang="en-US" altLang="zh-CN" i="1">
                <a:solidFill>
                  <a:srgbClr val="FFFF00"/>
                </a:solidFill>
                <a:sym typeface="Wingdings" panose="05000000000000000000" pitchFamily="2" charset="2"/>
              </a:rPr>
              <a:t>J</a:t>
            </a:r>
            <a:endParaRPr kumimoji="0" lang="en-US" altLang="zh-CN" i="1">
              <a:solidFill>
                <a:srgbClr val="FFFF00"/>
              </a:solidFill>
            </a:endParaRPr>
          </a:p>
        </p:txBody>
      </p:sp>
      <p:sp>
        <p:nvSpPr>
          <p:cNvPr id="65542" name="Text Box 5">
            <a:extLst>
              <a:ext uri="{FF2B5EF4-FFF2-40B4-BE49-F238E27FC236}">
                <a16:creationId xmlns:a16="http://schemas.microsoft.com/office/drawing/2014/main" id="{D7ADCB14-6BDE-8EB9-5FB8-23327A05B8EA}"/>
              </a:ext>
            </a:extLst>
          </p:cNvPr>
          <p:cNvSpPr txBox="1">
            <a:spLocks noChangeArrowheads="1"/>
          </p:cNvSpPr>
          <p:nvPr/>
        </p:nvSpPr>
        <p:spPr bwMode="auto">
          <a:xfrm>
            <a:off x="0" y="3644900"/>
            <a:ext cx="8820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kumimoji="0" lang="en-US" altLang="zh-CN">
                <a:solidFill>
                  <a:srgbClr val="FFFF00"/>
                </a:solidFill>
                <a:sym typeface="Wingdings" panose="05000000000000000000" pitchFamily="2" charset="2"/>
              </a:rPr>
              <a:t>(2) </a:t>
            </a:r>
            <a:r>
              <a:rPr kumimoji="0" lang="zh-CN" altLang="en-US">
                <a:solidFill>
                  <a:srgbClr val="FFFF00"/>
                </a:solidFill>
                <a:sym typeface="Wingdings" panose="05000000000000000000" pitchFamily="2" charset="2"/>
              </a:rPr>
              <a:t>求可逆方阵</a:t>
            </a:r>
            <a:r>
              <a:rPr kumimoji="0" lang="en-US" altLang="zh-CN" i="1">
                <a:solidFill>
                  <a:srgbClr val="FFFF00"/>
                </a:solidFill>
                <a:sym typeface="Wingdings" panose="05000000000000000000" pitchFamily="2" charset="2"/>
              </a:rPr>
              <a:t>P</a:t>
            </a:r>
            <a:r>
              <a:rPr kumimoji="0" lang="zh-CN" altLang="en-US">
                <a:solidFill>
                  <a:srgbClr val="FFFF00"/>
                </a:solidFill>
                <a:sym typeface="Wingdings" panose="05000000000000000000" pitchFamily="2" charset="2"/>
              </a:rPr>
              <a:t>使</a:t>
            </a:r>
            <a:r>
              <a:rPr kumimoji="0" lang="en-US" altLang="zh-CN" i="1">
                <a:solidFill>
                  <a:srgbClr val="FFFF00"/>
                </a:solidFill>
                <a:sym typeface="Wingdings" panose="05000000000000000000" pitchFamily="2" charset="2"/>
              </a:rPr>
              <a:t>P</a:t>
            </a:r>
            <a:r>
              <a:rPr kumimoji="0" lang="en-US" altLang="zh-CN" baseline="30000">
                <a:solidFill>
                  <a:srgbClr val="FFFF00"/>
                </a:solidFill>
                <a:sym typeface="Wingdings" panose="05000000000000000000" pitchFamily="2" charset="2"/>
              </a:rPr>
              <a:t>-1</a:t>
            </a:r>
            <a:r>
              <a:rPr kumimoji="0" lang="en-US" altLang="zh-CN" i="1">
                <a:solidFill>
                  <a:srgbClr val="FFFF00"/>
                </a:solidFill>
                <a:sym typeface="Wingdings" panose="05000000000000000000" pitchFamily="2" charset="2"/>
              </a:rPr>
              <a:t>AP</a:t>
            </a:r>
            <a:r>
              <a:rPr kumimoji="0" lang="en-US" altLang="zh-CN">
                <a:solidFill>
                  <a:srgbClr val="FFFF00"/>
                </a:solidFill>
                <a:sym typeface="Wingdings" panose="05000000000000000000" pitchFamily="2" charset="2"/>
              </a:rPr>
              <a:t>=</a:t>
            </a:r>
            <a:r>
              <a:rPr kumimoji="0" lang="en-US" altLang="zh-CN" i="1">
                <a:solidFill>
                  <a:srgbClr val="FFFF00"/>
                </a:solidFill>
                <a:sym typeface="Wingdings" panose="05000000000000000000" pitchFamily="2" charset="2"/>
              </a:rPr>
              <a:t>J </a:t>
            </a:r>
            <a:r>
              <a:rPr kumimoji="0" lang="en-US" altLang="zh-CN">
                <a:solidFill>
                  <a:srgbClr val="FFFF00"/>
                </a:solidFill>
                <a:sym typeface="Wingdings" panose="05000000000000000000" pitchFamily="2" charset="2"/>
              </a:rPr>
              <a:t> </a:t>
            </a:r>
            <a:endParaRPr kumimoji="0" lang="en-US" altLang="zh-CN">
              <a:solidFill>
                <a:srgbClr val="FFFF00"/>
              </a:solidFill>
            </a:endParaRPr>
          </a:p>
        </p:txBody>
      </p:sp>
      <p:graphicFrame>
        <p:nvGraphicFramePr>
          <p:cNvPr id="65539" name="Object 6">
            <a:extLst>
              <a:ext uri="{FF2B5EF4-FFF2-40B4-BE49-F238E27FC236}">
                <a16:creationId xmlns:a16="http://schemas.microsoft.com/office/drawing/2014/main" id="{CF1E3521-A344-06EA-DEE7-040AC5F4A2C4}"/>
              </a:ext>
            </a:extLst>
          </p:cNvPr>
          <p:cNvGraphicFramePr>
            <a:graphicFrameLocks noChangeAspect="1"/>
          </p:cNvGraphicFramePr>
          <p:nvPr/>
        </p:nvGraphicFramePr>
        <p:xfrm>
          <a:off x="3429000" y="1917700"/>
          <a:ext cx="914400" cy="198438"/>
        </p:xfrm>
        <a:graphic>
          <a:graphicData uri="http://schemas.openxmlformats.org/presentationml/2006/ole">
            <mc:AlternateContent xmlns:mc="http://schemas.openxmlformats.org/markup-compatibility/2006">
              <mc:Choice xmlns:v="urn:schemas-microsoft-com:vml" Requires="v">
                <p:oleObj name="Equation" r:id="rId4" imgW="914400" imgH="198720" progId="Equation.DSMT4">
                  <p:embed/>
                </p:oleObj>
              </mc:Choice>
              <mc:Fallback>
                <p:oleObj name="Equation" r:id="rId4" imgW="914400" imgH="19872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1917700"/>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43" name="Text Box 9">
            <a:extLst>
              <a:ext uri="{FF2B5EF4-FFF2-40B4-BE49-F238E27FC236}">
                <a16:creationId xmlns:a16="http://schemas.microsoft.com/office/drawing/2014/main" id="{BACD25F3-3B6E-278F-E453-3900060ACB71}"/>
              </a:ext>
            </a:extLst>
          </p:cNvPr>
          <p:cNvSpPr txBox="1">
            <a:spLocks noChangeArrowheads="1"/>
          </p:cNvSpPr>
          <p:nvPr/>
        </p:nvSpPr>
        <p:spPr bwMode="auto">
          <a:xfrm>
            <a:off x="0" y="4437063"/>
            <a:ext cx="8820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kumimoji="0" lang="en-US" altLang="zh-CN">
                <a:solidFill>
                  <a:srgbClr val="FFFF00"/>
                </a:solidFill>
                <a:sym typeface="Wingdings" panose="05000000000000000000" pitchFamily="2" charset="2"/>
              </a:rPr>
              <a:t>(3) </a:t>
            </a:r>
            <a:r>
              <a:rPr kumimoji="0" lang="zh-CN" altLang="en-US">
                <a:solidFill>
                  <a:srgbClr val="FFFF00"/>
                </a:solidFill>
                <a:sym typeface="Wingdings" panose="05000000000000000000" pitchFamily="2" charset="2"/>
              </a:rPr>
              <a:t>求</a:t>
            </a:r>
            <a:r>
              <a:rPr kumimoji="0" lang="en-US" altLang="zh-CN">
                <a:solidFill>
                  <a:srgbClr val="FFFF00"/>
                </a:solidFill>
                <a:sym typeface="Wingdings" panose="05000000000000000000" pitchFamily="2" charset="2"/>
              </a:rPr>
              <a:t>A</a:t>
            </a:r>
            <a:r>
              <a:rPr kumimoji="0" lang="zh-CN" altLang="en-US">
                <a:solidFill>
                  <a:srgbClr val="FFFF00"/>
                </a:solidFill>
                <a:sym typeface="Wingdings" panose="05000000000000000000" pitchFamily="2" charset="2"/>
              </a:rPr>
              <a:t>得最小多项式</a:t>
            </a:r>
            <a:endParaRPr kumimoji="0" lang="zh-CN" altLang="en-US">
              <a:solidFill>
                <a:srgbClr val="FFFF00"/>
              </a:solidFill>
            </a:endParaRPr>
          </a:p>
        </p:txBody>
      </p:sp>
      <p:sp>
        <p:nvSpPr>
          <p:cNvPr id="65544" name="Text Box 10">
            <a:extLst>
              <a:ext uri="{FF2B5EF4-FFF2-40B4-BE49-F238E27FC236}">
                <a16:creationId xmlns:a16="http://schemas.microsoft.com/office/drawing/2014/main" id="{3DBC7080-2154-F969-6D1A-CDF5E38978F3}"/>
              </a:ext>
            </a:extLst>
          </p:cNvPr>
          <p:cNvSpPr txBox="1">
            <a:spLocks noChangeArrowheads="1"/>
          </p:cNvSpPr>
          <p:nvPr/>
        </p:nvSpPr>
        <p:spPr bwMode="auto">
          <a:xfrm>
            <a:off x="0" y="5229225"/>
            <a:ext cx="88201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kumimoji="0" lang="en-US" altLang="zh-CN">
                <a:solidFill>
                  <a:srgbClr val="FFFF00"/>
                </a:solidFill>
                <a:sym typeface="Wingdings" panose="05000000000000000000" pitchFamily="2" charset="2"/>
              </a:rPr>
              <a:t>(4) </a:t>
            </a:r>
            <a:r>
              <a:rPr kumimoji="0" lang="zh-CN" altLang="en-US">
                <a:solidFill>
                  <a:srgbClr val="FFFF00"/>
                </a:solidFill>
                <a:sym typeface="Wingdings" panose="05000000000000000000" pitchFamily="2" charset="2"/>
              </a:rPr>
              <a:t>求证：方阵</a:t>
            </a:r>
            <a:r>
              <a:rPr kumimoji="0" lang="en-US" altLang="zh-CN" i="1">
                <a:solidFill>
                  <a:srgbClr val="FFFF00"/>
                </a:solidFill>
                <a:sym typeface="Wingdings" panose="05000000000000000000" pitchFamily="2" charset="2"/>
              </a:rPr>
              <a:t>B</a:t>
            </a:r>
            <a:r>
              <a:rPr kumimoji="0" lang="zh-CN" altLang="en-US">
                <a:solidFill>
                  <a:srgbClr val="FFFF00"/>
                </a:solidFill>
                <a:sym typeface="Wingdings" panose="05000000000000000000" pitchFamily="2" charset="2"/>
              </a:rPr>
              <a:t>与</a:t>
            </a:r>
            <a:r>
              <a:rPr kumimoji="0" lang="en-US" altLang="zh-CN" i="1">
                <a:solidFill>
                  <a:srgbClr val="FFFF00"/>
                </a:solidFill>
                <a:sym typeface="Wingdings" panose="05000000000000000000" pitchFamily="2" charset="2"/>
              </a:rPr>
              <a:t>A</a:t>
            </a:r>
            <a:r>
              <a:rPr kumimoji="0" lang="zh-CN" altLang="en-US">
                <a:solidFill>
                  <a:srgbClr val="FFFF00"/>
                </a:solidFill>
                <a:sym typeface="Wingdings" panose="05000000000000000000" pitchFamily="2" charset="2"/>
              </a:rPr>
              <a:t>乘法可交换 </a:t>
            </a:r>
            <a:r>
              <a:rPr kumimoji="0" lang="en-US" altLang="zh-CN" i="1">
                <a:solidFill>
                  <a:srgbClr val="FFFF00"/>
                </a:solidFill>
                <a:latin typeface="Garamond" panose="02020404030301010803" pitchFamily="18" charset="0"/>
                <a:sym typeface="Wingdings" panose="05000000000000000000" pitchFamily="2" charset="2"/>
              </a:rPr>
              <a:t>iff</a:t>
            </a:r>
            <a:r>
              <a:rPr kumimoji="0" lang="en-US" altLang="zh-CN">
                <a:solidFill>
                  <a:srgbClr val="FFFF00"/>
                </a:solidFill>
                <a:sym typeface="Wingdings" panose="05000000000000000000" pitchFamily="2" charset="2"/>
              </a:rPr>
              <a:t>  </a:t>
            </a:r>
            <a:r>
              <a:rPr kumimoji="0" lang="en-US" altLang="zh-CN" i="1">
                <a:solidFill>
                  <a:srgbClr val="FFFF00"/>
                </a:solidFill>
              </a:rPr>
              <a:t>B</a:t>
            </a:r>
            <a:r>
              <a:rPr kumimoji="0" lang="zh-CN" altLang="en-US">
                <a:solidFill>
                  <a:srgbClr val="FFFF00"/>
                </a:solidFill>
              </a:rPr>
              <a:t>是</a:t>
            </a:r>
            <a:r>
              <a:rPr kumimoji="0" lang="en-US" altLang="zh-CN" i="1">
                <a:solidFill>
                  <a:srgbClr val="FFFF00"/>
                </a:solidFill>
              </a:rPr>
              <a:t>A</a:t>
            </a:r>
            <a:r>
              <a:rPr kumimoji="0" lang="zh-CN" altLang="en-US">
                <a:solidFill>
                  <a:srgbClr val="FFFF00"/>
                </a:solidFill>
              </a:rPr>
              <a:t>的多项式</a:t>
            </a:r>
            <a:r>
              <a:rPr kumimoji="0" lang="en-US" altLang="zh-CN">
                <a:solidFill>
                  <a:srgbClr val="FFFF00"/>
                </a:solidFill>
              </a:rPr>
              <a:t>.</a:t>
            </a:r>
          </a:p>
        </p:txBody>
      </p:sp>
    </p:spTree>
  </p:cSld>
  <p:clrMapOvr>
    <a:masterClrMapping/>
  </p:clrMapOvr>
  <p:transition>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Text Box 2">
            <a:extLst>
              <a:ext uri="{FF2B5EF4-FFF2-40B4-BE49-F238E27FC236}">
                <a16:creationId xmlns:a16="http://schemas.microsoft.com/office/drawing/2014/main" id="{F1F13B78-0522-690D-B9A2-DC1E1ECC196B}"/>
              </a:ext>
            </a:extLst>
          </p:cNvPr>
          <p:cNvSpPr txBox="1">
            <a:spLocks noChangeArrowheads="1"/>
          </p:cNvSpPr>
          <p:nvPr/>
        </p:nvSpPr>
        <p:spPr bwMode="auto">
          <a:xfrm>
            <a:off x="0" y="333375"/>
            <a:ext cx="8820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kumimoji="0" lang="zh-CN" altLang="en-US">
                <a:solidFill>
                  <a:srgbClr val="FFFF00"/>
                </a:solidFill>
                <a:sym typeface="Wingdings" panose="05000000000000000000" pitchFamily="2" charset="2"/>
              </a:rPr>
              <a:t>解 </a:t>
            </a:r>
            <a:r>
              <a:rPr kumimoji="0" lang="en-US" altLang="zh-CN">
                <a:solidFill>
                  <a:srgbClr val="FFFF00"/>
                </a:solidFill>
                <a:sym typeface="Wingdings" panose="05000000000000000000" pitchFamily="2" charset="2"/>
              </a:rPr>
              <a:t>(1) </a:t>
            </a:r>
            <a:r>
              <a:rPr kumimoji="0" lang="zh-CN" altLang="en-US">
                <a:solidFill>
                  <a:srgbClr val="FFFF00"/>
                </a:solidFill>
                <a:sym typeface="Wingdings" panose="05000000000000000000" pitchFamily="2" charset="2"/>
              </a:rPr>
              <a:t>特征多项式                       </a:t>
            </a:r>
            <a:r>
              <a:rPr kumimoji="0" lang="en-US" altLang="zh-CN">
                <a:solidFill>
                  <a:srgbClr val="FFFF00"/>
                </a:solidFill>
                <a:sym typeface="Wingdings" panose="05000000000000000000" pitchFamily="2" charset="2"/>
              </a:rPr>
              <a:t>.</a:t>
            </a:r>
            <a:r>
              <a:rPr kumimoji="0" lang="zh-CN" altLang="en-US">
                <a:solidFill>
                  <a:srgbClr val="FFFF00"/>
                </a:solidFill>
                <a:sym typeface="Wingdings" panose="05000000000000000000" pitchFamily="2" charset="2"/>
              </a:rPr>
              <a:t>由于</a:t>
            </a:r>
            <a:endParaRPr kumimoji="0" lang="zh-CN" altLang="en-US">
              <a:solidFill>
                <a:srgbClr val="FFFF00"/>
              </a:solidFill>
            </a:endParaRPr>
          </a:p>
        </p:txBody>
      </p:sp>
      <p:graphicFrame>
        <p:nvGraphicFramePr>
          <p:cNvPr id="66562" name="Object 3">
            <a:extLst>
              <a:ext uri="{FF2B5EF4-FFF2-40B4-BE49-F238E27FC236}">
                <a16:creationId xmlns:a16="http://schemas.microsoft.com/office/drawing/2014/main" id="{49548853-9EC7-5B38-88E9-8D3E402FD26C}"/>
              </a:ext>
            </a:extLst>
          </p:cNvPr>
          <p:cNvGraphicFramePr>
            <a:graphicFrameLocks noChangeAspect="1"/>
          </p:cNvGraphicFramePr>
          <p:nvPr/>
        </p:nvGraphicFramePr>
        <p:xfrm>
          <a:off x="3219450" y="323850"/>
          <a:ext cx="2405063" cy="585788"/>
        </p:xfrm>
        <a:graphic>
          <a:graphicData uri="http://schemas.openxmlformats.org/presentationml/2006/ole">
            <mc:AlternateContent xmlns:mc="http://schemas.openxmlformats.org/markup-compatibility/2006">
              <mc:Choice xmlns:v="urn:schemas-microsoft-com:vml" Requires="v">
                <p:oleObj name="Equation" r:id="rId2" imgW="990360" imgH="241200" progId="Equation.DSMT4">
                  <p:embed/>
                </p:oleObj>
              </mc:Choice>
              <mc:Fallback>
                <p:oleObj name="Equation" r:id="rId2" imgW="990360" imgH="24120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9450" y="323850"/>
                        <a:ext cx="2405063"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3" name="Object 4">
            <a:extLst>
              <a:ext uri="{FF2B5EF4-FFF2-40B4-BE49-F238E27FC236}">
                <a16:creationId xmlns:a16="http://schemas.microsoft.com/office/drawing/2014/main" id="{81CF034B-84D9-E5D9-D80C-4616FF1442A8}"/>
              </a:ext>
            </a:extLst>
          </p:cNvPr>
          <p:cNvGraphicFramePr>
            <a:graphicFrameLocks noChangeAspect="1"/>
          </p:cNvGraphicFramePr>
          <p:nvPr/>
        </p:nvGraphicFramePr>
        <p:xfrm>
          <a:off x="2071688" y="958850"/>
          <a:ext cx="4487862" cy="2241550"/>
        </p:xfrm>
        <a:graphic>
          <a:graphicData uri="http://schemas.openxmlformats.org/presentationml/2006/ole">
            <mc:AlternateContent xmlns:mc="http://schemas.openxmlformats.org/markup-compatibility/2006">
              <mc:Choice xmlns:v="urn:schemas-microsoft-com:vml" Requires="v">
                <p:oleObj name="Equation" r:id="rId4" imgW="2286000" imgH="1143000" progId="Equation.DSMT4">
                  <p:embed/>
                </p:oleObj>
              </mc:Choice>
              <mc:Fallback>
                <p:oleObj name="Equation" r:id="rId4" imgW="2286000" imgH="11430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1688" y="958850"/>
                        <a:ext cx="4487862" cy="224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66" name="Text Box 5">
            <a:extLst>
              <a:ext uri="{FF2B5EF4-FFF2-40B4-BE49-F238E27FC236}">
                <a16:creationId xmlns:a16="http://schemas.microsoft.com/office/drawing/2014/main" id="{4EB638FC-962D-2D7C-1BC2-D370527652DB}"/>
              </a:ext>
            </a:extLst>
          </p:cNvPr>
          <p:cNvSpPr txBox="1">
            <a:spLocks noChangeArrowheads="1"/>
          </p:cNvSpPr>
          <p:nvPr/>
        </p:nvSpPr>
        <p:spPr bwMode="auto">
          <a:xfrm>
            <a:off x="0" y="3397250"/>
            <a:ext cx="8820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kumimoji="0" lang="zh-CN" altLang="en-US">
                <a:solidFill>
                  <a:srgbClr val="FFFF00"/>
                </a:solidFill>
                <a:latin typeface="Garamond" panose="02020404030301010803" pitchFamily="18" charset="0"/>
              </a:rPr>
              <a:t>因此只有一个属于特征值</a:t>
            </a:r>
            <a:r>
              <a:rPr kumimoji="0" lang="en-US" altLang="zh-CN">
                <a:solidFill>
                  <a:srgbClr val="FFFF00"/>
                </a:solidFill>
                <a:latin typeface="Garamond" panose="02020404030301010803" pitchFamily="18" charset="0"/>
              </a:rPr>
              <a:t>1</a:t>
            </a:r>
            <a:r>
              <a:rPr kumimoji="0" lang="zh-CN" altLang="en-US">
                <a:solidFill>
                  <a:srgbClr val="FFFF00"/>
                </a:solidFill>
                <a:latin typeface="Garamond" panose="02020404030301010803" pitchFamily="18" charset="0"/>
              </a:rPr>
              <a:t>的</a:t>
            </a:r>
            <a:r>
              <a:rPr kumimoji="0" lang="en-US" altLang="zh-CN">
                <a:solidFill>
                  <a:srgbClr val="FFFF00"/>
                </a:solidFill>
                <a:latin typeface="Garamond" panose="02020404030301010803" pitchFamily="18" charset="0"/>
              </a:rPr>
              <a:t>Jordan</a:t>
            </a:r>
            <a:r>
              <a:rPr kumimoji="0" lang="zh-CN" altLang="en-US">
                <a:solidFill>
                  <a:srgbClr val="FFFF00"/>
                </a:solidFill>
                <a:latin typeface="Garamond" panose="02020404030301010803" pitchFamily="18" charset="0"/>
              </a:rPr>
              <a:t>块</a:t>
            </a:r>
            <a:r>
              <a:rPr kumimoji="0" lang="en-US" altLang="zh-CN">
                <a:solidFill>
                  <a:srgbClr val="FFFF00"/>
                </a:solidFill>
                <a:latin typeface="Garamond" panose="02020404030301010803" pitchFamily="18" charset="0"/>
              </a:rPr>
              <a:t>.</a:t>
            </a:r>
          </a:p>
        </p:txBody>
      </p:sp>
      <p:graphicFrame>
        <p:nvGraphicFramePr>
          <p:cNvPr id="66564" name="Object 6">
            <a:extLst>
              <a:ext uri="{FF2B5EF4-FFF2-40B4-BE49-F238E27FC236}">
                <a16:creationId xmlns:a16="http://schemas.microsoft.com/office/drawing/2014/main" id="{3B731D98-E2AA-9C41-E6B0-0CAA96CDC7F4}"/>
              </a:ext>
            </a:extLst>
          </p:cNvPr>
          <p:cNvGraphicFramePr>
            <a:graphicFrameLocks noChangeAspect="1"/>
          </p:cNvGraphicFramePr>
          <p:nvPr/>
        </p:nvGraphicFramePr>
        <p:xfrm>
          <a:off x="2060575" y="4111625"/>
          <a:ext cx="3473450" cy="1982788"/>
        </p:xfrm>
        <a:graphic>
          <a:graphicData uri="http://schemas.openxmlformats.org/presentationml/2006/ole">
            <mc:AlternateContent xmlns:mc="http://schemas.openxmlformats.org/markup-compatibility/2006">
              <mc:Choice xmlns:v="urn:schemas-microsoft-com:vml" Requires="v">
                <p:oleObj name="Equation" r:id="rId6" imgW="1600200" imgH="914400" progId="Equation.DSMT4">
                  <p:embed/>
                </p:oleObj>
              </mc:Choice>
              <mc:Fallback>
                <p:oleObj name="Equation" r:id="rId6" imgW="1600200" imgH="9144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0575" y="4111625"/>
                        <a:ext cx="3473450" cy="1982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1" name="Text Box 2">
            <a:extLst>
              <a:ext uri="{FF2B5EF4-FFF2-40B4-BE49-F238E27FC236}">
                <a16:creationId xmlns:a16="http://schemas.microsoft.com/office/drawing/2014/main" id="{4A265FD0-5A87-31A0-7FC3-737AA29BA823}"/>
              </a:ext>
            </a:extLst>
          </p:cNvPr>
          <p:cNvSpPr txBox="1">
            <a:spLocks noChangeArrowheads="1"/>
          </p:cNvSpPr>
          <p:nvPr/>
        </p:nvSpPr>
        <p:spPr bwMode="auto">
          <a:xfrm>
            <a:off x="0" y="333375"/>
            <a:ext cx="8820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kumimoji="0" lang="en-US" altLang="zh-CN">
                <a:solidFill>
                  <a:srgbClr val="FFFF00"/>
                </a:solidFill>
                <a:sym typeface="Wingdings" panose="05000000000000000000" pitchFamily="2" charset="2"/>
              </a:rPr>
              <a:t>(2)  </a:t>
            </a:r>
            <a:r>
              <a:rPr kumimoji="0" lang="zh-CN" altLang="en-US">
                <a:solidFill>
                  <a:srgbClr val="FFFF00"/>
                </a:solidFill>
                <a:sym typeface="Wingdings" panose="05000000000000000000" pitchFamily="2" charset="2"/>
              </a:rPr>
              <a:t>计算可得</a:t>
            </a:r>
            <a:endParaRPr kumimoji="0" lang="zh-CN" altLang="en-US">
              <a:solidFill>
                <a:srgbClr val="FFFF00"/>
              </a:solidFill>
            </a:endParaRPr>
          </a:p>
        </p:txBody>
      </p:sp>
      <p:graphicFrame>
        <p:nvGraphicFramePr>
          <p:cNvPr id="67586" name="Object 3">
            <a:extLst>
              <a:ext uri="{FF2B5EF4-FFF2-40B4-BE49-F238E27FC236}">
                <a16:creationId xmlns:a16="http://schemas.microsoft.com/office/drawing/2014/main" id="{8CC456E4-B71F-0EB6-DB9C-DA56390A5796}"/>
              </a:ext>
            </a:extLst>
          </p:cNvPr>
          <p:cNvGraphicFramePr>
            <a:graphicFrameLocks noChangeAspect="1"/>
          </p:cNvGraphicFramePr>
          <p:nvPr/>
        </p:nvGraphicFramePr>
        <p:xfrm>
          <a:off x="1168400" y="895350"/>
          <a:ext cx="6551613" cy="1903413"/>
        </p:xfrm>
        <a:graphic>
          <a:graphicData uri="http://schemas.openxmlformats.org/presentationml/2006/ole">
            <mc:AlternateContent xmlns:mc="http://schemas.openxmlformats.org/markup-compatibility/2006">
              <mc:Choice xmlns:v="urn:schemas-microsoft-com:vml" Requires="v">
                <p:oleObj name="Equation" r:id="rId2" imgW="3149280" imgH="914400" progId="Equation.DSMT4">
                  <p:embed/>
                </p:oleObj>
              </mc:Choice>
              <mc:Fallback>
                <p:oleObj name="Equation" r:id="rId2" imgW="3149280" imgH="91440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400" y="895350"/>
                        <a:ext cx="6551613" cy="190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2" name="Text Box 4">
            <a:extLst>
              <a:ext uri="{FF2B5EF4-FFF2-40B4-BE49-F238E27FC236}">
                <a16:creationId xmlns:a16="http://schemas.microsoft.com/office/drawing/2014/main" id="{D9AC27CA-CE39-1F55-9BC8-172A191D8979}"/>
              </a:ext>
            </a:extLst>
          </p:cNvPr>
          <p:cNvSpPr txBox="1">
            <a:spLocks noChangeArrowheads="1"/>
          </p:cNvSpPr>
          <p:nvPr/>
        </p:nvSpPr>
        <p:spPr bwMode="auto">
          <a:xfrm>
            <a:off x="0" y="2887663"/>
            <a:ext cx="8820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kumimoji="0" lang="zh-CN" altLang="en-US">
                <a:solidFill>
                  <a:srgbClr val="FFFF00"/>
                </a:solidFill>
                <a:latin typeface="Garamond" panose="02020404030301010803" pitchFamily="18" charset="0"/>
                <a:sym typeface="Wingdings" panose="05000000000000000000" pitchFamily="2" charset="2"/>
              </a:rPr>
              <a:t>易见                    满足条件                      依次算出</a:t>
            </a:r>
            <a:endParaRPr kumimoji="0" lang="zh-CN" altLang="en-US">
              <a:solidFill>
                <a:srgbClr val="FFFF00"/>
              </a:solidFill>
              <a:latin typeface="Garamond" panose="02020404030301010803" pitchFamily="18" charset="0"/>
            </a:endParaRPr>
          </a:p>
        </p:txBody>
      </p:sp>
      <p:graphicFrame>
        <p:nvGraphicFramePr>
          <p:cNvPr id="67587" name="Object 5">
            <a:extLst>
              <a:ext uri="{FF2B5EF4-FFF2-40B4-BE49-F238E27FC236}">
                <a16:creationId xmlns:a16="http://schemas.microsoft.com/office/drawing/2014/main" id="{1A1D658D-4B16-7438-E852-CA408096842D}"/>
              </a:ext>
            </a:extLst>
          </p:cNvPr>
          <p:cNvGraphicFramePr>
            <a:graphicFrameLocks noChangeAspect="1"/>
          </p:cNvGraphicFramePr>
          <p:nvPr/>
        </p:nvGraphicFramePr>
        <p:xfrm>
          <a:off x="958850" y="2844800"/>
          <a:ext cx="1944688" cy="620713"/>
        </p:xfrm>
        <a:graphic>
          <a:graphicData uri="http://schemas.openxmlformats.org/presentationml/2006/ole">
            <mc:AlternateContent xmlns:mc="http://schemas.openxmlformats.org/markup-compatibility/2006">
              <mc:Choice xmlns:v="urn:schemas-microsoft-com:vml" Requires="v">
                <p:oleObj name="Equation" r:id="rId4" imgW="990360" imgH="279360" progId="Equation.DSMT4">
                  <p:embed/>
                </p:oleObj>
              </mc:Choice>
              <mc:Fallback>
                <p:oleObj name="Equation" r:id="rId4" imgW="990360" imgH="27936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8850" y="2844800"/>
                        <a:ext cx="1944688"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8" name="Object 6">
            <a:extLst>
              <a:ext uri="{FF2B5EF4-FFF2-40B4-BE49-F238E27FC236}">
                <a16:creationId xmlns:a16="http://schemas.microsoft.com/office/drawing/2014/main" id="{F33AAAA6-005D-C4E4-3CD0-54499C4ECD91}"/>
              </a:ext>
            </a:extLst>
          </p:cNvPr>
          <p:cNvGraphicFramePr>
            <a:graphicFrameLocks noChangeAspect="1"/>
          </p:cNvGraphicFramePr>
          <p:nvPr/>
        </p:nvGraphicFramePr>
        <p:xfrm>
          <a:off x="4506913" y="2867025"/>
          <a:ext cx="2268537" cy="609600"/>
        </p:xfrm>
        <a:graphic>
          <a:graphicData uri="http://schemas.openxmlformats.org/presentationml/2006/ole">
            <mc:AlternateContent xmlns:mc="http://schemas.openxmlformats.org/markup-compatibility/2006">
              <mc:Choice xmlns:v="urn:schemas-microsoft-com:vml" Requires="v">
                <p:oleObj name="Equation" r:id="rId6" imgW="1155600" imgH="241200" progId="Equation.DSMT4">
                  <p:embed/>
                </p:oleObj>
              </mc:Choice>
              <mc:Fallback>
                <p:oleObj name="Equation" r:id="rId6" imgW="1155600" imgH="2412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6913" y="2867025"/>
                        <a:ext cx="2268537"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9" name="Object 8">
            <a:extLst>
              <a:ext uri="{FF2B5EF4-FFF2-40B4-BE49-F238E27FC236}">
                <a16:creationId xmlns:a16="http://schemas.microsoft.com/office/drawing/2014/main" id="{8AE3C307-2C3C-AA19-28AB-F0C089E9AEB2}"/>
              </a:ext>
            </a:extLst>
          </p:cNvPr>
          <p:cNvGraphicFramePr>
            <a:graphicFrameLocks noChangeAspect="1"/>
          </p:cNvGraphicFramePr>
          <p:nvPr/>
        </p:nvGraphicFramePr>
        <p:xfrm>
          <a:off x="3429000" y="1917700"/>
          <a:ext cx="914400" cy="198438"/>
        </p:xfrm>
        <a:graphic>
          <a:graphicData uri="http://schemas.openxmlformats.org/presentationml/2006/ole">
            <mc:AlternateContent xmlns:mc="http://schemas.openxmlformats.org/markup-compatibility/2006">
              <mc:Choice xmlns:v="urn:schemas-microsoft-com:vml" Requires="v">
                <p:oleObj name="Equation" r:id="rId8" imgW="914400" imgH="198720" progId="Equation.DSMT4">
                  <p:embed/>
                </p:oleObj>
              </mc:Choice>
              <mc:Fallback>
                <p:oleObj name="Equation" r:id="rId8" imgW="914400" imgH="198720"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29000" y="1917700"/>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0" name="Object 9">
            <a:extLst>
              <a:ext uri="{FF2B5EF4-FFF2-40B4-BE49-F238E27FC236}">
                <a16:creationId xmlns:a16="http://schemas.microsoft.com/office/drawing/2014/main" id="{AEF2F3B6-4A1C-2CD7-A2AE-54830F9C534B}"/>
              </a:ext>
            </a:extLst>
          </p:cNvPr>
          <p:cNvGraphicFramePr>
            <a:graphicFrameLocks noChangeAspect="1"/>
          </p:cNvGraphicFramePr>
          <p:nvPr/>
        </p:nvGraphicFramePr>
        <p:xfrm>
          <a:off x="682625" y="3581400"/>
          <a:ext cx="7321550" cy="1244600"/>
        </p:xfrm>
        <a:graphic>
          <a:graphicData uri="http://schemas.openxmlformats.org/presentationml/2006/ole">
            <mc:AlternateContent xmlns:mc="http://schemas.openxmlformats.org/markup-compatibility/2006">
              <mc:Choice xmlns:v="urn:schemas-microsoft-com:vml" Requires="v">
                <p:oleObj name="Equation" r:id="rId10" imgW="3708360" imgH="558720" progId="Equation.DSMT4">
                  <p:embed/>
                </p:oleObj>
              </mc:Choice>
              <mc:Fallback>
                <p:oleObj name="Equation" r:id="rId10" imgW="3708360" imgH="558720"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2625" y="3581400"/>
                        <a:ext cx="7321550" cy="124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6" name="Text Box 2">
            <a:extLst>
              <a:ext uri="{FF2B5EF4-FFF2-40B4-BE49-F238E27FC236}">
                <a16:creationId xmlns:a16="http://schemas.microsoft.com/office/drawing/2014/main" id="{2EC1A694-113F-E1FD-7E91-E1D21BD9FCF0}"/>
              </a:ext>
            </a:extLst>
          </p:cNvPr>
          <p:cNvSpPr txBox="1">
            <a:spLocks noChangeArrowheads="1"/>
          </p:cNvSpPr>
          <p:nvPr/>
        </p:nvSpPr>
        <p:spPr bwMode="auto">
          <a:xfrm>
            <a:off x="0" y="333375"/>
            <a:ext cx="8820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kumimoji="0" lang="zh-CN" altLang="en-US">
                <a:solidFill>
                  <a:srgbClr val="FFFF00"/>
                </a:solidFill>
                <a:latin typeface="Garamond" panose="02020404030301010803" pitchFamily="18" charset="0"/>
                <a:sym typeface="Wingdings" panose="05000000000000000000" pitchFamily="2" charset="2"/>
              </a:rPr>
              <a:t>取</a:t>
            </a:r>
            <a:endParaRPr kumimoji="0" lang="zh-CN" altLang="en-US">
              <a:solidFill>
                <a:srgbClr val="FFFF00"/>
              </a:solidFill>
              <a:latin typeface="Garamond" panose="02020404030301010803" pitchFamily="18" charset="0"/>
            </a:endParaRPr>
          </a:p>
        </p:txBody>
      </p:sp>
      <p:graphicFrame>
        <p:nvGraphicFramePr>
          <p:cNvPr id="68610" name="Object 3">
            <a:extLst>
              <a:ext uri="{FF2B5EF4-FFF2-40B4-BE49-F238E27FC236}">
                <a16:creationId xmlns:a16="http://schemas.microsoft.com/office/drawing/2014/main" id="{DE6EAE1C-0B36-B3A4-00DE-7DA14899A334}"/>
              </a:ext>
            </a:extLst>
          </p:cNvPr>
          <p:cNvGraphicFramePr>
            <a:graphicFrameLocks noChangeAspect="1"/>
          </p:cNvGraphicFramePr>
          <p:nvPr/>
        </p:nvGraphicFramePr>
        <p:xfrm>
          <a:off x="922338" y="263525"/>
          <a:ext cx="4600575" cy="1855788"/>
        </p:xfrm>
        <a:graphic>
          <a:graphicData uri="http://schemas.openxmlformats.org/presentationml/2006/ole">
            <mc:AlternateContent xmlns:mc="http://schemas.openxmlformats.org/markup-compatibility/2006">
              <mc:Choice xmlns:v="urn:schemas-microsoft-com:vml" Requires="v">
                <p:oleObj name="Equation" r:id="rId2" imgW="2361960" imgH="914400" progId="Equation.DSMT4">
                  <p:embed/>
                </p:oleObj>
              </mc:Choice>
              <mc:Fallback>
                <p:oleObj name="Equation" r:id="rId2" imgW="2361960" imgH="91440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338" y="263525"/>
                        <a:ext cx="4600575" cy="185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7" name="Text Box 4">
            <a:extLst>
              <a:ext uri="{FF2B5EF4-FFF2-40B4-BE49-F238E27FC236}">
                <a16:creationId xmlns:a16="http://schemas.microsoft.com/office/drawing/2014/main" id="{5B99BF95-98E1-484D-2936-CC8913DE7057}"/>
              </a:ext>
            </a:extLst>
          </p:cNvPr>
          <p:cNvSpPr txBox="1">
            <a:spLocks noChangeArrowheads="1"/>
          </p:cNvSpPr>
          <p:nvPr/>
        </p:nvSpPr>
        <p:spPr bwMode="auto">
          <a:xfrm>
            <a:off x="0" y="2251075"/>
            <a:ext cx="8820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kumimoji="0" lang="zh-CN" altLang="en-US">
                <a:solidFill>
                  <a:srgbClr val="FFFF00"/>
                </a:solidFill>
                <a:latin typeface="Garamond" panose="02020404030301010803" pitchFamily="18" charset="0"/>
                <a:sym typeface="Wingdings" panose="05000000000000000000" pitchFamily="2" charset="2"/>
              </a:rPr>
              <a:t>则</a:t>
            </a:r>
            <a:endParaRPr kumimoji="0" lang="zh-CN" altLang="en-US">
              <a:solidFill>
                <a:srgbClr val="FFFF00"/>
              </a:solidFill>
              <a:latin typeface="Garamond" panose="02020404030301010803" pitchFamily="18" charset="0"/>
            </a:endParaRPr>
          </a:p>
        </p:txBody>
      </p:sp>
      <p:graphicFrame>
        <p:nvGraphicFramePr>
          <p:cNvPr id="68611" name="Object 5">
            <a:extLst>
              <a:ext uri="{FF2B5EF4-FFF2-40B4-BE49-F238E27FC236}">
                <a16:creationId xmlns:a16="http://schemas.microsoft.com/office/drawing/2014/main" id="{DE93BAC1-48EF-70B0-4394-5F4349B5B7CA}"/>
              </a:ext>
            </a:extLst>
          </p:cNvPr>
          <p:cNvGraphicFramePr>
            <a:graphicFrameLocks noChangeAspect="1"/>
          </p:cNvGraphicFramePr>
          <p:nvPr/>
        </p:nvGraphicFramePr>
        <p:xfrm>
          <a:off x="558800" y="2311400"/>
          <a:ext cx="1655763" cy="482600"/>
        </p:xfrm>
        <a:graphic>
          <a:graphicData uri="http://schemas.openxmlformats.org/presentationml/2006/ole">
            <mc:AlternateContent xmlns:mc="http://schemas.openxmlformats.org/markup-compatibility/2006">
              <mc:Choice xmlns:v="urn:schemas-microsoft-com:vml" Requires="v">
                <p:oleObj name="Equation" r:id="rId4" imgW="698400" imgH="203040" progId="Equation.DSMT4">
                  <p:embed/>
                </p:oleObj>
              </mc:Choice>
              <mc:Fallback>
                <p:oleObj name="Equation" r:id="rId4" imgW="698400" imgH="20304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800" y="2311400"/>
                        <a:ext cx="1655763"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8" name="Text Box 6">
            <a:extLst>
              <a:ext uri="{FF2B5EF4-FFF2-40B4-BE49-F238E27FC236}">
                <a16:creationId xmlns:a16="http://schemas.microsoft.com/office/drawing/2014/main" id="{6520B55D-C107-8C2C-EC90-50AAF7FFD9E1}"/>
              </a:ext>
            </a:extLst>
          </p:cNvPr>
          <p:cNvSpPr txBox="1">
            <a:spLocks noChangeArrowheads="1"/>
          </p:cNvSpPr>
          <p:nvPr/>
        </p:nvSpPr>
        <p:spPr bwMode="auto">
          <a:xfrm>
            <a:off x="0" y="2940050"/>
            <a:ext cx="8820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kumimoji="0" lang="en-US" altLang="zh-CN">
                <a:solidFill>
                  <a:srgbClr val="FFFF00"/>
                </a:solidFill>
                <a:sym typeface="Wingdings" panose="05000000000000000000" pitchFamily="2" charset="2"/>
              </a:rPr>
              <a:t>(3) </a:t>
            </a:r>
            <a:endParaRPr kumimoji="0" lang="en-US" altLang="zh-CN">
              <a:solidFill>
                <a:srgbClr val="FFFF00"/>
              </a:solidFill>
            </a:endParaRPr>
          </a:p>
        </p:txBody>
      </p:sp>
      <p:graphicFrame>
        <p:nvGraphicFramePr>
          <p:cNvPr id="68612" name="Object 7">
            <a:extLst>
              <a:ext uri="{FF2B5EF4-FFF2-40B4-BE49-F238E27FC236}">
                <a16:creationId xmlns:a16="http://schemas.microsoft.com/office/drawing/2014/main" id="{68C5DE31-B659-379A-09E3-D623C00A5E5C}"/>
              </a:ext>
            </a:extLst>
          </p:cNvPr>
          <p:cNvGraphicFramePr>
            <a:graphicFrameLocks noChangeAspect="1"/>
          </p:cNvGraphicFramePr>
          <p:nvPr/>
        </p:nvGraphicFramePr>
        <p:xfrm>
          <a:off x="627063" y="3041650"/>
          <a:ext cx="3240087" cy="522288"/>
        </p:xfrm>
        <a:graphic>
          <a:graphicData uri="http://schemas.openxmlformats.org/presentationml/2006/ole">
            <mc:AlternateContent xmlns:mc="http://schemas.openxmlformats.org/markup-compatibility/2006">
              <mc:Choice xmlns:v="urn:schemas-microsoft-com:vml" Requires="v">
                <p:oleObj name="Equation" r:id="rId6" imgW="1498320" imgH="241200" progId="Equation.DSMT4">
                  <p:embed/>
                </p:oleObj>
              </mc:Choice>
              <mc:Fallback>
                <p:oleObj name="Equation" r:id="rId6" imgW="1498320" imgH="2412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7063" y="3041650"/>
                        <a:ext cx="3240087"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9" name="Text Box 8">
            <a:extLst>
              <a:ext uri="{FF2B5EF4-FFF2-40B4-BE49-F238E27FC236}">
                <a16:creationId xmlns:a16="http://schemas.microsoft.com/office/drawing/2014/main" id="{6BC73035-394B-F2B4-587B-537A75F89677}"/>
              </a:ext>
            </a:extLst>
          </p:cNvPr>
          <p:cNvSpPr txBox="1">
            <a:spLocks noChangeArrowheads="1"/>
          </p:cNvSpPr>
          <p:nvPr/>
        </p:nvSpPr>
        <p:spPr bwMode="auto">
          <a:xfrm>
            <a:off x="0" y="3771900"/>
            <a:ext cx="9144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kumimoji="0" lang="en-US" altLang="zh-CN">
                <a:solidFill>
                  <a:srgbClr val="FFFF00"/>
                </a:solidFill>
                <a:sym typeface="Wingdings" panose="05000000000000000000" pitchFamily="2" charset="2"/>
              </a:rPr>
              <a:t>(4) </a:t>
            </a:r>
            <a:r>
              <a:rPr kumimoji="0" lang="zh-CN" altLang="en-US">
                <a:solidFill>
                  <a:srgbClr val="FFFF00"/>
                </a:solidFill>
                <a:sym typeface="Wingdings" panose="05000000000000000000" pitchFamily="2" charset="2"/>
              </a:rPr>
              <a:t>设方阵</a:t>
            </a:r>
            <a:r>
              <a:rPr kumimoji="0" lang="en-US" altLang="zh-CN" i="1">
                <a:solidFill>
                  <a:srgbClr val="FFFF00"/>
                </a:solidFill>
                <a:sym typeface="Wingdings" panose="05000000000000000000" pitchFamily="2" charset="2"/>
              </a:rPr>
              <a:t>B</a:t>
            </a:r>
            <a:r>
              <a:rPr kumimoji="0" lang="zh-CN" altLang="en-US">
                <a:solidFill>
                  <a:srgbClr val="FFFF00"/>
                </a:solidFill>
                <a:sym typeface="Wingdings" panose="05000000000000000000" pitchFamily="2" charset="2"/>
              </a:rPr>
              <a:t>与</a:t>
            </a:r>
            <a:r>
              <a:rPr kumimoji="0" lang="en-US" altLang="zh-CN" i="1">
                <a:solidFill>
                  <a:srgbClr val="FFFF00"/>
                </a:solidFill>
                <a:sym typeface="Wingdings" panose="05000000000000000000" pitchFamily="2" charset="2"/>
              </a:rPr>
              <a:t>A</a:t>
            </a:r>
            <a:r>
              <a:rPr kumimoji="0" lang="zh-CN" altLang="en-US">
                <a:solidFill>
                  <a:srgbClr val="FFFF00"/>
                </a:solidFill>
                <a:sym typeface="Wingdings" panose="05000000000000000000" pitchFamily="2" charset="2"/>
              </a:rPr>
              <a:t>交换：</a:t>
            </a:r>
            <a:r>
              <a:rPr kumimoji="0" lang="en-US" altLang="zh-CN" i="1">
                <a:solidFill>
                  <a:srgbClr val="FFFF00"/>
                </a:solidFill>
                <a:sym typeface="Wingdings" panose="05000000000000000000" pitchFamily="2" charset="2"/>
              </a:rPr>
              <a:t>AB=BA</a:t>
            </a:r>
            <a:r>
              <a:rPr kumimoji="0" lang="en-US" altLang="zh-CN">
                <a:solidFill>
                  <a:srgbClr val="FFFF00"/>
                </a:solidFill>
                <a:sym typeface="Wingdings" panose="05000000000000000000" pitchFamily="2" charset="2"/>
              </a:rPr>
              <a:t>.</a:t>
            </a:r>
            <a:r>
              <a:rPr kumimoji="0" lang="zh-CN" altLang="en-US">
                <a:solidFill>
                  <a:srgbClr val="FFFF00"/>
                </a:solidFill>
                <a:sym typeface="Wingdings" panose="05000000000000000000" pitchFamily="2" charset="2"/>
              </a:rPr>
              <a:t>设                 ，则</a:t>
            </a:r>
            <a:endParaRPr kumimoji="0" lang="zh-CN" altLang="en-US">
              <a:solidFill>
                <a:srgbClr val="FFFF00"/>
              </a:solidFill>
            </a:endParaRPr>
          </a:p>
        </p:txBody>
      </p:sp>
      <p:graphicFrame>
        <p:nvGraphicFramePr>
          <p:cNvPr id="68613" name="Object 9">
            <a:extLst>
              <a:ext uri="{FF2B5EF4-FFF2-40B4-BE49-F238E27FC236}">
                <a16:creationId xmlns:a16="http://schemas.microsoft.com/office/drawing/2014/main" id="{936CFC1B-C7D1-32E5-68B4-DFEB26CA83CF}"/>
              </a:ext>
            </a:extLst>
          </p:cNvPr>
          <p:cNvGraphicFramePr>
            <a:graphicFrameLocks noChangeAspect="1"/>
          </p:cNvGraphicFramePr>
          <p:nvPr/>
        </p:nvGraphicFramePr>
        <p:xfrm>
          <a:off x="5789613" y="3800475"/>
          <a:ext cx="1746250" cy="573088"/>
        </p:xfrm>
        <a:graphic>
          <a:graphicData uri="http://schemas.openxmlformats.org/presentationml/2006/ole">
            <mc:AlternateContent xmlns:mc="http://schemas.openxmlformats.org/markup-compatibility/2006">
              <mc:Choice xmlns:v="urn:schemas-microsoft-com:vml" Requires="v">
                <p:oleObj name="Equation" r:id="rId8" imgW="736560" imgH="241200" progId="Equation.DSMT4">
                  <p:embed/>
                </p:oleObj>
              </mc:Choice>
              <mc:Fallback>
                <p:oleObj name="Equation" r:id="rId8" imgW="736560" imgH="241200"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89613" y="3800475"/>
                        <a:ext cx="1746250"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4" name="Object 10">
            <a:extLst>
              <a:ext uri="{FF2B5EF4-FFF2-40B4-BE49-F238E27FC236}">
                <a16:creationId xmlns:a16="http://schemas.microsoft.com/office/drawing/2014/main" id="{5E2156E9-1443-4679-4F2A-D86FEB76539B}"/>
              </a:ext>
            </a:extLst>
          </p:cNvPr>
          <p:cNvGraphicFramePr>
            <a:graphicFrameLocks noChangeAspect="1"/>
          </p:cNvGraphicFramePr>
          <p:nvPr/>
        </p:nvGraphicFramePr>
        <p:xfrm>
          <a:off x="1127125" y="4397375"/>
          <a:ext cx="6234113" cy="558800"/>
        </p:xfrm>
        <a:graphic>
          <a:graphicData uri="http://schemas.openxmlformats.org/presentationml/2006/ole">
            <mc:AlternateContent xmlns:mc="http://schemas.openxmlformats.org/markup-compatibility/2006">
              <mc:Choice xmlns:v="urn:schemas-microsoft-com:vml" Requires="v">
                <p:oleObj name="Equation" r:id="rId10" imgW="2882880" imgH="228600" progId="Equation.DSMT4">
                  <p:embed/>
                </p:oleObj>
              </mc:Choice>
              <mc:Fallback>
                <p:oleObj name="Equation" r:id="rId10" imgW="2882880" imgH="228600" progId="Equation.DSMT4">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27125" y="4397375"/>
                        <a:ext cx="6234113"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20" name="Text Box 11">
            <a:extLst>
              <a:ext uri="{FF2B5EF4-FFF2-40B4-BE49-F238E27FC236}">
                <a16:creationId xmlns:a16="http://schemas.microsoft.com/office/drawing/2014/main" id="{E989EDFB-0014-84D9-C719-1130741ECEC7}"/>
              </a:ext>
            </a:extLst>
          </p:cNvPr>
          <p:cNvSpPr txBox="1">
            <a:spLocks noChangeArrowheads="1"/>
          </p:cNvSpPr>
          <p:nvPr/>
        </p:nvSpPr>
        <p:spPr bwMode="auto">
          <a:xfrm>
            <a:off x="0" y="4911725"/>
            <a:ext cx="8820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kumimoji="0" lang="zh-CN" altLang="en-US">
                <a:solidFill>
                  <a:srgbClr val="FFFF00"/>
                </a:solidFill>
                <a:latin typeface="Garamond" panose="02020404030301010803" pitchFamily="18" charset="0"/>
                <a:sym typeface="Wingdings" panose="05000000000000000000" pitchFamily="2" charset="2"/>
              </a:rPr>
              <a:t>记</a:t>
            </a:r>
            <a:endParaRPr kumimoji="0" lang="zh-CN" altLang="en-US">
              <a:solidFill>
                <a:srgbClr val="FFFF00"/>
              </a:solidFill>
              <a:latin typeface="Garamond" panose="02020404030301010803" pitchFamily="18" charset="0"/>
            </a:endParaRPr>
          </a:p>
        </p:txBody>
      </p:sp>
      <p:graphicFrame>
        <p:nvGraphicFramePr>
          <p:cNvPr id="68615" name="Object 12">
            <a:extLst>
              <a:ext uri="{FF2B5EF4-FFF2-40B4-BE49-F238E27FC236}">
                <a16:creationId xmlns:a16="http://schemas.microsoft.com/office/drawing/2014/main" id="{16F6F9F6-939A-2A54-5265-1CFB961B276A}"/>
              </a:ext>
            </a:extLst>
          </p:cNvPr>
          <p:cNvGraphicFramePr>
            <a:graphicFrameLocks noChangeAspect="1"/>
          </p:cNvGraphicFramePr>
          <p:nvPr/>
        </p:nvGraphicFramePr>
        <p:xfrm>
          <a:off x="619125" y="5013325"/>
          <a:ext cx="1565275" cy="522288"/>
        </p:xfrm>
        <a:graphic>
          <a:graphicData uri="http://schemas.openxmlformats.org/presentationml/2006/ole">
            <mc:AlternateContent xmlns:mc="http://schemas.openxmlformats.org/markup-compatibility/2006">
              <mc:Choice xmlns:v="urn:schemas-microsoft-com:vml" Requires="v">
                <p:oleObj name="Equation" r:id="rId12" imgW="723600" imgH="241200" progId="Equation.DSMT4">
                  <p:embed/>
                </p:oleObj>
              </mc:Choice>
              <mc:Fallback>
                <p:oleObj name="Equation" r:id="rId12" imgW="723600" imgH="241200" progId="Equation.DSMT4">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9125" y="5013325"/>
                        <a:ext cx="1565275"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634" name="Object 2">
            <a:extLst>
              <a:ext uri="{FF2B5EF4-FFF2-40B4-BE49-F238E27FC236}">
                <a16:creationId xmlns:a16="http://schemas.microsoft.com/office/drawing/2014/main" id="{71100F19-6CC4-B027-1061-CC513ACFF954}"/>
              </a:ext>
            </a:extLst>
          </p:cNvPr>
          <p:cNvGraphicFramePr>
            <a:graphicFrameLocks noChangeAspect="1"/>
          </p:cNvGraphicFramePr>
          <p:nvPr/>
        </p:nvGraphicFramePr>
        <p:xfrm>
          <a:off x="827088" y="546100"/>
          <a:ext cx="7181850" cy="1822450"/>
        </p:xfrm>
        <a:graphic>
          <a:graphicData uri="http://schemas.openxmlformats.org/presentationml/2006/ole">
            <mc:AlternateContent xmlns:mc="http://schemas.openxmlformats.org/markup-compatibility/2006">
              <mc:Choice xmlns:v="urn:schemas-microsoft-com:vml" Requires="v">
                <p:oleObj name="Equation" r:id="rId2" imgW="3911400" imgH="939600" progId="Equation.DSMT4">
                  <p:embed/>
                </p:oleObj>
              </mc:Choice>
              <mc:Fallback>
                <p:oleObj name="Equation" r:id="rId2" imgW="3911400" imgH="9396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546100"/>
                        <a:ext cx="7181850" cy="182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40" name="Text Box 3">
            <a:extLst>
              <a:ext uri="{FF2B5EF4-FFF2-40B4-BE49-F238E27FC236}">
                <a16:creationId xmlns:a16="http://schemas.microsoft.com/office/drawing/2014/main" id="{802EAE9B-0482-AE23-551E-C289F190C7DB}"/>
              </a:ext>
            </a:extLst>
          </p:cNvPr>
          <p:cNvSpPr txBox="1">
            <a:spLocks noChangeArrowheads="1"/>
          </p:cNvSpPr>
          <p:nvPr/>
        </p:nvSpPr>
        <p:spPr bwMode="auto">
          <a:xfrm>
            <a:off x="0" y="2346325"/>
            <a:ext cx="8820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kumimoji="0" lang="zh-CN" altLang="en-US">
                <a:solidFill>
                  <a:srgbClr val="FFFF00"/>
                </a:solidFill>
                <a:latin typeface="Garamond" panose="02020404030301010803" pitchFamily="18" charset="0"/>
                <a:sym typeface="Wingdings" panose="05000000000000000000" pitchFamily="2" charset="2"/>
              </a:rPr>
              <a:t>知</a:t>
            </a:r>
            <a:endParaRPr kumimoji="0" lang="zh-CN" altLang="en-US">
              <a:solidFill>
                <a:srgbClr val="FFFF00"/>
              </a:solidFill>
              <a:latin typeface="Garamond" panose="02020404030301010803" pitchFamily="18" charset="0"/>
            </a:endParaRPr>
          </a:p>
        </p:txBody>
      </p:sp>
      <p:graphicFrame>
        <p:nvGraphicFramePr>
          <p:cNvPr id="69635" name="Object 4">
            <a:extLst>
              <a:ext uri="{FF2B5EF4-FFF2-40B4-BE49-F238E27FC236}">
                <a16:creationId xmlns:a16="http://schemas.microsoft.com/office/drawing/2014/main" id="{D1C6509E-00DA-2049-FB81-1D5D3032526F}"/>
              </a:ext>
            </a:extLst>
          </p:cNvPr>
          <p:cNvGraphicFramePr>
            <a:graphicFrameLocks noChangeAspect="1"/>
          </p:cNvGraphicFramePr>
          <p:nvPr/>
        </p:nvGraphicFramePr>
        <p:xfrm>
          <a:off x="527050" y="2447925"/>
          <a:ext cx="3311525" cy="506413"/>
        </p:xfrm>
        <a:graphic>
          <a:graphicData uri="http://schemas.openxmlformats.org/presentationml/2006/ole">
            <mc:AlternateContent xmlns:mc="http://schemas.openxmlformats.org/markup-compatibility/2006">
              <mc:Choice xmlns:v="urn:schemas-microsoft-com:vml" Requires="v">
                <p:oleObj name="Equation" r:id="rId4" imgW="1701720" imgH="228600" progId="Equation.DSMT4">
                  <p:embed/>
                </p:oleObj>
              </mc:Choice>
              <mc:Fallback>
                <p:oleObj name="Equation" r:id="rId4" imgW="1701720" imgH="2286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050" y="2447925"/>
                        <a:ext cx="3311525"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41" name="Text Box 5">
            <a:extLst>
              <a:ext uri="{FF2B5EF4-FFF2-40B4-BE49-F238E27FC236}">
                <a16:creationId xmlns:a16="http://schemas.microsoft.com/office/drawing/2014/main" id="{4FB8F7B1-E822-F6A6-4889-15A338403A64}"/>
              </a:ext>
            </a:extLst>
          </p:cNvPr>
          <p:cNvSpPr txBox="1">
            <a:spLocks noChangeArrowheads="1"/>
          </p:cNvSpPr>
          <p:nvPr/>
        </p:nvSpPr>
        <p:spPr bwMode="auto">
          <a:xfrm>
            <a:off x="0" y="3087688"/>
            <a:ext cx="8820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kumimoji="0" lang="zh-CN" altLang="en-US">
                <a:solidFill>
                  <a:srgbClr val="FFFF00"/>
                </a:solidFill>
                <a:latin typeface="Garamond" panose="02020404030301010803" pitchFamily="18" charset="0"/>
                <a:sym typeface="Wingdings" panose="05000000000000000000" pitchFamily="2" charset="2"/>
              </a:rPr>
              <a:t>    所以有                  ，且                       ，</a:t>
            </a:r>
            <a:endParaRPr kumimoji="0" lang="zh-CN" altLang="en-US">
              <a:solidFill>
                <a:srgbClr val="FFFF00"/>
              </a:solidFill>
              <a:latin typeface="Garamond" panose="02020404030301010803" pitchFamily="18" charset="0"/>
            </a:endParaRPr>
          </a:p>
        </p:txBody>
      </p:sp>
      <p:graphicFrame>
        <p:nvGraphicFramePr>
          <p:cNvPr id="69636" name="Object 6">
            <a:extLst>
              <a:ext uri="{FF2B5EF4-FFF2-40B4-BE49-F238E27FC236}">
                <a16:creationId xmlns:a16="http://schemas.microsoft.com/office/drawing/2014/main" id="{F70825B7-2F25-CAE1-4448-3B8B061FE16E}"/>
              </a:ext>
            </a:extLst>
          </p:cNvPr>
          <p:cNvGraphicFramePr>
            <a:graphicFrameLocks noChangeAspect="1"/>
          </p:cNvGraphicFramePr>
          <p:nvPr/>
        </p:nvGraphicFramePr>
        <p:xfrm>
          <a:off x="1706563" y="3098800"/>
          <a:ext cx="1727200" cy="592138"/>
        </p:xfrm>
        <a:graphic>
          <a:graphicData uri="http://schemas.openxmlformats.org/presentationml/2006/ole">
            <mc:AlternateContent xmlns:mc="http://schemas.openxmlformats.org/markup-compatibility/2006">
              <mc:Choice xmlns:v="urn:schemas-microsoft-com:vml" Requires="v">
                <p:oleObj name="Equation" r:id="rId6" imgW="787320" imgH="241200" progId="Equation.DSMT4">
                  <p:embed/>
                </p:oleObj>
              </mc:Choice>
              <mc:Fallback>
                <p:oleObj name="Equation" r:id="rId6" imgW="787320" imgH="2412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06563" y="3098800"/>
                        <a:ext cx="1727200" cy="592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37" name="Object 7">
            <a:extLst>
              <a:ext uri="{FF2B5EF4-FFF2-40B4-BE49-F238E27FC236}">
                <a16:creationId xmlns:a16="http://schemas.microsoft.com/office/drawing/2014/main" id="{227E243C-96F1-3733-9567-17E13C8035C2}"/>
              </a:ext>
            </a:extLst>
          </p:cNvPr>
          <p:cNvGraphicFramePr>
            <a:graphicFrameLocks noChangeAspect="1"/>
          </p:cNvGraphicFramePr>
          <p:nvPr/>
        </p:nvGraphicFramePr>
        <p:xfrm>
          <a:off x="4329113" y="3140075"/>
          <a:ext cx="2303462" cy="511175"/>
        </p:xfrm>
        <a:graphic>
          <a:graphicData uri="http://schemas.openxmlformats.org/presentationml/2006/ole">
            <mc:AlternateContent xmlns:mc="http://schemas.openxmlformats.org/markup-compatibility/2006">
              <mc:Choice xmlns:v="urn:schemas-microsoft-com:vml" Requires="v">
                <p:oleObj name="Equation" r:id="rId8" imgW="1143000" imgH="228600" progId="Equation.DSMT4">
                  <p:embed/>
                </p:oleObj>
              </mc:Choice>
              <mc:Fallback>
                <p:oleObj name="Equation" r:id="rId8" imgW="1143000" imgH="22860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29113" y="3140075"/>
                        <a:ext cx="2303462"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42" name="Text Box 8">
            <a:extLst>
              <a:ext uri="{FF2B5EF4-FFF2-40B4-BE49-F238E27FC236}">
                <a16:creationId xmlns:a16="http://schemas.microsoft.com/office/drawing/2014/main" id="{50E9A119-6B3F-75DA-42AD-123ECEF3E2D9}"/>
              </a:ext>
            </a:extLst>
          </p:cNvPr>
          <p:cNvSpPr txBox="1">
            <a:spLocks noChangeArrowheads="1"/>
          </p:cNvSpPr>
          <p:nvPr/>
        </p:nvSpPr>
        <p:spPr bwMode="auto">
          <a:xfrm>
            <a:off x="0" y="3713163"/>
            <a:ext cx="8820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kumimoji="0" lang="zh-CN" altLang="en-US">
                <a:solidFill>
                  <a:srgbClr val="FFFF00"/>
                </a:solidFill>
                <a:latin typeface="Garamond" panose="02020404030301010803" pitchFamily="18" charset="0"/>
                <a:sym typeface="Wingdings" panose="05000000000000000000" pitchFamily="2" charset="2"/>
              </a:rPr>
              <a:t>                            于是</a:t>
            </a:r>
            <a:endParaRPr kumimoji="0" lang="zh-CN" altLang="en-US">
              <a:solidFill>
                <a:srgbClr val="FFFF00"/>
              </a:solidFill>
              <a:latin typeface="Garamond" panose="02020404030301010803" pitchFamily="18" charset="0"/>
            </a:endParaRPr>
          </a:p>
        </p:txBody>
      </p:sp>
      <p:graphicFrame>
        <p:nvGraphicFramePr>
          <p:cNvPr id="69638" name="Object 9">
            <a:extLst>
              <a:ext uri="{FF2B5EF4-FFF2-40B4-BE49-F238E27FC236}">
                <a16:creationId xmlns:a16="http://schemas.microsoft.com/office/drawing/2014/main" id="{638829A8-9E87-E9D3-0918-3A81EE2EBFBD}"/>
              </a:ext>
            </a:extLst>
          </p:cNvPr>
          <p:cNvGraphicFramePr>
            <a:graphicFrameLocks noChangeAspect="1"/>
          </p:cNvGraphicFramePr>
          <p:nvPr/>
        </p:nvGraphicFramePr>
        <p:xfrm>
          <a:off x="169863" y="3765550"/>
          <a:ext cx="2738437" cy="460375"/>
        </p:xfrm>
        <a:graphic>
          <a:graphicData uri="http://schemas.openxmlformats.org/presentationml/2006/ole">
            <mc:AlternateContent xmlns:mc="http://schemas.openxmlformats.org/markup-compatibility/2006">
              <mc:Choice xmlns:v="urn:schemas-microsoft-com:vml" Requires="v">
                <p:oleObj name="Equation" r:id="rId10" imgW="1358640" imgH="228600" progId="Equation.DSMT4">
                  <p:embed/>
                </p:oleObj>
              </mc:Choice>
              <mc:Fallback>
                <p:oleObj name="Equation" r:id="rId10" imgW="1358640" imgH="228600"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9863" y="3765550"/>
                        <a:ext cx="2738437"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39" name="Object 10">
            <a:extLst>
              <a:ext uri="{FF2B5EF4-FFF2-40B4-BE49-F238E27FC236}">
                <a16:creationId xmlns:a16="http://schemas.microsoft.com/office/drawing/2014/main" id="{161E34F7-9AA1-8AB5-E4C8-50EF8B823409}"/>
              </a:ext>
            </a:extLst>
          </p:cNvPr>
          <p:cNvGraphicFramePr>
            <a:graphicFrameLocks noChangeAspect="1"/>
          </p:cNvGraphicFramePr>
          <p:nvPr/>
        </p:nvGraphicFramePr>
        <p:xfrm>
          <a:off x="534988" y="4371975"/>
          <a:ext cx="7831137" cy="2230438"/>
        </p:xfrm>
        <a:graphic>
          <a:graphicData uri="http://schemas.openxmlformats.org/presentationml/2006/ole">
            <mc:AlternateContent xmlns:mc="http://schemas.openxmlformats.org/markup-compatibility/2006">
              <mc:Choice xmlns:v="urn:schemas-microsoft-com:vml" Requires="v">
                <p:oleObj name="Equation" r:id="rId12" imgW="4140000" imgH="1143000" progId="Equation.DSMT4">
                  <p:embed/>
                </p:oleObj>
              </mc:Choice>
              <mc:Fallback>
                <p:oleObj name="Equation" r:id="rId12" imgW="4140000" imgH="1143000" progId="Equation.DSMT4">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4988" y="4371975"/>
                        <a:ext cx="7831137" cy="223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Text Box 2">
            <a:extLst>
              <a:ext uri="{FF2B5EF4-FFF2-40B4-BE49-F238E27FC236}">
                <a16:creationId xmlns:a16="http://schemas.microsoft.com/office/drawing/2014/main" id="{8F0C628A-9539-0F65-DBBD-400698C1C287}"/>
              </a:ext>
            </a:extLst>
          </p:cNvPr>
          <p:cNvSpPr txBox="1">
            <a:spLocks noChangeArrowheads="1"/>
          </p:cNvSpPr>
          <p:nvPr/>
        </p:nvSpPr>
        <p:spPr bwMode="auto">
          <a:xfrm>
            <a:off x="0" y="333375"/>
            <a:ext cx="8820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kumimoji="0" lang="zh-CN" altLang="en-US">
                <a:solidFill>
                  <a:srgbClr val="FFFF00"/>
                </a:solidFill>
                <a:latin typeface="Garamond" panose="02020404030301010803" pitchFamily="18" charset="0"/>
              </a:rPr>
              <a:t>从而</a:t>
            </a:r>
          </a:p>
        </p:txBody>
      </p:sp>
      <p:graphicFrame>
        <p:nvGraphicFramePr>
          <p:cNvPr id="70658" name="Object 3">
            <a:extLst>
              <a:ext uri="{FF2B5EF4-FFF2-40B4-BE49-F238E27FC236}">
                <a16:creationId xmlns:a16="http://schemas.microsoft.com/office/drawing/2014/main" id="{747A5CBF-4DBF-7191-38B8-1C7CD38EAD61}"/>
              </a:ext>
            </a:extLst>
          </p:cNvPr>
          <p:cNvGraphicFramePr>
            <a:graphicFrameLocks noChangeAspect="1"/>
          </p:cNvGraphicFramePr>
          <p:nvPr/>
        </p:nvGraphicFramePr>
        <p:xfrm>
          <a:off x="971550" y="414338"/>
          <a:ext cx="5703888" cy="511175"/>
        </p:xfrm>
        <a:graphic>
          <a:graphicData uri="http://schemas.openxmlformats.org/presentationml/2006/ole">
            <mc:AlternateContent xmlns:mc="http://schemas.openxmlformats.org/markup-compatibility/2006">
              <mc:Choice xmlns:v="urn:schemas-microsoft-com:vml" Requires="v">
                <p:oleObj name="Equation" r:id="rId2" imgW="2692080" imgH="241200" progId="Equation.DSMT4">
                  <p:embed/>
                </p:oleObj>
              </mc:Choice>
              <mc:Fallback>
                <p:oleObj name="Equation" r:id="rId2" imgW="2692080" imgH="24120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414338"/>
                        <a:ext cx="5703888"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61" name="Text Box 4">
            <a:extLst>
              <a:ext uri="{FF2B5EF4-FFF2-40B4-BE49-F238E27FC236}">
                <a16:creationId xmlns:a16="http://schemas.microsoft.com/office/drawing/2014/main" id="{D5AE6408-E508-E6F6-615F-DDE22E279C8B}"/>
              </a:ext>
            </a:extLst>
          </p:cNvPr>
          <p:cNvSpPr txBox="1">
            <a:spLocks noChangeArrowheads="1"/>
          </p:cNvSpPr>
          <p:nvPr/>
        </p:nvSpPr>
        <p:spPr bwMode="auto">
          <a:xfrm>
            <a:off x="0" y="1125538"/>
            <a:ext cx="8820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kumimoji="0" lang="zh-CN" altLang="en-US">
                <a:solidFill>
                  <a:srgbClr val="FFFF00"/>
                </a:solidFill>
                <a:latin typeface="Garamond" panose="02020404030301010803" pitchFamily="18" charset="0"/>
                <a:sym typeface="Wingdings" panose="05000000000000000000" pitchFamily="2" charset="2"/>
              </a:rPr>
              <a:t>这证明了                    是</a:t>
            </a:r>
            <a:r>
              <a:rPr kumimoji="0" lang="en-US" altLang="zh-CN" i="1">
                <a:solidFill>
                  <a:srgbClr val="FFFF00"/>
                </a:solidFill>
                <a:sym typeface="Wingdings" panose="05000000000000000000" pitchFamily="2" charset="2"/>
              </a:rPr>
              <a:t>A</a:t>
            </a:r>
            <a:r>
              <a:rPr kumimoji="0" lang="zh-CN" altLang="en-US">
                <a:solidFill>
                  <a:srgbClr val="FFFF00"/>
                </a:solidFill>
                <a:latin typeface="Garamond" panose="02020404030301010803" pitchFamily="18" charset="0"/>
                <a:sym typeface="Wingdings" panose="05000000000000000000" pitchFamily="2" charset="2"/>
              </a:rPr>
              <a:t>的多项式</a:t>
            </a:r>
            <a:r>
              <a:rPr kumimoji="0" lang="en-US" altLang="zh-CN">
                <a:solidFill>
                  <a:srgbClr val="FFFF00"/>
                </a:solidFill>
                <a:latin typeface="Garamond" panose="02020404030301010803" pitchFamily="18" charset="0"/>
                <a:sym typeface="Wingdings" panose="05000000000000000000" pitchFamily="2" charset="2"/>
              </a:rPr>
              <a:t>.</a:t>
            </a:r>
            <a:endParaRPr kumimoji="0" lang="en-US" altLang="zh-CN">
              <a:solidFill>
                <a:srgbClr val="FFFF00"/>
              </a:solidFill>
              <a:latin typeface="Garamond" panose="02020404030301010803" pitchFamily="18" charset="0"/>
            </a:endParaRPr>
          </a:p>
        </p:txBody>
      </p:sp>
      <p:graphicFrame>
        <p:nvGraphicFramePr>
          <p:cNvPr id="70659" name="Object 5">
            <a:extLst>
              <a:ext uri="{FF2B5EF4-FFF2-40B4-BE49-F238E27FC236}">
                <a16:creationId xmlns:a16="http://schemas.microsoft.com/office/drawing/2014/main" id="{846C3A98-490E-5114-19AD-C0F7B2775425}"/>
              </a:ext>
            </a:extLst>
          </p:cNvPr>
          <p:cNvGraphicFramePr>
            <a:graphicFrameLocks noChangeAspect="1"/>
          </p:cNvGraphicFramePr>
          <p:nvPr/>
        </p:nvGraphicFramePr>
        <p:xfrm>
          <a:off x="1543050" y="1185863"/>
          <a:ext cx="2232025" cy="439737"/>
        </p:xfrm>
        <a:graphic>
          <a:graphicData uri="http://schemas.openxmlformats.org/presentationml/2006/ole">
            <mc:AlternateContent xmlns:mc="http://schemas.openxmlformats.org/markup-compatibility/2006">
              <mc:Choice xmlns:v="urn:schemas-microsoft-com:vml" Requires="v">
                <p:oleObj name="Equation" r:id="rId4" imgW="901440" imgH="177480" progId="Equation.DSMT4">
                  <p:embed/>
                </p:oleObj>
              </mc:Choice>
              <mc:Fallback>
                <p:oleObj name="Equation" r:id="rId4" imgW="901440" imgH="17748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3050" y="1185863"/>
                        <a:ext cx="2232025"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62" name="Text Box 7">
            <a:extLst>
              <a:ext uri="{FF2B5EF4-FFF2-40B4-BE49-F238E27FC236}">
                <a16:creationId xmlns:a16="http://schemas.microsoft.com/office/drawing/2014/main" id="{91CB6F41-FAD1-3CA4-CA0C-4BCD40C09F4B}"/>
              </a:ext>
            </a:extLst>
          </p:cNvPr>
          <p:cNvSpPr txBox="1">
            <a:spLocks noChangeArrowheads="1"/>
          </p:cNvSpPr>
          <p:nvPr/>
        </p:nvSpPr>
        <p:spPr bwMode="auto">
          <a:xfrm>
            <a:off x="0" y="1760538"/>
            <a:ext cx="8820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kumimoji="0" lang="zh-CN" altLang="en-US">
                <a:solidFill>
                  <a:srgbClr val="FFFF00"/>
                </a:solidFill>
              </a:rPr>
              <a:t>反过来，显然</a:t>
            </a:r>
            <a:r>
              <a:rPr kumimoji="0" lang="en-US" altLang="zh-CN" i="1">
                <a:solidFill>
                  <a:srgbClr val="FFFF00"/>
                </a:solidFill>
              </a:rPr>
              <a:t>A</a:t>
            </a:r>
            <a:r>
              <a:rPr kumimoji="0" lang="zh-CN" altLang="en-US">
                <a:solidFill>
                  <a:srgbClr val="FFFF00"/>
                </a:solidFill>
              </a:rPr>
              <a:t>的多项式都与</a:t>
            </a:r>
            <a:r>
              <a:rPr kumimoji="0" lang="en-US" altLang="zh-CN">
                <a:solidFill>
                  <a:srgbClr val="FFFF00"/>
                </a:solidFill>
              </a:rPr>
              <a:t>A</a:t>
            </a:r>
            <a:r>
              <a:rPr kumimoji="0" lang="zh-CN" altLang="en-US">
                <a:solidFill>
                  <a:srgbClr val="FFFF00"/>
                </a:solidFill>
              </a:rPr>
              <a:t>乘法可交换</a:t>
            </a:r>
            <a:r>
              <a:rPr kumimoji="0" lang="en-US" altLang="zh-CN">
                <a:solidFill>
                  <a:srgbClr val="FFFF00"/>
                </a:solidFill>
              </a:rPr>
              <a:t>.</a:t>
            </a:r>
          </a:p>
        </p:txBody>
      </p:sp>
    </p:spTree>
  </p:cSld>
  <p:clrMapOvr>
    <a:masterClrMapping/>
  </p:clrMapOvr>
  <p:transition>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 Box 4">
            <a:extLst>
              <a:ext uri="{FF2B5EF4-FFF2-40B4-BE49-F238E27FC236}">
                <a16:creationId xmlns:a16="http://schemas.microsoft.com/office/drawing/2014/main" id="{20F2C9B6-2A54-63DF-1EE9-F1E635E41A76}"/>
              </a:ext>
            </a:extLst>
          </p:cNvPr>
          <p:cNvSpPr txBox="1">
            <a:spLocks noChangeArrowheads="1"/>
          </p:cNvSpPr>
          <p:nvPr/>
        </p:nvSpPr>
        <p:spPr bwMode="auto">
          <a:xfrm>
            <a:off x="0" y="333375"/>
            <a:ext cx="8820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kumimoji="0" lang="zh-CN" altLang="en-US" b="1">
                <a:solidFill>
                  <a:srgbClr val="FF00FF"/>
                </a:solidFill>
                <a:latin typeface="Garamond" panose="02020404030301010803" pitchFamily="18" charset="0"/>
              </a:rPr>
              <a:t>例</a:t>
            </a:r>
            <a:r>
              <a:rPr kumimoji="0" lang="en-US" altLang="zh-CN" b="1">
                <a:solidFill>
                  <a:srgbClr val="FF00FF"/>
                </a:solidFill>
                <a:latin typeface="Garamond" panose="02020404030301010803" pitchFamily="18" charset="0"/>
              </a:rPr>
              <a:t>4</a:t>
            </a:r>
            <a:r>
              <a:rPr kumimoji="0" lang="en-US" altLang="zh-CN">
                <a:solidFill>
                  <a:srgbClr val="FFFF00"/>
                </a:solidFill>
                <a:latin typeface="Garamond" panose="02020404030301010803" pitchFamily="18" charset="0"/>
              </a:rPr>
              <a:t> </a:t>
            </a:r>
            <a:r>
              <a:rPr kumimoji="0" lang="zh-CN" altLang="en-US">
                <a:solidFill>
                  <a:srgbClr val="FFFF00"/>
                </a:solidFill>
                <a:latin typeface="Garamond" panose="02020404030301010803" pitchFamily="18" charset="0"/>
              </a:rPr>
              <a:t>求</a:t>
            </a:r>
          </a:p>
        </p:txBody>
      </p:sp>
      <p:graphicFrame>
        <p:nvGraphicFramePr>
          <p:cNvPr id="71682" name="Object 14">
            <a:extLst>
              <a:ext uri="{FF2B5EF4-FFF2-40B4-BE49-F238E27FC236}">
                <a16:creationId xmlns:a16="http://schemas.microsoft.com/office/drawing/2014/main" id="{643C28BD-A05B-67EE-27B5-843D589E3664}"/>
              </a:ext>
            </a:extLst>
          </p:cNvPr>
          <p:cNvGraphicFramePr>
            <a:graphicFrameLocks noChangeAspect="1"/>
          </p:cNvGraphicFramePr>
          <p:nvPr/>
        </p:nvGraphicFramePr>
        <p:xfrm>
          <a:off x="1649413" y="371475"/>
          <a:ext cx="5364162" cy="3101975"/>
        </p:xfrm>
        <a:graphic>
          <a:graphicData uri="http://schemas.openxmlformats.org/presentationml/2006/ole">
            <mc:AlternateContent xmlns:mc="http://schemas.openxmlformats.org/markup-compatibility/2006">
              <mc:Choice xmlns:v="urn:schemas-microsoft-com:vml" Requires="v">
                <p:oleObj name="公式" r:id="rId2" imgW="2070000" imgH="1371600" progId="Equation.3">
                  <p:embed/>
                </p:oleObj>
              </mc:Choice>
              <mc:Fallback>
                <p:oleObj name="公式" r:id="rId2" imgW="2070000" imgH="1371600" progId="Equation.3">
                  <p:embed/>
                  <p:pic>
                    <p:nvPicPr>
                      <p:cNvPr id="0" name="Objec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9413" y="371475"/>
                        <a:ext cx="5364162" cy="310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84" name="Text Box 6">
            <a:extLst>
              <a:ext uri="{FF2B5EF4-FFF2-40B4-BE49-F238E27FC236}">
                <a16:creationId xmlns:a16="http://schemas.microsoft.com/office/drawing/2014/main" id="{A1282671-ED53-5FFB-875F-505A10649567}"/>
              </a:ext>
            </a:extLst>
          </p:cNvPr>
          <p:cNvSpPr txBox="1">
            <a:spLocks noChangeArrowheads="1"/>
          </p:cNvSpPr>
          <p:nvPr/>
        </p:nvSpPr>
        <p:spPr bwMode="auto">
          <a:xfrm>
            <a:off x="0" y="3570288"/>
            <a:ext cx="8820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kumimoji="0" lang="zh-CN" altLang="en-US">
                <a:solidFill>
                  <a:srgbClr val="FFFF00"/>
                </a:solidFill>
                <a:sym typeface="Wingdings" panose="05000000000000000000" pitchFamily="2" charset="2"/>
              </a:rPr>
              <a:t>的</a:t>
            </a:r>
            <a:r>
              <a:rPr kumimoji="0" lang="en-US" altLang="zh-CN">
                <a:solidFill>
                  <a:srgbClr val="FFFF00"/>
                </a:solidFill>
                <a:latin typeface="Garamond" panose="02020404030301010803" pitchFamily="18" charset="0"/>
                <a:sym typeface="Wingdings" panose="05000000000000000000" pitchFamily="2" charset="2"/>
              </a:rPr>
              <a:t>Jordan</a:t>
            </a:r>
            <a:r>
              <a:rPr kumimoji="0" lang="zh-CN" altLang="en-US">
                <a:solidFill>
                  <a:srgbClr val="FFFF00"/>
                </a:solidFill>
                <a:sym typeface="Wingdings" panose="05000000000000000000" pitchFamily="2" charset="2"/>
              </a:rPr>
              <a:t>标准形</a:t>
            </a:r>
            <a:r>
              <a:rPr kumimoji="0" lang="en-US" altLang="zh-CN" i="1">
                <a:solidFill>
                  <a:srgbClr val="FFFF00"/>
                </a:solidFill>
                <a:sym typeface="Wingdings" panose="05000000000000000000" pitchFamily="2" charset="2"/>
              </a:rPr>
              <a:t>J</a:t>
            </a:r>
            <a:r>
              <a:rPr kumimoji="0" lang="en-US" altLang="zh-CN">
                <a:solidFill>
                  <a:srgbClr val="FFFF00"/>
                </a:solidFill>
                <a:sym typeface="Wingdings" panose="05000000000000000000" pitchFamily="2" charset="2"/>
              </a:rPr>
              <a:t>,</a:t>
            </a:r>
            <a:r>
              <a:rPr kumimoji="0" lang="zh-CN" altLang="en-US">
                <a:solidFill>
                  <a:srgbClr val="FFFF00"/>
                </a:solidFill>
                <a:sym typeface="Wingdings" panose="05000000000000000000" pitchFamily="2" charset="2"/>
              </a:rPr>
              <a:t>及可逆方阵</a:t>
            </a:r>
            <a:r>
              <a:rPr kumimoji="0" lang="en-US" altLang="zh-CN" i="1">
                <a:solidFill>
                  <a:srgbClr val="FFFF00"/>
                </a:solidFill>
                <a:sym typeface="Wingdings" panose="05000000000000000000" pitchFamily="2" charset="2"/>
              </a:rPr>
              <a:t>P</a:t>
            </a:r>
            <a:r>
              <a:rPr kumimoji="0" lang="zh-CN" altLang="en-US">
                <a:solidFill>
                  <a:srgbClr val="FFFF00"/>
                </a:solidFill>
                <a:sym typeface="Wingdings" panose="05000000000000000000" pitchFamily="2" charset="2"/>
              </a:rPr>
              <a:t>使</a:t>
            </a:r>
            <a:r>
              <a:rPr kumimoji="0" lang="en-US" altLang="zh-CN" i="1">
                <a:solidFill>
                  <a:srgbClr val="FFFF00"/>
                </a:solidFill>
                <a:sym typeface="Wingdings" panose="05000000000000000000" pitchFamily="2" charset="2"/>
              </a:rPr>
              <a:t>P</a:t>
            </a:r>
            <a:r>
              <a:rPr kumimoji="0" lang="en-US" altLang="zh-CN" baseline="30000">
                <a:solidFill>
                  <a:srgbClr val="FFFF00"/>
                </a:solidFill>
                <a:sym typeface="Wingdings" panose="05000000000000000000" pitchFamily="2" charset="2"/>
              </a:rPr>
              <a:t>-1</a:t>
            </a:r>
            <a:r>
              <a:rPr kumimoji="0" lang="en-US" altLang="zh-CN" i="1">
                <a:solidFill>
                  <a:srgbClr val="FFFF00"/>
                </a:solidFill>
                <a:sym typeface="Wingdings" panose="05000000000000000000" pitchFamily="2" charset="2"/>
              </a:rPr>
              <a:t>AP</a:t>
            </a:r>
            <a:r>
              <a:rPr kumimoji="0" lang="en-US" altLang="zh-CN">
                <a:solidFill>
                  <a:srgbClr val="FFFF00"/>
                </a:solidFill>
                <a:sym typeface="Wingdings" panose="05000000000000000000" pitchFamily="2" charset="2"/>
              </a:rPr>
              <a:t>=</a:t>
            </a:r>
            <a:r>
              <a:rPr kumimoji="0" lang="en-US" altLang="zh-CN" i="1">
                <a:solidFill>
                  <a:srgbClr val="FFFF00"/>
                </a:solidFill>
                <a:sym typeface="Wingdings" panose="05000000000000000000" pitchFamily="2" charset="2"/>
              </a:rPr>
              <a:t>J.</a:t>
            </a:r>
            <a:r>
              <a:rPr kumimoji="0" lang="zh-CN" altLang="en-US">
                <a:sym typeface="Wingdings" panose="05000000000000000000" pitchFamily="2" charset="2"/>
              </a:rPr>
              <a:t> </a:t>
            </a:r>
          </a:p>
        </p:txBody>
      </p:sp>
      <p:sp>
        <p:nvSpPr>
          <p:cNvPr id="71685" name="Text Box 8">
            <a:extLst>
              <a:ext uri="{FF2B5EF4-FFF2-40B4-BE49-F238E27FC236}">
                <a16:creationId xmlns:a16="http://schemas.microsoft.com/office/drawing/2014/main" id="{3E5F1382-3A8A-B89E-CD7F-6E2BDE5FEDD1}"/>
              </a:ext>
            </a:extLst>
          </p:cNvPr>
          <p:cNvSpPr txBox="1">
            <a:spLocks noChangeArrowheads="1"/>
          </p:cNvSpPr>
          <p:nvPr/>
        </p:nvSpPr>
        <p:spPr bwMode="auto">
          <a:xfrm>
            <a:off x="0" y="4191000"/>
            <a:ext cx="88201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kumimoji="0" lang="zh-CN" altLang="en-US">
                <a:sym typeface="Wingdings" panose="05000000000000000000" pitchFamily="2" charset="2"/>
              </a:rPr>
              <a:t>解 </a:t>
            </a:r>
            <a:r>
              <a:rPr kumimoji="0" lang="en-US" altLang="zh-CN" i="1">
                <a:sym typeface="Wingdings" panose="05000000000000000000" pitchFamily="2" charset="2"/>
              </a:rPr>
              <a:t>A</a:t>
            </a:r>
            <a:r>
              <a:rPr kumimoji="0" lang="zh-CN" altLang="en-US">
                <a:sym typeface="Wingdings" panose="05000000000000000000" pitchFamily="2" charset="2"/>
              </a:rPr>
              <a:t>的特征多项式</a:t>
            </a:r>
            <a:r>
              <a:rPr lang="el-GR" altLang="zh-CN" i="1"/>
              <a:t>φ</a:t>
            </a:r>
            <a:r>
              <a:rPr lang="en-US" altLang="zh-CN" i="1" baseline="-25000"/>
              <a:t>A</a:t>
            </a:r>
            <a:r>
              <a:rPr lang="en-US" altLang="zh-CN"/>
              <a:t>(</a:t>
            </a:r>
            <a:r>
              <a:rPr lang="el-GR" altLang="zh-CN" i="1"/>
              <a:t>λ</a:t>
            </a:r>
            <a:r>
              <a:rPr lang="en-US" altLang="zh-CN"/>
              <a:t>)=</a:t>
            </a:r>
            <a:r>
              <a:rPr lang="el-GR" altLang="zh-CN" i="1"/>
              <a:t> </a:t>
            </a:r>
            <a:r>
              <a:rPr lang="en-US" altLang="zh-CN"/>
              <a:t>(</a:t>
            </a:r>
            <a:r>
              <a:rPr lang="el-GR" altLang="zh-CN" i="1"/>
              <a:t>λ</a:t>
            </a:r>
            <a:r>
              <a:rPr lang="en-US" altLang="zh-CN"/>
              <a:t>-3)(</a:t>
            </a:r>
            <a:r>
              <a:rPr lang="el-GR" altLang="zh-CN" i="1"/>
              <a:t>λ</a:t>
            </a:r>
            <a:r>
              <a:rPr lang="en-US" altLang="zh-CN"/>
              <a:t>-4)</a:t>
            </a:r>
            <a:r>
              <a:rPr lang="en-US" altLang="zh-CN" baseline="30000"/>
              <a:t>5</a:t>
            </a:r>
            <a:r>
              <a:rPr lang="en-US" altLang="zh-CN"/>
              <a:t>, </a:t>
            </a:r>
            <a:r>
              <a:rPr lang="zh-CN" altLang="en-US">
                <a:latin typeface="楷体_GB2312" pitchFamily="49" charset="-122"/>
              </a:rPr>
              <a:t>特征值为</a:t>
            </a:r>
            <a:r>
              <a:rPr lang="en-US" altLang="zh-CN"/>
              <a:t>3(1</a:t>
            </a:r>
            <a:r>
              <a:rPr lang="zh-CN" altLang="en-US">
                <a:latin typeface="楷体_GB2312" pitchFamily="49" charset="-122"/>
              </a:rPr>
              <a:t>重</a:t>
            </a:r>
            <a:r>
              <a:rPr lang="en-US" altLang="zh-CN"/>
              <a:t>),4(5</a:t>
            </a:r>
            <a:r>
              <a:rPr lang="zh-CN" altLang="en-US">
                <a:latin typeface="楷体_GB2312" pitchFamily="49" charset="-122"/>
              </a:rPr>
              <a:t>重</a:t>
            </a:r>
            <a:r>
              <a:rPr lang="en-US" altLang="zh-CN"/>
              <a:t>)</a:t>
            </a:r>
            <a:r>
              <a:rPr lang="en-US" altLang="zh-CN">
                <a:ea typeface="宋体" panose="02010600030101010101" pitchFamily="2" charset="-122"/>
              </a:rPr>
              <a:t>.</a:t>
            </a:r>
            <a:endParaRPr kumimoji="0" lang="zh-CN" altLang="en-US">
              <a:sym typeface="Wingdings" panose="05000000000000000000" pitchFamily="2" charset="2"/>
            </a:endParaRPr>
          </a:p>
        </p:txBody>
      </p:sp>
    </p:spTree>
  </p:cSld>
  <p:clrMapOvr>
    <a:masterClrMapping/>
  </p:clrMapOvr>
  <p:transition>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矩形 11">
            <a:extLst>
              <a:ext uri="{FF2B5EF4-FFF2-40B4-BE49-F238E27FC236}">
                <a16:creationId xmlns:a16="http://schemas.microsoft.com/office/drawing/2014/main" id="{BCCDE0DA-3BD8-68DD-ED0D-9249670370E6}"/>
              </a:ext>
            </a:extLst>
          </p:cNvPr>
          <p:cNvSpPr>
            <a:spLocks noChangeArrowheads="1"/>
          </p:cNvSpPr>
          <p:nvPr/>
        </p:nvSpPr>
        <p:spPr bwMode="auto">
          <a:xfrm>
            <a:off x="0" y="0"/>
            <a:ext cx="914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    属于特征值</a:t>
            </a:r>
            <a:r>
              <a:rPr lang="en-US" altLang="zh-CN"/>
              <a:t>3</a:t>
            </a:r>
            <a:r>
              <a:rPr lang="zh-CN" altLang="en-US"/>
              <a:t>的</a:t>
            </a:r>
            <a:r>
              <a:rPr lang="en-US" altLang="zh-CN"/>
              <a:t>Jordan</a:t>
            </a:r>
            <a:r>
              <a:rPr lang="zh-CN" altLang="en-US"/>
              <a:t>块阶数为</a:t>
            </a:r>
            <a:r>
              <a:rPr lang="en-US" altLang="zh-CN"/>
              <a:t>1,</a:t>
            </a:r>
            <a:r>
              <a:rPr lang="zh-CN" altLang="en-US"/>
              <a:t>只能是</a:t>
            </a:r>
            <a:r>
              <a:rPr lang="en-US" altLang="zh-CN"/>
              <a:t>(3),</a:t>
            </a:r>
            <a:r>
              <a:rPr lang="zh-CN" altLang="en-US"/>
              <a:t>解方程</a:t>
            </a:r>
            <a:r>
              <a:rPr lang="en-US" altLang="zh-CN"/>
              <a:t>(</a:t>
            </a:r>
            <a:r>
              <a:rPr lang="en-US" altLang="zh-CN" i="1"/>
              <a:t>A</a:t>
            </a:r>
            <a:r>
              <a:rPr lang="en-US" altLang="zh-CN"/>
              <a:t>-3</a:t>
            </a:r>
            <a:r>
              <a:rPr lang="en-US" altLang="zh-CN" i="1"/>
              <a:t>I</a:t>
            </a:r>
            <a:r>
              <a:rPr lang="en-US" altLang="zh-CN"/>
              <a:t>)</a:t>
            </a:r>
            <a:r>
              <a:rPr lang="en-US" altLang="zh-CN" i="1"/>
              <a:t>X</a:t>
            </a:r>
            <a:r>
              <a:rPr lang="en-US" altLang="zh-CN"/>
              <a:t>=0,</a:t>
            </a:r>
            <a:r>
              <a:rPr lang="zh-CN" altLang="en-US"/>
              <a:t>求出非零解</a:t>
            </a:r>
            <a:r>
              <a:rPr lang="en-US" altLang="zh-CN" i="1"/>
              <a:t>P</a:t>
            </a:r>
            <a:r>
              <a:rPr lang="en-US" altLang="zh-CN" baseline="-25000"/>
              <a:t>1</a:t>
            </a:r>
            <a:r>
              <a:rPr lang="en-US" altLang="zh-CN"/>
              <a:t>=(1,1,2,0,0,0)</a:t>
            </a:r>
            <a:r>
              <a:rPr lang="en-US" altLang="zh-CN" i="1"/>
              <a:t>T</a:t>
            </a:r>
            <a:r>
              <a:rPr lang="en-US" altLang="zh-CN"/>
              <a:t>.</a:t>
            </a:r>
            <a:endParaRPr lang="zh-CN" altLang="en-US"/>
          </a:p>
        </p:txBody>
      </p:sp>
      <p:sp>
        <p:nvSpPr>
          <p:cNvPr id="72708" name="矩形 12">
            <a:extLst>
              <a:ext uri="{FF2B5EF4-FFF2-40B4-BE49-F238E27FC236}">
                <a16:creationId xmlns:a16="http://schemas.microsoft.com/office/drawing/2014/main" id="{3606CD14-42C9-131A-20E2-24790CC0BB0F}"/>
              </a:ext>
            </a:extLst>
          </p:cNvPr>
          <p:cNvSpPr>
            <a:spLocks noChangeArrowheads="1"/>
          </p:cNvSpPr>
          <p:nvPr/>
        </p:nvSpPr>
        <p:spPr bwMode="auto">
          <a:xfrm>
            <a:off x="0" y="5121275"/>
            <a:ext cx="91440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    求得</a:t>
            </a:r>
            <a:r>
              <a:rPr lang="en-US" altLang="zh-CN"/>
              <a:t>rank(</a:t>
            </a:r>
            <a:r>
              <a:rPr lang="en-US" altLang="zh-CN" i="1"/>
              <a:t>A</a:t>
            </a:r>
            <a:r>
              <a:rPr lang="en-US" altLang="zh-CN"/>
              <a:t>-4</a:t>
            </a:r>
            <a:r>
              <a:rPr lang="en-US" altLang="zh-CN" i="1"/>
              <a:t>I</a:t>
            </a:r>
            <a:r>
              <a:rPr lang="en-US" altLang="zh-CN"/>
              <a:t>)=3, (</a:t>
            </a:r>
            <a:r>
              <a:rPr lang="en-US" altLang="zh-CN" i="1"/>
              <a:t>A</a:t>
            </a:r>
            <a:r>
              <a:rPr lang="en-US" altLang="zh-CN"/>
              <a:t>-3</a:t>
            </a:r>
            <a:r>
              <a:rPr lang="en-US" altLang="zh-CN" i="1"/>
              <a:t>I</a:t>
            </a:r>
            <a:r>
              <a:rPr lang="en-US" altLang="zh-CN"/>
              <a:t>)</a:t>
            </a:r>
            <a:r>
              <a:rPr lang="en-US" altLang="zh-CN" i="1"/>
              <a:t>X</a:t>
            </a:r>
            <a:r>
              <a:rPr lang="en-US" altLang="zh-CN"/>
              <a:t>=0</a:t>
            </a:r>
            <a:r>
              <a:rPr lang="zh-CN" altLang="en-US"/>
              <a:t>解空间维数</a:t>
            </a:r>
            <a:r>
              <a:rPr lang="en-US" altLang="zh-CN"/>
              <a:t>dim</a:t>
            </a:r>
            <a:r>
              <a:rPr lang="en-US" altLang="zh-CN" i="1"/>
              <a:t>W</a:t>
            </a:r>
            <a:r>
              <a:rPr lang="en-US" altLang="zh-CN" baseline="-25000"/>
              <a:t>1</a:t>
            </a:r>
            <a:r>
              <a:rPr lang="en-US" altLang="zh-CN"/>
              <a:t>=6-3 =3.rank(</a:t>
            </a:r>
            <a:r>
              <a:rPr lang="en-US" altLang="zh-CN" i="1"/>
              <a:t>A</a:t>
            </a:r>
            <a:r>
              <a:rPr lang="en-US" altLang="zh-CN"/>
              <a:t>-4</a:t>
            </a:r>
            <a:r>
              <a:rPr lang="en-US" altLang="zh-CN" i="1"/>
              <a:t>I</a:t>
            </a:r>
            <a:r>
              <a:rPr lang="en-US" altLang="zh-CN"/>
              <a:t>)</a:t>
            </a:r>
            <a:r>
              <a:rPr lang="en-US" altLang="zh-CN" baseline="30000"/>
              <a:t>2</a:t>
            </a:r>
            <a:r>
              <a:rPr lang="en-US" altLang="zh-CN"/>
              <a:t>=1,(</a:t>
            </a:r>
            <a:r>
              <a:rPr lang="en-US" altLang="zh-CN" i="1"/>
              <a:t>A</a:t>
            </a:r>
            <a:r>
              <a:rPr lang="en-US" altLang="zh-CN"/>
              <a:t>-3</a:t>
            </a:r>
            <a:r>
              <a:rPr lang="en-US" altLang="zh-CN" i="1"/>
              <a:t>I</a:t>
            </a:r>
            <a:r>
              <a:rPr lang="en-US" altLang="zh-CN"/>
              <a:t>)</a:t>
            </a:r>
            <a:r>
              <a:rPr lang="en-US" altLang="zh-CN" baseline="30000"/>
              <a:t>2</a:t>
            </a:r>
            <a:r>
              <a:rPr lang="en-US" altLang="zh-CN" i="1"/>
              <a:t>X</a:t>
            </a:r>
            <a:r>
              <a:rPr lang="en-US" altLang="zh-CN"/>
              <a:t>=0</a:t>
            </a:r>
            <a:r>
              <a:rPr lang="zh-CN" altLang="en-US"/>
              <a:t>解空间维数</a:t>
            </a:r>
            <a:r>
              <a:rPr lang="en-US" altLang="zh-CN"/>
              <a:t>dim</a:t>
            </a:r>
            <a:r>
              <a:rPr lang="en-US" altLang="zh-CN" i="1"/>
              <a:t>W</a:t>
            </a:r>
            <a:r>
              <a:rPr lang="en-US" altLang="zh-CN" baseline="-25000"/>
              <a:t>2</a:t>
            </a:r>
            <a:r>
              <a:rPr lang="en-US" altLang="zh-CN"/>
              <a:t> =6-1 =5</a:t>
            </a:r>
            <a:r>
              <a:rPr lang="zh-CN" altLang="en-US"/>
              <a:t>达到特征值</a:t>
            </a:r>
            <a:r>
              <a:rPr lang="en-US" altLang="zh-CN"/>
              <a:t>4</a:t>
            </a:r>
            <a:r>
              <a:rPr lang="zh-CN" altLang="en-US"/>
              <a:t>的代数重数</a:t>
            </a:r>
            <a:r>
              <a:rPr lang="en-US" altLang="zh-CN"/>
              <a:t>. </a:t>
            </a:r>
          </a:p>
        </p:txBody>
      </p:sp>
      <p:sp>
        <p:nvSpPr>
          <p:cNvPr id="72709" name="矩形 11">
            <a:extLst>
              <a:ext uri="{FF2B5EF4-FFF2-40B4-BE49-F238E27FC236}">
                <a16:creationId xmlns:a16="http://schemas.microsoft.com/office/drawing/2014/main" id="{AF7D8BB8-AB58-A72D-0708-7944F16D361B}"/>
              </a:ext>
            </a:extLst>
          </p:cNvPr>
          <p:cNvSpPr>
            <a:spLocks noChangeArrowheads="1"/>
          </p:cNvSpPr>
          <p:nvPr/>
        </p:nvSpPr>
        <p:spPr bwMode="auto">
          <a:xfrm>
            <a:off x="0" y="1050925"/>
            <a:ext cx="914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    属于特征值</a:t>
            </a:r>
            <a:r>
              <a:rPr lang="en-US" altLang="zh-CN"/>
              <a:t>4</a:t>
            </a:r>
            <a:r>
              <a:rPr lang="zh-CN" altLang="en-US"/>
              <a:t>对应于</a:t>
            </a:r>
            <a:r>
              <a:rPr lang="en-US" altLang="zh-CN" i="1"/>
              <a:t>P</a:t>
            </a:r>
            <a:r>
              <a:rPr lang="zh-CN" altLang="en-US"/>
              <a:t>的其他</a:t>
            </a:r>
            <a:r>
              <a:rPr lang="en-US" altLang="zh-CN"/>
              <a:t>5</a:t>
            </a:r>
            <a:r>
              <a:rPr lang="zh-CN" altLang="en-US"/>
              <a:t>列</a:t>
            </a:r>
            <a:r>
              <a:rPr lang="en-US" altLang="zh-CN"/>
              <a:t>.</a:t>
            </a:r>
            <a:r>
              <a:rPr lang="zh-CN" altLang="en-US"/>
              <a:t>计算出</a:t>
            </a:r>
            <a:r>
              <a:rPr lang="en-US" altLang="zh-CN" i="1"/>
              <a:t>A</a:t>
            </a:r>
            <a:r>
              <a:rPr lang="en-US" altLang="zh-CN"/>
              <a:t>-4</a:t>
            </a:r>
            <a:r>
              <a:rPr lang="en-US" altLang="zh-CN" i="1"/>
              <a:t>I</a:t>
            </a:r>
            <a:r>
              <a:rPr lang="en-US" altLang="zh-CN"/>
              <a:t>, (</a:t>
            </a:r>
            <a:r>
              <a:rPr lang="en-US" altLang="zh-CN" i="1"/>
              <a:t>A</a:t>
            </a:r>
            <a:r>
              <a:rPr lang="en-US" altLang="zh-CN"/>
              <a:t>-3</a:t>
            </a:r>
            <a:r>
              <a:rPr lang="en-US" altLang="zh-CN" i="1"/>
              <a:t>I</a:t>
            </a:r>
            <a:r>
              <a:rPr lang="en-US" altLang="zh-CN"/>
              <a:t>)2</a:t>
            </a:r>
            <a:r>
              <a:rPr lang="zh-CN" altLang="en-US"/>
              <a:t>分别等于</a:t>
            </a:r>
          </a:p>
        </p:txBody>
      </p:sp>
      <p:graphicFrame>
        <p:nvGraphicFramePr>
          <p:cNvPr id="72706" name="Object 14">
            <a:extLst>
              <a:ext uri="{FF2B5EF4-FFF2-40B4-BE49-F238E27FC236}">
                <a16:creationId xmlns:a16="http://schemas.microsoft.com/office/drawing/2014/main" id="{3EE01D8B-68EB-4756-5232-0CB86C9A119A}"/>
              </a:ext>
            </a:extLst>
          </p:cNvPr>
          <p:cNvGraphicFramePr>
            <a:graphicFrameLocks noChangeAspect="1"/>
          </p:cNvGraphicFramePr>
          <p:nvPr/>
        </p:nvGraphicFramePr>
        <p:xfrm>
          <a:off x="176213" y="2043113"/>
          <a:ext cx="8523287" cy="3101975"/>
        </p:xfrm>
        <a:graphic>
          <a:graphicData uri="http://schemas.openxmlformats.org/presentationml/2006/ole">
            <mc:AlternateContent xmlns:mc="http://schemas.openxmlformats.org/markup-compatibility/2006">
              <mc:Choice xmlns:v="urn:schemas-microsoft-com:vml" Requires="v">
                <p:oleObj name="公式" r:id="rId2" imgW="3288960" imgH="1371600" progId="Equation.3">
                  <p:embed/>
                </p:oleObj>
              </mc:Choice>
              <mc:Fallback>
                <p:oleObj name="公式" r:id="rId2" imgW="3288960" imgH="1371600" progId="Equation.3">
                  <p:embed/>
                  <p:pic>
                    <p:nvPicPr>
                      <p:cNvPr id="0" name="Objec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3" y="2043113"/>
                        <a:ext cx="8523287" cy="310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矩形 3">
            <a:extLst>
              <a:ext uri="{FF2B5EF4-FFF2-40B4-BE49-F238E27FC236}">
                <a16:creationId xmlns:a16="http://schemas.microsoft.com/office/drawing/2014/main" id="{E36EA21B-8089-F817-648E-BC12227E8B80}"/>
              </a:ext>
            </a:extLst>
          </p:cNvPr>
          <p:cNvSpPr>
            <a:spLocks noChangeArrowheads="1"/>
          </p:cNvSpPr>
          <p:nvPr/>
        </p:nvSpPr>
        <p:spPr bwMode="auto">
          <a:xfrm>
            <a:off x="219075" y="1412875"/>
            <a:ext cx="8791575"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kumimoji="0" lang="zh-CN" altLang="en-US"/>
              <a:t>为求</a:t>
            </a:r>
            <a:r>
              <a:rPr kumimoji="0" lang="en-US" altLang="zh-CN" i="1"/>
              <a:t>P</a:t>
            </a:r>
            <a:r>
              <a:rPr kumimoji="0" lang="en-US" altLang="zh-CN"/>
              <a:t>,</a:t>
            </a:r>
            <a:r>
              <a:rPr kumimoji="0" lang="zh-CN" altLang="en-US"/>
              <a:t>求</a:t>
            </a:r>
            <a:r>
              <a:rPr lang="en-US" altLang="zh-CN"/>
              <a:t>(</a:t>
            </a:r>
            <a:r>
              <a:rPr lang="en-US" altLang="zh-CN" i="1"/>
              <a:t>A</a:t>
            </a:r>
            <a:r>
              <a:rPr lang="en-US" altLang="zh-CN"/>
              <a:t>-4</a:t>
            </a:r>
            <a:r>
              <a:rPr lang="en-US" altLang="zh-CN" i="1"/>
              <a:t>I</a:t>
            </a:r>
            <a:r>
              <a:rPr lang="en-US" altLang="zh-CN"/>
              <a:t>)</a:t>
            </a:r>
            <a:r>
              <a:rPr lang="en-US" altLang="zh-CN" baseline="30000"/>
              <a:t>2</a:t>
            </a:r>
            <a:r>
              <a:rPr lang="en-US" altLang="zh-CN" i="1"/>
              <a:t>X</a:t>
            </a:r>
            <a:r>
              <a:rPr lang="en-US" altLang="zh-CN"/>
              <a:t>=0</a:t>
            </a:r>
            <a:r>
              <a:rPr kumimoji="0" lang="zh-CN" altLang="en-US"/>
              <a:t>的解</a:t>
            </a:r>
            <a:r>
              <a:rPr kumimoji="0" lang="en-US" altLang="zh-CN" i="1"/>
              <a:t>X</a:t>
            </a:r>
            <a:r>
              <a:rPr kumimoji="0" lang="en-US" altLang="zh-CN" baseline="-25000"/>
              <a:t>4</a:t>
            </a:r>
            <a:r>
              <a:rPr kumimoji="0" lang="en-US" altLang="zh-CN"/>
              <a:t>,</a:t>
            </a:r>
            <a:r>
              <a:rPr kumimoji="0" lang="en-US" altLang="zh-CN" i="1"/>
              <a:t>X</a:t>
            </a:r>
            <a:r>
              <a:rPr kumimoji="0" lang="en-US" altLang="zh-CN" baseline="-25000"/>
              <a:t>5</a:t>
            </a:r>
            <a:r>
              <a:rPr kumimoji="0" lang="zh-CN" altLang="en-US"/>
              <a:t>使</a:t>
            </a:r>
            <a:r>
              <a:rPr kumimoji="0" lang="en-US" altLang="zh-CN" i="1"/>
              <a:t>X</a:t>
            </a:r>
            <a:r>
              <a:rPr kumimoji="0" lang="en-US" altLang="zh-CN" baseline="-25000"/>
              <a:t>1</a:t>
            </a:r>
            <a:r>
              <a:rPr kumimoji="0" lang="en-US" altLang="zh-CN"/>
              <a:t>=</a:t>
            </a:r>
            <a:r>
              <a:rPr lang="en-US" altLang="zh-CN"/>
              <a:t>(</a:t>
            </a:r>
            <a:r>
              <a:rPr lang="en-US" altLang="zh-CN" i="1"/>
              <a:t>A</a:t>
            </a:r>
            <a:r>
              <a:rPr lang="en-US" altLang="zh-CN"/>
              <a:t>-4</a:t>
            </a:r>
            <a:r>
              <a:rPr lang="en-US" altLang="zh-CN" i="1"/>
              <a:t>I</a:t>
            </a:r>
            <a:r>
              <a:rPr lang="en-US" altLang="zh-CN"/>
              <a:t>)</a:t>
            </a:r>
            <a:r>
              <a:rPr lang="en-US" altLang="zh-CN" i="1"/>
              <a:t>X</a:t>
            </a:r>
            <a:r>
              <a:rPr lang="en-US" altLang="zh-CN" baseline="-25000"/>
              <a:t>4</a:t>
            </a:r>
            <a:r>
              <a:rPr lang="en-US" altLang="zh-CN" i="1"/>
              <a:t>, X</a:t>
            </a:r>
            <a:r>
              <a:rPr lang="en-US" altLang="zh-CN" baseline="-25000"/>
              <a:t>2</a:t>
            </a:r>
            <a:r>
              <a:rPr lang="en-US" altLang="zh-CN" i="1"/>
              <a:t>=</a:t>
            </a:r>
            <a:r>
              <a:rPr lang="en-US" altLang="zh-CN"/>
              <a:t>(</a:t>
            </a:r>
            <a:r>
              <a:rPr lang="en-US" altLang="zh-CN" i="1"/>
              <a:t>A</a:t>
            </a:r>
            <a:r>
              <a:rPr lang="en-US" altLang="zh-CN"/>
              <a:t>-4</a:t>
            </a:r>
            <a:r>
              <a:rPr lang="en-US" altLang="zh-CN" i="1"/>
              <a:t>I</a:t>
            </a:r>
            <a:r>
              <a:rPr lang="en-US" altLang="zh-CN"/>
              <a:t>)</a:t>
            </a:r>
            <a:r>
              <a:rPr lang="en-US" altLang="zh-CN" i="1"/>
              <a:t>X</a:t>
            </a:r>
            <a:r>
              <a:rPr lang="en-US" altLang="zh-CN" baseline="-25000"/>
              <a:t>5</a:t>
            </a:r>
            <a:r>
              <a:rPr lang="zh-CN" altLang="en-US"/>
              <a:t>线性无关</a:t>
            </a:r>
            <a:r>
              <a:rPr lang="en-US" altLang="zh-CN"/>
              <a:t>.</a:t>
            </a:r>
            <a:r>
              <a:rPr lang="zh-CN" altLang="en-US"/>
              <a:t>取</a:t>
            </a:r>
            <a:r>
              <a:rPr kumimoji="0" lang="en-US" altLang="zh-CN" i="1"/>
              <a:t>X</a:t>
            </a:r>
            <a:r>
              <a:rPr kumimoji="0" lang="en-US" altLang="zh-CN" baseline="-25000"/>
              <a:t>4</a:t>
            </a:r>
            <a:r>
              <a:rPr kumimoji="0" lang="en-US" altLang="zh-CN"/>
              <a:t>=(0,0,0,0,1,0</a:t>
            </a:r>
            <a:r>
              <a:rPr lang="en-US" altLang="zh-CN"/>
              <a:t>)</a:t>
            </a:r>
            <a:r>
              <a:rPr lang="en-US" altLang="zh-CN" i="1" baseline="30000"/>
              <a:t>T</a:t>
            </a:r>
            <a:r>
              <a:rPr lang="en-US" altLang="zh-CN"/>
              <a:t>, </a:t>
            </a:r>
            <a:r>
              <a:rPr lang="en-US" altLang="zh-CN" i="1"/>
              <a:t>X</a:t>
            </a:r>
            <a:r>
              <a:rPr lang="en-US" altLang="zh-CN" baseline="-25000"/>
              <a:t>5</a:t>
            </a:r>
            <a:r>
              <a:rPr lang="en-US" altLang="zh-CN"/>
              <a:t>=(</a:t>
            </a:r>
            <a:r>
              <a:rPr kumimoji="0" lang="en-US" altLang="zh-CN"/>
              <a:t>0,0,0,0,0,1</a:t>
            </a:r>
            <a:r>
              <a:rPr lang="en-US" altLang="zh-CN"/>
              <a:t>)</a:t>
            </a:r>
            <a:r>
              <a:rPr lang="en-US" altLang="zh-CN" i="1" baseline="30000"/>
              <a:t>T</a:t>
            </a:r>
            <a:r>
              <a:rPr lang="en-US" altLang="zh-CN"/>
              <a:t>, </a:t>
            </a:r>
            <a:r>
              <a:rPr kumimoji="0" lang="en-US" altLang="zh-CN" i="1"/>
              <a:t>X</a:t>
            </a:r>
            <a:r>
              <a:rPr kumimoji="0" lang="en-US" altLang="zh-CN" baseline="-25000"/>
              <a:t>1</a:t>
            </a:r>
            <a:r>
              <a:rPr lang="en-US" altLang="zh-CN"/>
              <a:t>=(1</a:t>
            </a:r>
            <a:r>
              <a:rPr kumimoji="0" lang="en-US" altLang="zh-CN"/>
              <a:t>,2,-1,1,1,-2</a:t>
            </a:r>
            <a:r>
              <a:rPr lang="en-US" altLang="zh-CN"/>
              <a:t>)</a:t>
            </a:r>
            <a:r>
              <a:rPr lang="en-US" altLang="zh-CN" i="1" baseline="30000"/>
              <a:t>T</a:t>
            </a:r>
            <a:r>
              <a:rPr lang="en-US" altLang="zh-CN"/>
              <a:t>, </a:t>
            </a:r>
            <a:r>
              <a:rPr lang="en-US" altLang="zh-CN" i="1"/>
              <a:t>X</a:t>
            </a:r>
            <a:r>
              <a:rPr lang="en-US" altLang="zh-CN" baseline="-25000"/>
              <a:t>2</a:t>
            </a:r>
            <a:r>
              <a:rPr lang="en-US" altLang="zh-CN"/>
              <a:t>=(</a:t>
            </a:r>
            <a:r>
              <a:rPr kumimoji="0" lang="en-US" altLang="zh-CN"/>
              <a:t>0,-1,-1,0, 0,0</a:t>
            </a:r>
            <a:r>
              <a:rPr lang="en-US" altLang="zh-CN"/>
              <a:t>)</a:t>
            </a:r>
            <a:r>
              <a:rPr lang="en-US" altLang="zh-CN" i="1" baseline="30000"/>
              <a:t>T</a:t>
            </a:r>
            <a:r>
              <a:rPr lang="zh-CN" altLang="en-US"/>
              <a:t>线性无关满足要求</a:t>
            </a:r>
            <a:r>
              <a:rPr lang="en-US" altLang="zh-CN"/>
              <a:t>.</a:t>
            </a:r>
            <a:endParaRPr lang="zh-CN" altLang="en-US"/>
          </a:p>
        </p:txBody>
      </p:sp>
      <p:sp>
        <p:nvSpPr>
          <p:cNvPr id="99331" name="矩形 5">
            <a:extLst>
              <a:ext uri="{FF2B5EF4-FFF2-40B4-BE49-F238E27FC236}">
                <a16:creationId xmlns:a16="http://schemas.microsoft.com/office/drawing/2014/main" id="{15E4E492-BA6B-9C6E-6B29-DD9783C35C7E}"/>
              </a:ext>
            </a:extLst>
          </p:cNvPr>
          <p:cNvSpPr>
            <a:spLocks noChangeArrowheads="1"/>
          </p:cNvSpPr>
          <p:nvPr/>
        </p:nvSpPr>
        <p:spPr bwMode="auto">
          <a:xfrm>
            <a:off x="161925" y="3575050"/>
            <a:ext cx="8804275" cy="252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en-US" altLang="zh-CN"/>
              <a:t>    </a:t>
            </a:r>
            <a:r>
              <a:rPr lang="en-US" altLang="zh-CN" i="1"/>
              <a:t> X</a:t>
            </a:r>
            <a:r>
              <a:rPr lang="en-US" altLang="zh-CN" baseline="-25000"/>
              <a:t>1</a:t>
            </a:r>
            <a:r>
              <a:rPr lang="en-US" altLang="zh-CN"/>
              <a:t>,</a:t>
            </a:r>
            <a:r>
              <a:rPr lang="en-US" altLang="zh-CN" i="1"/>
              <a:t>X</a:t>
            </a:r>
            <a:r>
              <a:rPr lang="en-US" altLang="zh-CN" baseline="-25000"/>
              <a:t>2</a:t>
            </a:r>
            <a:r>
              <a:rPr lang="zh-CN" altLang="en-US"/>
              <a:t>是</a:t>
            </a:r>
            <a:r>
              <a:rPr lang="en-US" altLang="zh-CN"/>
              <a:t>(</a:t>
            </a:r>
            <a:r>
              <a:rPr lang="en-US" altLang="zh-CN" i="1"/>
              <a:t>A</a:t>
            </a:r>
            <a:r>
              <a:rPr lang="en-US" altLang="zh-CN"/>
              <a:t>-4</a:t>
            </a:r>
            <a:r>
              <a:rPr lang="en-US" altLang="zh-CN" i="1"/>
              <a:t>I</a:t>
            </a:r>
            <a:r>
              <a:rPr lang="en-US" altLang="zh-CN"/>
              <a:t>)</a:t>
            </a:r>
            <a:r>
              <a:rPr lang="en-US" altLang="zh-CN" i="1"/>
              <a:t>X</a:t>
            </a:r>
            <a:r>
              <a:rPr lang="en-US" altLang="zh-CN"/>
              <a:t>=0</a:t>
            </a:r>
            <a:r>
              <a:rPr lang="zh-CN" altLang="en-US"/>
              <a:t>的线性无关解</a:t>
            </a:r>
            <a:r>
              <a:rPr lang="en-US" altLang="zh-CN"/>
              <a:t>,</a:t>
            </a:r>
            <a:r>
              <a:rPr lang="zh-CN" altLang="en-US"/>
              <a:t>要扩充为上述方程的基础解系</a:t>
            </a:r>
            <a:r>
              <a:rPr lang="en-US" altLang="zh-CN"/>
              <a:t>.</a:t>
            </a:r>
            <a:r>
              <a:rPr lang="zh-CN" altLang="en-US"/>
              <a:t>为此</a:t>
            </a:r>
            <a:r>
              <a:rPr lang="en-US" altLang="zh-CN"/>
              <a:t>,</a:t>
            </a:r>
            <a:r>
              <a:rPr lang="zh-CN" altLang="en-US"/>
              <a:t>先求出</a:t>
            </a:r>
            <a:r>
              <a:rPr lang="en-US" altLang="zh-CN" i="1"/>
              <a:t>W</a:t>
            </a:r>
            <a:r>
              <a:rPr lang="en-US" altLang="zh-CN" baseline="-25000"/>
              <a:t>1</a:t>
            </a:r>
            <a:r>
              <a:rPr lang="zh-CN" altLang="en-US"/>
              <a:t>的基础解系</a:t>
            </a:r>
            <a:r>
              <a:rPr lang="en-US" altLang="zh-CN" i="1"/>
              <a:t>Y</a:t>
            </a:r>
            <a:r>
              <a:rPr lang="en-US" altLang="zh-CN" baseline="-25000"/>
              <a:t>1</a:t>
            </a:r>
            <a:r>
              <a:rPr lang="en-US" altLang="zh-CN"/>
              <a:t>,</a:t>
            </a:r>
            <a:r>
              <a:rPr lang="en-US" altLang="zh-CN" i="1"/>
              <a:t>Y</a:t>
            </a:r>
            <a:r>
              <a:rPr lang="en-US" altLang="zh-CN" baseline="-25000"/>
              <a:t>2</a:t>
            </a:r>
            <a:r>
              <a:rPr lang="en-US" altLang="zh-CN"/>
              <a:t>,</a:t>
            </a:r>
            <a:r>
              <a:rPr lang="en-US" altLang="zh-CN" i="1"/>
              <a:t>Y</a:t>
            </a:r>
            <a:r>
              <a:rPr lang="en-US" altLang="zh-CN" baseline="-25000"/>
              <a:t>3</a:t>
            </a:r>
            <a:r>
              <a:rPr lang="en-US" altLang="zh-CN"/>
              <a:t>,</a:t>
            </a:r>
            <a:r>
              <a:rPr lang="zh-CN" altLang="en-US"/>
              <a:t>再求</a:t>
            </a:r>
            <a:r>
              <a:rPr lang="en-US" altLang="zh-CN" i="1"/>
              <a:t>X</a:t>
            </a:r>
            <a:r>
              <a:rPr lang="en-US" altLang="zh-CN" baseline="-25000"/>
              <a:t>1</a:t>
            </a:r>
            <a:r>
              <a:rPr lang="en-US" altLang="zh-CN"/>
              <a:t>,</a:t>
            </a:r>
            <a:r>
              <a:rPr lang="en-US" altLang="zh-CN" i="1"/>
              <a:t>X</a:t>
            </a:r>
            <a:r>
              <a:rPr lang="en-US" altLang="zh-CN" baseline="-25000"/>
              <a:t>2</a:t>
            </a:r>
            <a:r>
              <a:rPr lang="en-US" altLang="zh-CN"/>
              <a:t>,</a:t>
            </a:r>
            <a:r>
              <a:rPr lang="en-US" altLang="zh-CN" i="1"/>
              <a:t>Y</a:t>
            </a:r>
            <a:r>
              <a:rPr lang="en-US" altLang="zh-CN" baseline="-25000"/>
              <a:t>1</a:t>
            </a:r>
            <a:r>
              <a:rPr lang="en-US" altLang="zh-CN"/>
              <a:t>,</a:t>
            </a:r>
            <a:r>
              <a:rPr lang="en-US" altLang="zh-CN" i="1"/>
              <a:t>Y</a:t>
            </a:r>
            <a:r>
              <a:rPr lang="en-US" altLang="zh-CN" baseline="-25000"/>
              <a:t>2</a:t>
            </a:r>
            <a:r>
              <a:rPr lang="en-US" altLang="zh-CN"/>
              <a:t>,</a:t>
            </a:r>
            <a:r>
              <a:rPr lang="en-US" altLang="zh-CN" i="1"/>
              <a:t>Y</a:t>
            </a:r>
            <a:r>
              <a:rPr lang="en-US" altLang="zh-CN" baseline="-25000"/>
              <a:t>3</a:t>
            </a:r>
            <a:r>
              <a:rPr lang="zh-CN" altLang="en-US"/>
              <a:t>的极大线性无关组</a:t>
            </a:r>
            <a:r>
              <a:rPr lang="en-US" altLang="zh-CN" i="1"/>
              <a:t>X</a:t>
            </a:r>
            <a:r>
              <a:rPr lang="en-US" altLang="zh-CN" baseline="-25000"/>
              <a:t>1</a:t>
            </a:r>
            <a:r>
              <a:rPr lang="en-US" altLang="zh-CN"/>
              <a:t>,</a:t>
            </a:r>
            <a:r>
              <a:rPr lang="en-US" altLang="zh-CN" i="1"/>
              <a:t>X</a:t>
            </a:r>
            <a:r>
              <a:rPr lang="en-US" altLang="zh-CN" baseline="-25000"/>
              <a:t>2</a:t>
            </a:r>
            <a:r>
              <a:rPr lang="en-US" altLang="zh-CN"/>
              <a:t>,</a:t>
            </a:r>
            <a:r>
              <a:rPr lang="en-US" altLang="zh-CN" i="1"/>
              <a:t>Y</a:t>
            </a:r>
            <a:r>
              <a:rPr lang="en-US" altLang="zh-CN" i="1" baseline="-25000"/>
              <a:t>i</a:t>
            </a:r>
            <a:r>
              <a:rPr lang="en-US" altLang="zh-CN"/>
              <a:t>,,</a:t>
            </a:r>
            <a:r>
              <a:rPr lang="zh-CN" altLang="en-US"/>
              <a:t>取</a:t>
            </a:r>
            <a:r>
              <a:rPr lang="en-US" altLang="zh-CN" i="1"/>
              <a:t>X</a:t>
            </a:r>
            <a:r>
              <a:rPr lang="en-US" altLang="zh-CN" baseline="-25000"/>
              <a:t>3</a:t>
            </a:r>
            <a:r>
              <a:rPr lang="en-US" altLang="zh-CN"/>
              <a:t>=</a:t>
            </a:r>
            <a:r>
              <a:rPr lang="en-US" altLang="zh-CN" i="1"/>
              <a:t>Y</a:t>
            </a:r>
            <a:r>
              <a:rPr lang="en-US" altLang="zh-CN" i="1" baseline="-25000"/>
              <a:t>i</a:t>
            </a:r>
            <a:r>
              <a:rPr lang="zh-CN" altLang="en-US"/>
              <a:t>即可</a:t>
            </a:r>
            <a:r>
              <a:rPr lang="en-US" altLang="zh-CN"/>
              <a:t>,</a:t>
            </a:r>
            <a:r>
              <a:rPr lang="zh-CN" altLang="en-US"/>
              <a:t>计算得</a:t>
            </a:r>
            <a:r>
              <a:rPr lang="en-US" altLang="zh-CN" i="1"/>
              <a:t>X</a:t>
            </a:r>
            <a:r>
              <a:rPr lang="en-US" altLang="zh-CN" baseline="-25000"/>
              <a:t>3</a:t>
            </a:r>
            <a:r>
              <a:rPr lang="en-US" altLang="zh-CN"/>
              <a:t>=(1,1,0,1,1,0)</a:t>
            </a:r>
            <a:r>
              <a:rPr lang="en-US" altLang="zh-CN" i="1" baseline="30000"/>
              <a:t>T</a:t>
            </a:r>
            <a:r>
              <a:rPr lang="en-US" altLang="zh-CN"/>
              <a:t>.</a:t>
            </a:r>
            <a:r>
              <a:rPr lang="zh-CN" altLang="en-US"/>
              <a:t>至此</a:t>
            </a:r>
            <a:r>
              <a:rPr lang="en-US" altLang="zh-CN"/>
              <a:t>,</a:t>
            </a:r>
            <a:r>
              <a:rPr lang="zh-CN" altLang="en-US"/>
              <a:t>求得</a:t>
            </a:r>
            <a:r>
              <a:rPr lang="en-US" altLang="zh-CN" i="1"/>
              <a:t>P</a:t>
            </a:r>
            <a:r>
              <a:rPr lang="zh-CN" altLang="en-US"/>
              <a:t>和</a:t>
            </a:r>
            <a:r>
              <a:rPr lang="en-US" altLang="zh-CN" i="1"/>
              <a:t>J</a:t>
            </a:r>
            <a:r>
              <a:rPr lang="zh-CN" altLang="en-US"/>
              <a:t>为</a:t>
            </a:r>
          </a:p>
        </p:txBody>
      </p:sp>
      <p:sp>
        <p:nvSpPr>
          <p:cNvPr id="99332" name="Rectangle 5">
            <a:extLst>
              <a:ext uri="{FF2B5EF4-FFF2-40B4-BE49-F238E27FC236}">
                <a16:creationId xmlns:a16="http://schemas.microsoft.com/office/drawing/2014/main" id="{094BAA40-4DDD-1BA4-AD7C-30E67EE989F7}"/>
              </a:ext>
            </a:extLst>
          </p:cNvPr>
          <p:cNvSpPr>
            <a:spLocks noChangeArrowheads="1"/>
          </p:cNvSpPr>
          <p:nvPr/>
        </p:nvSpPr>
        <p:spPr bwMode="auto">
          <a:xfrm>
            <a:off x="250825" y="287338"/>
            <a:ext cx="86121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    由维数图知</a:t>
            </a:r>
            <a:r>
              <a:rPr lang="en-US" altLang="zh-CN"/>
              <a:t>4</a:t>
            </a:r>
            <a:r>
              <a:rPr lang="zh-CN" altLang="en-US"/>
              <a:t>对应的</a:t>
            </a:r>
            <a:r>
              <a:rPr lang="en-US" altLang="zh-CN"/>
              <a:t>Jordan</a:t>
            </a:r>
            <a:r>
              <a:rPr lang="zh-CN" altLang="en-US"/>
              <a:t>块有</a:t>
            </a:r>
            <a:r>
              <a:rPr lang="en-US" altLang="zh-CN"/>
              <a:t>3</a:t>
            </a:r>
            <a:r>
              <a:rPr lang="zh-CN" altLang="en-US"/>
              <a:t>个</a:t>
            </a:r>
            <a:r>
              <a:rPr lang="en-US" altLang="zh-CN"/>
              <a:t>,</a:t>
            </a:r>
            <a:r>
              <a:rPr lang="zh-CN" altLang="en-US"/>
              <a:t>阶数分别为</a:t>
            </a:r>
            <a:r>
              <a:rPr lang="en-US" altLang="zh-CN"/>
              <a:t>2,2,1.</a:t>
            </a:r>
          </a:p>
        </p:txBody>
      </p:sp>
    </p:spTree>
  </p:cSld>
  <p:clrMapOvr>
    <a:masterClrMapping/>
  </p:clrMapOvr>
  <p:transition>
    <p:wipe dir="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730" name="Object 14">
            <a:extLst>
              <a:ext uri="{FF2B5EF4-FFF2-40B4-BE49-F238E27FC236}">
                <a16:creationId xmlns:a16="http://schemas.microsoft.com/office/drawing/2014/main" id="{9C1CB71F-1A86-C065-9451-E93FC9A91C32}"/>
              </a:ext>
            </a:extLst>
          </p:cNvPr>
          <p:cNvGraphicFramePr>
            <a:graphicFrameLocks noChangeAspect="1"/>
          </p:cNvGraphicFramePr>
          <p:nvPr/>
        </p:nvGraphicFramePr>
        <p:xfrm>
          <a:off x="280988" y="349250"/>
          <a:ext cx="8226425" cy="6261100"/>
        </p:xfrm>
        <a:graphic>
          <a:graphicData uri="http://schemas.openxmlformats.org/presentationml/2006/ole">
            <mc:AlternateContent xmlns:mc="http://schemas.openxmlformats.org/markup-compatibility/2006">
              <mc:Choice xmlns:v="urn:schemas-microsoft-com:vml" Requires="v">
                <p:oleObj name="公式" r:id="rId2" imgW="3174840" imgH="2768400" progId="Equation.3">
                  <p:embed/>
                </p:oleObj>
              </mc:Choice>
              <mc:Fallback>
                <p:oleObj name="公式" r:id="rId2" imgW="3174840" imgH="2768400" progId="Equation.3">
                  <p:embed/>
                  <p:pic>
                    <p:nvPicPr>
                      <p:cNvPr id="0" name="Objec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88" y="349250"/>
                        <a:ext cx="8226425" cy="626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矩形 1">
            <a:extLst>
              <a:ext uri="{FF2B5EF4-FFF2-40B4-BE49-F238E27FC236}">
                <a16:creationId xmlns:a16="http://schemas.microsoft.com/office/drawing/2014/main" id="{62BCBAF0-4F39-FCA5-FA0A-AA6D8316F0BE}"/>
              </a:ext>
            </a:extLst>
          </p:cNvPr>
          <p:cNvSpPr>
            <a:spLocks noChangeArrowheads="1"/>
          </p:cNvSpPr>
          <p:nvPr/>
        </p:nvSpPr>
        <p:spPr bwMode="auto">
          <a:xfrm>
            <a:off x="428625" y="219075"/>
            <a:ext cx="8329613"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证明</a:t>
            </a:r>
            <a:r>
              <a:rPr lang="en-US" altLang="zh-CN"/>
              <a:t>: S=</a:t>
            </a:r>
            <a:r>
              <a:rPr lang="en-US" altLang="zh-CN" i="1"/>
              <a:t>A</a:t>
            </a:r>
            <a:r>
              <a:rPr lang="en-US" altLang="zh-CN" i="1" baseline="30000"/>
              <a:t>T</a:t>
            </a:r>
            <a:r>
              <a:rPr lang="en-US" altLang="zh-CN" i="1"/>
              <a:t>A</a:t>
            </a:r>
            <a:r>
              <a:rPr lang="zh-CN" altLang="en-US"/>
              <a:t>正定实对称</a:t>
            </a:r>
            <a:r>
              <a:rPr lang="en-US" altLang="zh-CN"/>
              <a:t>,</a:t>
            </a:r>
            <a:r>
              <a:rPr lang="zh-CN" altLang="en-US"/>
              <a:t>存在可逆上三角阵</a:t>
            </a:r>
            <a:r>
              <a:rPr lang="en-US" altLang="zh-CN"/>
              <a:t>T</a:t>
            </a:r>
            <a:r>
              <a:rPr lang="zh-CN" altLang="en-US"/>
              <a:t>使得</a:t>
            </a:r>
            <a:r>
              <a:rPr lang="en-US" altLang="zh-CN" i="1"/>
              <a:t>T</a:t>
            </a:r>
            <a:r>
              <a:rPr lang="en-US" altLang="zh-CN" i="1" baseline="30000"/>
              <a:t>T</a:t>
            </a:r>
            <a:r>
              <a:rPr lang="en-US" altLang="zh-CN" i="1"/>
              <a:t>ST=I</a:t>
            </a:r>
            <a:r>
              <a:rPr lang="en-US" altLang="zh-CN"/>
              <a:t>,</a:t>
            </a:r>
            <a:r>
              <a:rPr lang="zh-CN" altLang="en-US"/>
              <a:t>令</a:t>
            </a:r>
            <a:r>
              <a:rPr lang="en-US" altLang="zh-CN" i="1"/>
              <a:t>P=AT</a:t>
            </a:r>
            <a:r>
              <a:rPr lang="zh-CN" altLang="en-US"/>
              <a:t>正交，则</a:t>
            </a:r>
            <a:r>
              <a:rPr lang="en-US" altLang="zh-CN" i="1"/>
              <a:t>A</a:t>
            </a:r>
            <a:r>
              <a:rPr lang="en-US" altLang="zh-CN"/>
              <a:t>=</a:t>
            </a:r>
            <a:r>
              <a:rPr lang="en-US" altLang="zh-CN" i="1"/>
              <a:t>PT</a:t>
            </a:r>
            <a:r>
              <a:rPr lang="en-US" altLang="zh-CN" baseline="30000"/>
              <a:t>-1</a:t>
            </a:r>
            <a:r>
              <a:rPr lang="en-US" altLang="zh-CN"/>
              <a:t>.</a:t>
            </a:r>
            <a:endParaRPr lang="zh-CN" altLang="en-US"/>
          </a:p>
        </p:txBody>
      </p:sp>
      <p:sp>
        <p:nvSpPr>
          <p:cNvPr id="4100" name="矩形 2">
            <a:extLst>
              <a:ext uri="{FF2B5EF4-FFF2-40B4-BE49-F238E27FC236}">
                <a16:creationId xmlns:a16="http://schemas.microsoft.com/office/drawing/2014/main" id="{5E23926A-CCAD-5401-5B82-6E0E34DC2FA5}"/>
              </a:ext>
            </a:extLst>
          </p:cNvPr>
          <p:cNvSpPr>
            <a:spLocks noChangeArrowheads="1"/>
          </p:cNvSpPr>
          <p:nvPr/>
        </p:nvSpPr>
        <p:spPr bwMode="auto">
          <a:xfrm>
            <a:off x="433388" y="1262063"/>
            <a:ext cx="8493125"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t>定义</a:t>
            </a:r>
            <a:r>
              <a:rPr lang="en-US" altLang="zh-CN"/>
              <a:t>:</a:t>
            </a:r>
            <a:r>
              <a:rPr lang="zh-CN" altLang="en-US"/>
              <a:t>设</a:t>
            </a:r>
            <a:r>
              <a:rPr lang="en-US" altLang="zh-CN" i="1"/>
              <a:t>S</a:t>
            </a:r>
            <a:r>
              <a:rPr lang="en-US" altLang="zh-CN" baseline="-25000"/>
              <a:t>1</a:t>
            </a:r>
            <a:r>
              <a:rPr lang="en-US" altLang="zh-CN"/>
              <a:t>,</a:t>
            </a:r>
            <a:r>
              <a:rPr lang="en-US" altLang="zh-CN" i="1"/>
              <a:t>S</a:t>
            </a:r>
            <a:r>
              <a:rPr lang="en-US" altLang="zh-CN" baseline="-25000"/>
              <a:t>2</a:t>
            </a:r>
            <a:r>
              <a:rPr lang="zh-CN" altLang="en-US"/>
              <a:t>为欧氏空间中的向量组，如果</a:t>
            </a:r>
            <a:endParaRPr lang="en-US" altLang="zh-CN"/>
          </a:p>
          <a:p>
            <a:pPr eaLnBrk="1" hangingPunct="1"/>
            <a:endParaRPr lang="en-US" altLang="zh-CN"/>
          </a:p>
          <a:p>
            <a:pPr eaLnBrk="1" hangingPunct="1"/>
            <a:r>
              <a:rPr lang="zh-CN" altLang="en-US"/>
              <a:t>就称</a:t>
            </a:r>
            <a:r>
              <a:rPr lang="en-US" altLang="zh-CN" i="1"/>
              <a:t>S</a:t>
            </a:r>
            <a:r>
              <a:rPr lang="en-US" altLang="zh-CN" baseline="-25000"/>
              <a:t>1</a:t>
            </a:r>
            <a:r>
              <a:rPr lang="en-US" altLang="zh-CN"/>
              <a:t>⊥</a:t>
            </a:r>
            <a:r>
              <a:rPr lang="en-US" altLang="zh-CN" i="1"/>
              <a:t>S</a:t>
            </a:r>
            <a:r>
              <a:rPr lang="en-US" altLang="zh-CN" baseline="-25000"/>
              <a:t>2</a:t>
            </a:r>
            <a:r>
              <a:rPr lang="en-US" altLang="zh-CN"/>
              <a:t>. </a:t>
            </a:r>
            <a:r>
              <a:rPr lang="zh-CN" altLang="en-US"/>
              <a:t>对</a:t>
            </a:r>
            <a:r>
              <a:rPr lang="en-US" altLang="zh-CN"/>
              <a:t>V</a:t>
            </a:r>
            <a:r>
              <a:rPr lang="zh-CN" altLang="en-US"/>
              <a:t>的任意子集</a:t>
            </a:r>
            <a:r>
              <a:rPr lang="en-US" altLang="zh-CN"/>
              <a:t>S,</a:t>
            </a:r>
            <a:r>
              <a:rPr lang="zh-CN" altLang="en-US"/>
              <a:t>记      </a:t>
            </a:r>
            <a:r>
              <a:rPr lang="en-US" altLang="zh-CN" i="1"/>
              <a:t>S</a:t>
            </a:r>
            <a:r>
              <a:rPr lang="en-US" altLang="zh-CN" baseline="30000"/>
              <a:t>⊥</a:t>
            </a:r>
            <a:r>
              <a:rPr lang="en-US" altLang="zh-CN"/>
              <a:t>={</a:t>
            </a:r>
            <a:r>
              <a:rPr lang="el-GR" altLang="zh-CN" i="1"/>
              <a:t>β</a:t>
            </a:r>
            <a:r>
              <a:rPr lang="el-GR" altLang="zh-CN"/>
              <a:t>∈</a:t>
            </a:r>
            <a:r>
              <a:rPr lang="en-US" altLang="zh-CN" i="1"/>
              <a:t>V</a:t>
            </a:r>
            <a:r>
              <a:rPr lang="en-US" altLang="zh-CN"/>
              <a:t>|</a:t>
            </a:r>
            <a:r>
              <a:rPr lang="en-US" altLang="zh-CN" i="1"/>
              <a:t>S</a:t>
            </a:r>
            <a:r>
              <a:rPr lang="en-US" altLang="zh-CN"/>
              <a:t>⊥</a:t>
            </a:r>
            <a:r>
              <a:rPr lang="el-GR" altLang="zh-CN"/>
              <a:t> </a:t>
            </a:r>
            <a:r>
              <a:rPr lang="el-GR" altLang="zh-CN" i="1"/>
              <a:t>β</a:t>
            </a:r>
            <a:r>
              <a:rPr lang="en-US" altLang="zh-CN"/>
              <a:t>}.</a:t>
            </a:r>
            <a:endParaRPr lang="zh-CN" altLang="en-US"/>
          </a:p>
        </p:txBody>
      </p:sp>
      <p:graphicFrame>
        <p:nvGraphicFramePr>
          <p:cNvPr id="4098" name="Object 6">
            <a:extLst>
              <a:ext uri="{FF2B5EF4-FFF2-40B4-BE49-F238E27FC236}">
                <a16:creationId xmlns:a16="http://schemas.microsoft.com/office/drawing/2014/main" id="{C5B04971-B854-8AE8-5A13-DD79DC45C090}"/>
              </a:ext>
            </a:extLst>
          </p:cNvPr>
          <p:cNvGraphicFramePr>
            <a:graphicFrameLocks noChangeAspect="1"/>
          </p:cNvGraphicFramePr>
          <p:nvPr/>
        </p:nvGraphicFramePr>
        <p:xfrm>
          <a:off x="2630488" y="1979613"/>
          <a:ext cx="3597275" cy="631825"/>
        </p:xfrm>
        <a:graphic>
          <a:graphicData uri="http://schemas.openxmlformats.org/presentationml/2006/ole">
            <mc:AlternateContent xmlns:mc="http://schemas.openxmlformats.org/markup-compatibility/2006">
              <mc:Choice xmlns:v="urn:schemas-microsoft-com:vml" Requires="v">
                <p:oleObj name="Equation" r:id="rId2" imgW="1460160" imgH="215640" progId="Equation.3">
                  <p:embed/>
                </p:oleObj>
              </mc:Choice>
              <mc:Fallback>
                <p:oleObj name="Equation" r:id="rId2" imgW="1460160" imgH="21564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0488" y="1979613"/>
                        <a:ext cx="3597275"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1" name="矩形 4">
            <a:extLst>
              <a:ext uri="{FF2B5EF4-FFF2-40B4-BE49-F238E27FC236}">
                <a16:creationId xmlns:a16="http://schemas.microsoft.com/office/drawing/2014/main" id="{7FECE933-B306-50AA-A061-7F6A106A90C1}"/>
              </a:ext>
            </a:extLst>
          </p:cNvPr>
          <p:cNvSpPr>
            <a:spLocks noChangeArrowheads="1"/>
          </p:cNvSpPr>
          <p:nvPr/>
        </p:nvSpPr>
        <p:spPr bwMode="auto">
          <a:xfrm>
            <a:off x="404813" y="3783013"/>
            <a:ext cx="8286750"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FF00"/>
                </a:solidFill>
              </a:rPr>
              <a:t>定理</a:t>
            </a:r>
            <a:r>
              <a:rPr lang="en-US" altLang="zh-CN">
                <a:solidFill>
                  <a:srgbClr val="FFFF00"/>
                </a:solidFill>
              </a:rPr>
              <a:t>:</a:t>
            </a:r>
            <a:r>
              <a:rPr lang="en-US" altLang="zh-CN"/>
              <a:t>(1)</a:t>
            </a:r>
            <a:r>
              <a:rPr lang="zh-CN" altLang="en-US"/>
              <a:t>设</a:t>
            </a:r>
            <a:r>
              <a:rPr lang="en-US" altLang="zh-CN" i="1"/>
              <a:t>S</a:t>
            </a:r>
            <a:r>
              <a:rPr lang="en-US" altLang="zh-CN" baseline="-25000"/>
              <a:t>1</a:t>
            </a:r>
            <a:r>
              <a:rPr lang="en-US" altLang="zh-CN"/>
              <a:t>,</a:t>
            </a:r>
            <a:r>
              <a:rPr lang="en-US" altLang="zh-CN" i="1"/>
              <a:t>S</a:t>
            </a:r>
            <a:r>
              <a:rPr lang="en-US" altLang="zh-CN" baseline="-25000"/>
              <a:t>2 </a:t>
            </a:r>
            <a:r>
              <a:rPr lang="zh-CN" altLang="en-US"/>
              <a:t>为欧氏空间</a:t>
            </a:r>
            <a:r>
              <a:rPr lang="en-US" altLang="zh-CN" i="1"/>
              <a:t>V</a:t>
            </a:r>
            <a:r>
              <a:rPr lang="zh-CN" altLang="en-US"/>
              <a:t>中的向量组</a:t>
            </a:r>
            <a:r>
              <a:rPr lang="en-US" altLang="zh-CN"/>
              <a:t>,</a:t>
            </a:r>
            <a:r>
              <a:rPr lang="zh-CN" altLang="en-US"/>
              <a:t>则</a:t>
            </a:r>
            <a:r>
              <a:rPr lang="en-US" altLang="zh-CN" i="1"/>
              <a:t>S</a:t>
            </a:r>
            <a:r>
              <a:rPr lang="en-US" altLang="zh-CN" baseline="-25000"/>
              <a:t>1</a:t>
            </a:r>
            <a:r>
              <a:rPr lang="en-US" altLang="zh-CN"/>
              <a:t>⊥</a:t>
            </a:r>
            <a:r>
              <a:rPr lang="en-US" altLang="zh-CN" i="1"/>
              <a:t>S</a:t>
            </a:r>
            <a:r>
              <a:rPr lang="en-US" altLang="zh-CN" baseline="-25000"/>
              <a:t>2  </a:t>
            </a:r>
            <a:r>
              <a:rPr lang="en-US" altLang="zh-CN"/>
              <a:t>iff V(</a:t>
            </a:r>
            <a:r>
              <a:rPr lang="en-US" altLang="zh-CN" i="1"/>
              <a:t>S</a:t>
            </a:r>
            <a:r>
              <a:rPr lang="en-US" altLang="zh-CN" baseline="-25000"/>
              <a:t>1</a:t>
            </a:r>
            <a:r>
              <a:rPr lang="en-US" altLang="zh-CN"/>
              <a:t>)⊥V(</a:t>
            </a:r>
            <a:r>
              <a:rPr lang="en-US" altLang="zh-CN" i="1"/>
              <a:t>S</a:t>
            </a:r>
            <a:r>
              <a:rPr lang="en-US" altLang="zh-CN" baseline="-25000"/>
              <a:t>2</a:t>
            </a:r>
            <a:r>
              <a:rPr lang="en-US" altLang="zh-CN"/>
              <a:t>).                                      (2)</a:t>
            </a:r>
            <a:r>
              <a:rPr lang="zh-CN" altLang="en-US"/>
              <a:t>设</a:t>
            </a:r>
            <a:r>
              <a:rPr lang="en-US" altLang="zh-CN" i="1"/>
              <a:t>S</a:t>
            </a:r>
            <a:r>
              <a:rPr lang="zh-CN" altLang="en-US"/>
              <a:t>为欧氏空间</a:t>
            </a:r>
            <a:r>
              <a:rPr lang="en-US" altLang="zh-CN"/>
              <a:t>V</a:t>
            </a:r>
            <a:r>
              <a:rPr lang="zh-CN" altLang="en-US"/>
              <a:t>中的向量组</a:t>
            </a:r>
            <a:r>
              <a:rPr lang="en-US" altLang="zh-CN"/>
              <a:t>, </a:t>
            </a:r>
            <a:r>
              <a:rPr lang="en-US" altLang="zh-CN" i="1"/>
              <a:t>S</a:t>
            </a:r>
            <a:r>
              <a:rPr lang="en-US" altLang="zh-CN" baseline="30000"/>
              <a:t>⊥ </a:t>
            </a:r>
            <a:r>
              <a:rPr lang="en-US" altLang="zh-CN"/>
              <a:t>= </a:t>
            </a:r>
            <a:r>
              <a:rPr lang="en-US" altLang="zh-CN" i="1"/>
              <a:t>V</a:t>
            </a:r>
            <a:r>
              <a:rPr lang="en-US" altLang="zh-CN"/>
              <a:t>(</a:t>
            </a:r>
            <a:r>
              <a:rPr lang="en-US" altLang="zh-CN" i="1"/>
              <a:t>S</a:t>
            </a:r>
            <a:r>
              <a:rPr lang="en-US" altLang="zh-CN"/>
              <a:t>)</a:t>
            </a:r>
            <a:r>
              <a:rPr lang="en-US" altLang="zh-CN" baseline="30000"/>
              <a:t>⊥</a:t>
            </a:r>
            <a:r>
              <a:rPr lang="en-US" altLang="zh-CN"/>
              <a:t>.  (3)</a:t>
            </a:r>
            <a:r>
              <a:rPr lang="zh-CN" altLang="en-US"/>
              <a:t>设</a:t>
            </a:r>
            <a:r>
              <a:rPr lang="en-US" altLang="zh-CN" i="1"/>
              <a:t>W</a:t>
            </a:r>
            <a:r>
              <a:rPr lang="zh-CN" altLang="en-US"/>
              <a:t>为欧氏空间</a:t>
            </a:r>
            <a:r>
              <a:rPr lang="en-US" altLang="zh-CN"/>
              <a:t>V</a:t>
            </a:r>
            <a:r>
              <a:rPr lang="zh-CN" altLang="en-US"/>
              <a:t>中的子空间</a:t>
            </a:r>
            <a:r>
              <a:rPr lang="en-US" altLang="zh-CN"/>
              <a:t>,</a:t>
            </a:r>
            <a:r>
              <a:rPr lang="zh-CN" altLang="en-US"/>
              <a:t>则</a:t>
            </a:r>
            <a:r>
              <a:rPr lang="en-US" altLang="zh-CN"/>
              <a:t>             </a:t>
            </a:r>
            <a:r>
              <a:rPr lang="en-US" altLang="zh-CN" i="1"/>
              <a:t>V</a:t>
            </a:r>
            <a:r>
              <a:rPr lang="en-US" altLang="zh-CN"/>
              <a:t>=</a:t>
            </a:r>
            <a:r>
              <a:rPr lang="en-US" altLang="zh-CN" i="1"/>
              <a:t>W</a:t>
            </a:r>
            <a:r>
              <a:rPr lang="en-US" altLang="zh-CN"/>
              <a:t> ⊕ </a:t>
            </a:r>
            <a:r>
              <a:rPr lang="en-US" altLang="zh-CN" i="1"/>
              <a:t>W</a:t>
            </a:r>
            <a:r>
              <a:rPr lang="en-US" altLang="zh-CN" baseline="30000"/>
              <a:t>⊥</a:t>
            </a:r>
            <a:r>
              <a:rPr lang="en-US" altLang="zh-CN"/>
              <a:t>.</a:t>
            </a:r>
            <a:endParaRPr lang="zh-CN" altLang="en-US"/>
          </a:p>
        </p:txBody>
      </p:sp>
    </p:spTree>
  </p:cSld>
  <p:clrMapOvr>
    <a:masterClrMapping/>
  </p:clrMapOvr>
  <p:transition>
    <p:wipe dir="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a:extLst>
              <a:ext uri="{FF2B5EF4-FFF2-40B4-BE49-F238E27FC236}">
                <a16:creationId xmlns:a16="http://schemas.microsoft.com/office/drawing/2014/main" id="{1728F979-5B19-D40F-0941-CF2B0C821128}"/>
              </a:ext>
            </a:extLst>
          </p:cNvPr>
          <p:cNvSpPr>
            <a:spLocks noChangeArrowheads="1"/>
          </p:cNvSpPr>
          <p:nvPr/>
        </p:nvSpPr>
        <p:spPr bwMode="auto">
          <a:xfrm>
            <a:off x="0" y="0"/>
            <a:ext cx="914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lnSpc>
                <a:spcPct val="125000"/>
              </a:lnSpc>
              <a:spcBef>
                <a:spcPct val="0"/>
              </a:spcBef>
            </a:pPr>
            <a:r>
              <a:rPr lang="zh-CN" altLang="el-GR" b="1">
                <a:solidFill>
                  <a:srgbClr val="FF00FF"/>
                </a:solidFill>
                <a:latin typeface="楷体_GB2312" pitchFamily="49" charset="-122"/>
              </a:rPr>
              <a:t>例</a:t>
            </a:r>
            <a:r>
              <a:rPr lang="en-US" altLang="zh-CN" b="1">
                <a:solidFill>
                  <a:srgbClr val="FF00FF"/>
                </a:solidFill>
              </a:rPr>
              <a:t>5</a:t>
            </a:r>
            <a:r>
              <a:rPr lang="en-US" altLang="zh-CN" b="1">
                <a:solidFill>
                  <a:srgbClr val="FFFF00"/>
                </a:solidFill>
                <a:latin typeface="楷体_GB2312" pitchFamily="49" charset="-122"/>
              </a:rPr>
              <a:t>  </a:t>
            </a:r>
            <a:r>
              <a:rPr lang="zh-CN" altLang="en-US">
                <a:solidFill>
                  <a:srgbClr val="FFFF00"/>
                </a:solidFill>
                <a:latin typeface="楷体_GB2312" pitchFamily="49" charset="-122"/>
              </a:rPr>
              <a:t>求</a:t>
            </a:r>
          </a:p>
        </p:txBody>
      </p:sp>
      <p:graphicFrame>
        <p:nvGraphicFramePr>
          <p:cNvPr id="74754" name="Object 3">
            <a:extLst>
              <a:ext uri="{FF2B5EF4-FFF2-40B4-BE49-F238E27FC236}">
                <a16:creationId xmlns:a16="http://schemas.microsoft.com/office/drawing/2014/main" id="{F39E98DB-17CD-0F1F-AC1D-0E9F985A6DCC}"/>
              </a:ext>
            </a:extLst>
          </p:cNvPr>
          <p:cNvGraphicFramePr>
            <a:graphicFrameLocks noChangeAspect="1"/>
          </p:cNvGraphicFramePr>
          <p:nvPr/>
        </p:nvGraphicFramePr>
        <p:xfrm>
          <a:off x="1763713" y="0"/>
          <a:ext cx="5184775" cy="3141663"/>
        </p:xfrm>
        <a:graphic>
          <a:graphicData uri="http://schemas.openxmlformats.org/presentationml/2006/ole">
            <mc:AlternateContent xmlns:mc="http://schemas.openxmlformats.org/markup-compatibility/2006">
              <mc:Choice xmlns:v="urn:schemas-microsoft-com:vml" Requires="v">
                <p:oleObj name="Equation" r:id="rId2" imgW="1688760" imgH="1371600" progId="Equation.DSMT4">
                  <p:embed/>
                </p:oleObj>
              </mc:Choice>
              <mc:Fallback>
                <p:oleObj name="Equation" r:id="rId2" imgW="1688760" imgH="137160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0"/>
                        <a:ext cx="5184775" cy="3141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57" name="Rectangle 4">
            <a:extLst>
              <a:ext uri="{FF2B5EF4-FFF2-40B4-BE49-F238E27FC236}">
                <a16:creationId xmlns:a16="http://schemas.microsoft.com/office/drawing/2014/main" id="{4EC27EFF-46E7-7D09-8EC0-8C8D22D89BB3}"/>
              </a:ext>
            </a:extLst>
          </p:cNvPr>
          <p:cNvSpPr>
            <a:spLocks noChangeArrowheads="1"/>
          </p:cNvSpPr>
          <p:nvPr/>
        </p:nvSpPr>
        <p:spPr bwMode="auto">
          <a:xfrm>
            <a:off x="0" y="2997200"/>
            <a:ext cx="9144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lnSpc>
                <a:spcPct val="125000"/>
              </a:lnSpc>
              <a:spcBef>
                <a:spcPct val="0"/>
              </a:spcBef>
            </a:pPr>
            <a:r>
              <a:rPr lang="zh-CN" altLang="en-US">
                <a:solidFill>
                  <a:srgbClr val="FFFF00"/>
                </a:solidFill>
                <a:latin typeface="楷体_GB2312" pitchFamily="49" charset="-122"/>
              </a:rPr>
              <a:t>的</a:t>
            </a:r>
            <a:r>
              <a:rPr lang="en-US" altLang="zh-CN">
                <a:solidFill>
                  <a:srgbClr val="FFFF00"/>
                </a:solidFill>
              </a:rPr>
              <a:t>Jordan</a:t>
            </a:r>
            <a:r>
              <a:rPr lang="zh-CN" altLang="en-US">
                <a:solidFill>
                  <a:srgbClr val="FFFF00"/>
                </a:solidFill>
                <a:latin typeface="楷体_GB2312" pitchFamily="49" charset="-122"/>
              </a:rPr>
              <a:t>标准形</a:t>
            </a:r>
            <a:r>
              <a:rPr lang="en-US" altLang="zh-CN" i="1">
                <a:solidFill>
                  <a:srgbClr val="FFFF00"/>
                </a:solidFill>
              </a:rPr>
              <a:t>J</a:t>
            </a:r>
            <a:r>
              <a:rPr lang="en-US" altLang="zh-CN">
                <a:solidFill>
                  <a:srgbClr val="FFFF00"/>
                </a:solidFill>
                <a:latin typeface="楷体_GB2312" pitchFamily="49" charset="-122"/>
              </a:rPr>
              <a:t>,</a:t>
            </a:r>
            <a:r>
              <a:rPr lang="zh-CN" altLang="en-US">
                <a:solidFill>
                  <a:srgbClr val="FFFF00"/>
                </a:solidFill>
                <a:latin typeface="楷体_GB2312" pitchFamily="49" charset="-122"/>
              </a:rPr>
              <a:t>并求可逆方阵</a:t>
            </a:r>
            <a:r>
              <a:rPr lang="en-US" altLang="zh-CN" i="1">
                <a:solidFill>
                  <a:srgbClr val="FFFF00"/>
                </a:solidFill>
              </a:rPr>
              <a:t>P</a:t>
            </a:r>
            <a:r>
              <a:rPr lang="en-US" altLang="zh-CN">
                <a:solidFill>
                  <a:srgbClr val="FFFF00"/>
                </a:solidFill>
              </a:rPr>
              <a:t>,</a:t>
            </a:r>
            <a:r>
              <a:rPr lang="zh-CN" altLang="en-US">
                <a:solidFill>
                  <a:srgbClr val="FFFF00"/>
                </a:solidFill>
              </a:rPr>
              <a:t>使</a:t>
            </a:r>
            <a:r>
              <a:rPr lang="en-US" altLang="zh-CN" i="1">
                <a:solidFill>
                  <a:srgbClr val="FFFF00"/>
                </a:solidFill>
                <a:ea typeface="宋体" panose="02010600030101010101" pitchFamily="2" charset="-122"/>
              </a:rPr>
              <a:t>P</a:t>
            </a:r>
            <a:r>
              <a:rPr lang="en-US" altLang="zh-CN" i="1" baseline="30000">
                <a:solidFill>
                  <a:srgbClr val="FFFF00"/>
                </a:solidFill>
                <a:ea typeface="宋体" panose="02010600030101010101" pitchFamily="2" charset="-122"/>
              </a:rPr>
              <a:t>-</a:t>
            </a:r>
            <a:r>
              <a:rPr lang="en-US" altLang="zh-CN" baseline="30000">
                <a:solidFill>
                  <a:srgbClr val="FFFF00"/>
                </a:solidFill>
                <a:ea typeface="宋体" panose="02010600030101010101" pitchFamily="2" charset="-122"/>
              </a:rPr>
              <a:t>1</a:t>
            </a:r>
            <a:r>
              <a:rPr lang="en-US" altLang="zh-CN" i="1">
                <a:solidFill>
                  <a:srgbClr val="FFFF00"/>
                </a:solidFill>
                <a:ea typeface="宋体" panose="02010600030101010101" pitchFamily="2" charset="-122"/>
              </a:rPr>
              <a:t>AP=J.</a:t>
            </a:r>
          </a:p>
        </p:txBody>
      </p:sp>
      <p:sp>
        <p:nvSpPr>
          <p:cNvPr id="74758" name="Rectangle 5">
            <a:extLst>
              <a:ext uri="{FF2B5EF4-FFF2-40B4-BE49-F238E27FC236}">
                <a16:creationId xmlns:a16="http://schemas.microsoft.com/office/drawing/2014/main" id="{D742C271-7866-4688-628E-81C48BE9D7B7}"/>
              </a:ext>
            </a:extLst>
          </p:cNvPr>
          <p:cNvSpPr>
            <a:spLocks noChangeArrowheads="1"/>
          </p:cNvSpPr>
          <p:nvPr/>
        </p:nvSpPr>
        <p:spPr bwMode="auto">
          <a:xfrm>
            <a:off x="0" y="3716338"/>
            <a:ext cx="9144000"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lnSpc>
                <a:spcPct val="110000"/>
              </a:lnSpc>
              <a:spcBef>
                <a:spcPct val="0"/>
              </a:spcBef>
            </a:pPr>
            <a:r>
              <a:rPr lang="zh-CN" altLang="el-GR">
                <a:solidFill>
                  <a:srgbClr val="FFFF00"/>
                </a:solidFill>
                <a:latin typeface="楷体_GB2312" pitchFamily="49" charset="-122"/>
              </a:rPr>
              <a:t>解</a:t>
            </a:r>
            <a:r>
              <a:rPr lang="el-GR" altLang="zh-CN">
                <a:solidFill>
                  <a:srgbClr val="FFFF00"/>
                </a:solidFill>
                <a:latin typeface="楷体_GB2312" pitchFamily="49" charset="-122"/>
              </a:rPr>
              <a:t>:</a:t>
            </a:r>
            <a:r>
              <a:rPr lang="el-GR" altLang="zh-CN" i="1">
                <a:solidFill>
                  <a:srgbClr val="FFFF00"/>
                </a:solidFill>
              </a:rPr>
              <a:t>A</a:t>
            </a:r>
            <a:r>
              <a:rPr lang="zh-CN" altLang="el-GR">
                <a:solidFill>
                  <a:srgbClr val="FFFF00"/>
                </a:solidFill>
                <a:latin typeface="楷体_GB2312" pitchFamily="49" charset="-122"/>
              </a:rPr>
              <a:t>的特征多项式</a:t>
            </a:r>
            <a:r>
              <a:rPr lang="zh-CN" altLang="el-GR" i="1">
                <a:solidFill>
                  <a:srgbClr val="FFFF00"/>
                </a:solidFill>
                <a:sym typeface="Symbol" panose="05050102010706020507" pitchFamily="18" charset="2"/>
              </a:rPr>
              <a:t></a:t>
            </a:r>
            <a:r>
              <a:rPr lang="el-GR" altLang="zh-CN" i="1" baseline="-25000">
                <a:solidFill>
                  <a:srgbClr val="FFFF00"/>
                </a:solidFill>
                <a:sym typeface="Symbol" panose="05050102010706020507" pitchFamily="18" charset="2"/>
              </a:rPr>
              <a:t>A</a:t>
            </a:r>
            <a:r>
              <a:rPr lang="en-US" altLang="zh-CN">
                <a:solidFill>
                  <a:srgbClr val="FFFF00"/>
                </a:solidFill>
                <a:sym typeface="Symbol" panose="05050102010706020507" pitchFamily="18" charset="2"/>
              </a:rPr>
              <a:t>(</a:t>
            </a:r>
            <a:r>
              <a:rPr lang="el-GR" altLang="zh-CN" i="1">
                <a:solidFill>
                  <a:srgbClr val="FFFF00"/>
                </a:solidFill>
                <a:sym typeface="Symbol" panose="05050102010706020507" pitchFamily="18" charset="2"/>
              </a:rPr>
              <a:t></a:t>
            </a:r>
            <a:r>
              <a:rPr lang="en-US" altLang="zh-CN">
                <a:solidFill>
                  <a:srgbClr val="FFFF00"/>
                </a:solidFill>
                <a:sym typeface="Symbol" panose="05050102010706020507" pitchFamily="18" charset="2"/>
              </a:rPr>
              <a:t>)=(</a:t>
            </a:r>
            <a:r>
              <a:rPr lang="el-GR" altLang="zh-CN" i="1">
                <a:solidFill>
                  <a:srgbClr val="FFFF00"/>
                </a:solidFill>
                <a:sym typeface="Symbol" panose="05050102010706020507" pitchFamily="18" charset="2"/>
              </a:rPr>
              <a:t></a:t>
            </a:r>
            <a:r>
              <a:rPr lang="en-US" altLang="zh-CN">
                <a:solidFill>
                  <a:srgbClr val="FFFF00"/>
                </a:solidFill>
                <a:sym typeface="Symbol" panose="05050102010706020507" pitchFamily="18" charset="2"/>
              </a:rPr>
              <a:t>-1)(</a:t>
            </a:r>
            <a:r>
              <a:rPr lang="en-US" altLang="zh-CN" i="1">
                <a:solidFill>
                  <a:srgbClr val="FFFF00"/>
                </a:solidFill>
                <a:sym typeface="Symbol" panose="05050102010706020507" pitchFamily="18" charset="2"/>
              </a:rPr>
              <a:t></a:t>
            </a:r>
            <a:r>
              <a:rPr lang="en-US" altLang="zh-CN">
                <a:solidFill>
                  <a:srgbClr val="FFFF00"/>
                </a:solidFill>
                <a:sym typeface="Symbol" panose="05050102010706020507" pitchFamily="18" charset="2"/>
              </a:rPr>
              <a:t>-2)</a:t>
            </a:r>
            <a:r>
              <a:rPr lang="zh-CN" altLang="el-GR">
                <a:solidFill>
                  <a:srgbClr val="FFFF00"/>
                </a:solidFill>
                <a:latin typeface="Garamond" panose="02020404030301010803" pitchFamily="18" charset="0"/>
              </a:rPr>
              <a:t></a:t>
            </a:r>
            <a:r>
              <a:rPr lang="en-US" altLang="zh-CN">
                <a:solidFill>
                  <a:srgbClr val="FFFF00"/>
                </a:solidFill>
                <a:latin typeface="Garamond" panose="02020404030301010803" pitchFamily="18" charset="0"/>
              </a:rPr>
              <a:t>,</a:t>
            </a:r>
            <a:r>
              <a:rPr lang="zh-CN" altLang="en-US">
                <a:solidFill>
                  <a:srgbClr val="FFFF00"/>
                </a:solidFill>
                <a:latin typeface="Garamond" panose="02020404030301010803" pitchFamily="18" charset="0"/>
              </a:rPr>
              <a:t>特征根为</a:t>
            </a:r>
            <a:r>
              <a:rPr lang="en-US" altLang="zh-CN">
                <a:solidFill>
                  <a:srgbClr val="FFFF00"/>
                </a:solidFill>
                <a:latin typeface="Garamond" panose="02020404030301010803" pitchFamily="18" charset="0"/>
              </a:rPr>
              <a:t>1(1</a:t>
            </a:r>
            <a:r>
              <a:rPr lang="zh-CN" altLang="en-US">
                <a:solidFill>
                  <a:srgbClr val="FFFF00"/>
                </a:solidFill>
                <a:latin typeface="Garamond" panose="02020404030301010803" pitchFamily="18" charset="0"/>
              </a:rPr>
              <a:t>重</a:t>
            </a:r>
            <a:r>
              <a:rPr lang="en-US" altLang="zh-CN">
                <a:solidFill>
                  <a:srgbClr val="FFFF00"/>
                </a:solidFill>
                <a:latin typeface="Garamond" panose="02020404030301010803" pitchFamily="18" charset="0"/>
              </a:rPr>
              <a:t>), 2(5</a:t>
            </a:r>
            <a:r>
              <a:rPr lang="zh-CN" altLang="en-US">
                <a:solidFill>
                  <a:srgbClr val="FFFF00"/>
                </a:solidFill>
                <a:latin typeface="Garamond" panose="02020404030301010803" pitchFamily="18" charset="0"/>
              </a:rPr>
              <a:t>重</a:t>
            </a:r>
            <a:r>
              <a:rPr lang="en-US" altLang="zh-CN">
                <a:solidFill>
                  <a:srgbClr val="FFFF00"/>
                </a:solidFill>
                <a:latin typeface="Garamond" panose="02020404030301010803" pitchFamily="18" charset="0"/>
              </a:rPr>
              <a:t>). </a:t>
            </a:r>
            <a:r>
              <a:rPr lang="zh-CN" altLang="en-US">
                <a:solidFill>
                  <a:srgbClr val="FFFF00"/>
                </a:solidFill>
                <a:latin typeface="Garamond" panose="02020404030301010803" pitchFamily="18" charset="0"/>
              </a:rPr>
              <a:t>设</a:t>
            </a:r>
            <a:r>
              <a:rPr lang="en-US" altLang="zh-CN" i="1">
                <a:solidFill>
                  <a:srgbClr val="FFFF00"/>
                </a:solidFill>
              </a:rPr>
              <a:t>V</a:t>
            </a:r>
            <a:r>
              <a:rPr lang="en-US" altLang="zh-CN">
                <a:solidFill>
                  <a:srgbClr val="FFFF00"/>
                </a:solidFill>
                <a:latin typeface="Garamond" panose="02020404030301010803" pitchFamily="18" charset="0"/>
              </a:rPr>
              <a:t>=F</a:t>
            </a:r>
            <a:r>
              <a:rPr lang="en-US" altLang="zh-CN" baseline="30000">
                <a:solidFill>
                  <a:srgbClr val="FFFF00"/>
                </a:solidFill>
                <a:latin typeface="Garamond" panose="02020404030301010803" pitchFamily="18" charset="0"/>
              </a:rPr>
              <a:t>6x1</a:t>
            </a:r>
            <a:r>
              <a:rPr lang="zh-CN" altLang="en-US">
                <a:solidFill>
                  <a:srgbClr val="FFFF00"/>
                </a:solidFill>
                <a:latin typeface="Garamond" panose="02020404030301010803" pitchFamily="18" charset="0"/>
              </a:rPr>
              <a:t>是任意数域</a:t>
            </a:r>
            <a:r>
              <a:rPr lang="en-US" altLang="zh-CN">
                <a:solidFill>
                  <a:srgbClr val="FFFF00"/>
                </a:solidFill>
                <a:latin typeface="Garamond" panose="02020404030301010803" pitchFamily="18" charset="0"/>
              </a:rPr>
              <a:t>F</a:t>
            </a:r>
            <a:r>
              <a:rPr lang="zh-CN" altLang="en-US">
                <a:solidFill>
                  <a:srgbClr val="FFFF00"/>
                </a:solidFill>
                <a:latin typeface="Garamond" panose="02020404030301010803" pitchFamily="18" charset="0"/>
              </a:rPr>
              <a:t>上的</a:t>
            </a:r>
            <a:r>
              <a:rPr lang="en-US" altLang="zh-CN">
                <a:solidFill>
                  <a:srgbClr val="FFFF00"/>
                </a:solidFill>
                <a:latin typeface="Garamond" panose="02020404030301010803" pitchFamily="18" charset="0"/>
              </a:rPr>
              <a:t>6</a:t>
            </a:r>
            <a:r>
              <a:rPr lang="zh-CN" altLang="en-US">
                <a:solidFill>
                  <a:srgbClr val="FFFF00"/>
                </a:solidFill>
                <a:latin typeface="Garamond" panose="02020404030301010803" pitchFamily="18" charset="0"/>
              </a:rPr>
              <a:t>维列向量空间</a:t>
            </a:r>
            <a:r>
              <a:rPr lang="en-US" altLang="zh-CN">
                <a:solidFill>
                  <a:srgbClr val="FFFF00"/>
                </a:solidFill>
                <a:latin typeface="Garamond" panose="02020404030301010803" pitchFamily="18" charset="0"/>
              </a:rPr>
              <a:t>,</a:t>
            </a:r>
            <a:r>
              <a:rPr lang="en-US" altLang="zh-CN" i="1" u="sng">
                <a:solidFill>
                  <a:srgbClr val="FFFF00"/>
                </a:solidFill>
              </a:rPr>
              <a:t>A</a:t>
            </a:r>
            <a:r>
              <a:rPr lang="en-US" altLang="zh-CN" i="1">
                <a:solidFill>
                  <a:srgbClr val="FFFF00"/>
                </a:solidFill>
              </a:rPr>
              <a:t>:X</a:t>
            </a:r>
            <a:r>
              <a:rPr lang="zh-CN" altLang="zh-CN"/>
              <a:t>→</a:t>
            </a:r>
            <a:r>
              <a:rPr lang="zh-CN" altLang="en-US" i="1"/>
              <a:t>A</a:t>
            </a:r>
            <a:r>
              <a:rPr lang="en-US" altLang="zh-CN" i="1"/>
              <a:t>X</a:t>
            </a:r>
            <a:r>
              <a:rPr lang="zh-CN" altLang="en-US">
                <a:solidFill>
                  <a:srgbClr val="FFFF00"/>
                </a:solidFill>
                <a:latin typeface="Garamond" panose="02020404030301010803" pitchFamily="18" charset="0"/>
              </a:rPr>
              <a:t>是</a:t>
            </a:r>
            <a:r>
              <a:rPr lang="en-US" altLang="zh-CN" i="1">
                <a:solidFill>
                  <a:srgbClr val="FFFF00"/>
                </a:solidFill>
              </a:rPr>
              <a:t>V</a:t>
            </a:r>
            <a:r>
              <a:rPr lang="zh-CN" altLang="en-US">
                <a:solidFill>
                  <a:srgbClr val="FFFF00"/>
                </a:solidFill>
                <a:latin typeface="Garamond" panose="02020404030301010803" pitchFamily="18" charset="0"/>
              </a:rPr>
              <a:t>的线性变换</a:t>
            </a:r>
            <a:r>
              <a:rPr lang="en-US" altLang="zh-CN">
                <a:solidFill>
                  <a:srgbClr val="FFFF00"/>
                </a:solidFill>
                <a:latin typeface="Garamond" panose="02020404030301010803" pitchFamily="18" charset="0"/>
              </a:rPr>
              <a:t>.</a:t>
            </a:r>
          </a:p>
          <a:p>
            <a:pPr eaLnBrk="1" hangingPunct="1">
              <a:lnSpc>
                <a:spcPct val="110000"/>
              </a:lnSpc>
              <a:spcBef>
                <a:spcPct val="0"/>
              </a:spcBef>
            </a:pPr>
            <a:r>
              <a:rPr lang="en-US" altLang="zh-CN">
                <a:solidFill>
                  <a:srgbClr val="FFFF00"/>
                </a:solidFill>
                <a:latin typeface="Garamond" panose="02020404030301010803" pitchFamily="18" charset="0"/>
              </a:rPr>
              <a:t>        </a:t>
            </a:r>
            <a:r>
              <a:rPr lang="zh-CN" altLang="en-US">
                <a:solidFill>
                  <a:srgbClr val="FFFF00"/>
                </a:solidFill>
                <a:latin typeface="Garamond" panose="02020404030301010803" pitchFamily="18" charset="0"/>
              </a:rPr>
              <a:t>属于特征值</a:t>
            </a:r>
            <a:r>
              <a:rPr lang="en-US" altLang="zh-CN">
                <a:solidFill>
                  <a:srgbClr val="FFFF00"/>
                </a:solidFill>
                <a:latin typeface="Garamond" panose="02020404030301010803" pitchFamily="18" charset="0"/>
              </a:rPr>
              <a:t>1</a:t>
            </a:r>
            <a:r>
              <a:rPr lang="zh-CN" altLang="en-US">
                <a:solidFill>
                  <a:srgbClr val="FFFF00"/>
                </a:solidFill>
                <a:latin typeface="Garamond" panose="02020404030301010803" pitchFamily="18" charset="0"/>
              </a:rPr>
              <a:t>的</a:t>
            </a:r>
            <a:r>
              <a:rPr lang="en-US" altLang="zh-CN">
                <a:solidFill>
                  <a:srgbClr val="FFFF00"/>
                </a:solidFill>
                <a:latin typeface="Garamond" panose="02020404030301010803" pitchFamily="18" charset="0"/>
              </a:rPr>
              <a:t>Jordan</a:t>
            </a:r>
            <a:r>
              <a:rPr lang="zh-CN" altLang="en-US">
                <a:solidFill>
                  <a:srgbClr val="FFFF00"/>
                </a:solidFill>
                <a:latin typeface="Garamond" panose="02020404030301010803" pitchFamily="18" charset="0"/>
              </a:rPr>
              <a:t>块只有一个</a:t>
            </a:r>
            <a:r>
              <a:rPr lang="en-US" altLang="zh-CN">
                <a:solidFill>
                  <a:srgbClr val="FFFF00"/>
                </a:solidFill>
                <a:latin typeface="Garamond" panose="02020404030301010803" pitchFamily="18" charset="0"/>
              </a:rPr>
              <a:t>1</a:t>
            </a:r>
            <a:r>
              <a:rPr lang="zh-CN" altLang="en-US">
                <a:solidFill>
                  <a:srgbClr val="FFFF00"/>
                </a:solidFill>
                <a:latin typeface="Garamond" panose="02020404030301010803" pitchFamily="18" charset="0"/>
              </a:rPr>
              <a:t>阶</a:t>
            </a:r>
            <a:r>
              <a:rPr lang="en-US" altLang="zh-CN" i="1">
                <a:solidFill>
                  <a:srgbClr val="FFFF00"/>
                </a:solidFill>
              </a:rPr>
              <a:t>J</a:t>
            </a:r>
            <a:r>
              <a:rPr lang="en-US" altLang="zh-CN" baseline="-25000">
                <a:solidFill>
                  <a:srgbClr val="FFFF00"/>
                </a:solidFill>
              </a:rPr>
              <a:t>1</a:t>
            </a:r>
            <a:r>
              <a:rPr lang="en-US" altLang="zh-CN">
                <a:solidFill>
                  <a:srgbClr val="FFFF00"/>
                </a:solidFill>
              </a:rPr>
              <a:t>(1)=(1),</a:t>
            </a:r>
            <a:r>
              <a:rPr lang="zh-CN" altLang="en-US">
                <a:solidFill>
                  <a:srgbClr val="FFFF00"/>
                </a:solidFill>
                <a:latin typeface="Garamond" panose="02020404030301010803" pitchFamily="18" charset="0"/>
              </a:rPr>
              <a:t>解方程组</a:t>
            </a:r>
            <a:r>
              <a:rPr lang="en-US" altLang="zh-CN">
                <a:solidFill>
                  <a:srgbClr val="FFFF00"/>
                </a:solidFill>
              </a:rPr>
              <a:t>(</a:t>
            </a:r>
            <a:r>
              <a:rPr lang="en-US" altLang="zh-CN" i="1">
                <a:solidFill>
                  <a:srgbClr val="FFFF00"/>
                </a:solidFill>
              </a:rPr>
              <a:t>A</a:t>
            </a:r>
            <a:r>
              <a:rPr lang="en-US" altLang="zh-CN">
                <a:solidFill>
                  <a:srgbClr val="FFFF00"/>
                </a:solidFill>
              </a:rPr>
              <a:t>-</a:t>
            </a:r>
            <a:r>
              <a:rPr lang="en-US" altLang="zh-CN" i="1">
                <a:solidFill>
                  <a:srgbClr val="FFFF00"/>
                </a:solidFill>
              </a:rPr>
              <a:t>I</a:t>
            </a:r>
            <a:r>
              <a:rPr lang="en-US" altLang="zh-CN">
                <a:solidFill>
                  <a:srgbClr val="FFFF00"/>
                </a:solidFill>
              </a:rPr>
              <a:t>)</a:t>
            </a:r>
            <a:r>
              <a:rPr lang="en-US" altLang="zh-CN" i="1">
                <a:solidFill>
                  <a:srgbClr val="FFFF00"/>
                </a:solidFill>
              </a:rPr>
              <a:t>X</a:t>
            </a:r>
            <a:r>
              <a:rPr lang="en-US" altLang="zh-CN">
                <a:solidFill>
                  <a:srgbClr val="FFFF00"/>
                </a:solidFill>
              </a:rPr>
              <a:t>=0</a:t>
            </a:r>
            <a:r>
              <a:rPr lang="zh-CN" altLang="en-US">
                <a:solidFill>
                  <a:srgbClr val="FFFF00"/>
                </a:solidFill>
                <a:latin typeface="Garamond" panose="02020404030301010803" pitchFamily="18" charset="0"/>
              </a:rPr>
              <a:t>得基础解</a:t>
            </a:r>
          </a:p>
        </p:txBody>
      </p:sp>
      <p:graphicFrame>
        <p:nvGraphicFramePr>
          <p:cNvPr id="74755" name="Object 9">
            <a:extLst>
              <a:ext uri="{FF2B5EF4-FFF2-40B4-BE49-F238E27FC236}">
                <a16:creationId xmlns:a16="http://schemas.microsoft.com/office/drawing/2014/main" id="{ECDB354C-0077-9C11-6297-978CFB7333E2}"/>
              </a:ext>
            </a:extLst>
          </p:cNvPr>
          <p:cNvGraphicFramePr>
            <a:graphicFrameLocks noChangeAspect="1"/>
          </p:cNvGraphicFramePr>
          <p:nvPr/>
        </p:nvGraphicFramePr>
        <p:xfrm>
          <a:off x="4775200" y="5835650"/>
          <a:ext cx="2952750" cy="698500"/>
        </p:xfrm>
        <a:graphic>
          <a:graphicData uri="http://schemas.openxmlformats.org/presentationml/2006/ole">
            <mc:AlternateContent xmlns:mc="http://schemas.openxmlformats.org/markup-compatibility/2006">
              <mc:Choice xmlns:v="urn:schemas-microsoft-com:vml" Requires="v">
                <p:oleObj name="Equation" r:id="rId4" imgW="1295280" imgH="279360" progId="Equation.DSMT4">
                  <p:embed/>
                </p:oleObj>
              </mc:Choice>
              <mc:Fallback>
                <p:oleObj name="Equation" r:id="rId4" imgW="1295280" imgH="279360"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5200" y="5835650"/>
                        <a:ext cx="295275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a:extLst>
              <a:ext uri="{FF2B5EF4-FFF2-40B4-BE49-F238E27FC236}">
                <a16:creationId xmlns:a16="http://schemas.microsoft.com/office/drawing/2014/main" id="{4E472C6D-984B-D17D-06BD-021B91D35B31}"/>
              </a:ext>
            </a:extLst>
          </p:cNvPr>
          <p:cNvSpPr>
            <a:spLocks noChangeArrowheads="1"/>
          </p:cNvSpPr>
          <p:nvPr/>
        </p:nvSpPr>
        <p:spPr bwMode="auto">
          <a:xfrm>
            <a:off x="0" y="0"/>
            <a:ext cx="91440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lnSpc>
                <a:spcPct val="110000"/>
              </a:lnSpc>
              <a:spcBef>
                <a:spcPct val="0"/>
              </a:spcBef>
            </a:pPr>
            <a:r>
              <a:rPr lang="zh-CN" altLang="en-US">
                <a:solidFill>
                  <a:srgbClr val="FFFF00"/>
                </a:solidFill>
                <a:latin typeface="楷体_GB2312" pitchFamily="49" charset="-122"/>
              </a:rPr>
              <a:t>   </a:t>
            </a:r>
            <a:r>
              <a:rPr lang="zh-CN" altLang="en-US">
                <a:latin typeface="Garamond" panose="02020404030301010803" pitchFamily="18" charset="0"/>
              </a:rPr>
              <a:t> </a:t>
            </a:r>
            <a:r>
              <a:rPr lang="zh-CN" altLang="en-US">
                <a:solidFill>
                  <a:srgbClr val="FFFF00"/>
                </a:solidFill>
                <a:latin typeface="Garamond" panose="02020404030301010803" pitchFamily="18" charset="0"/>
              </a:rPr>
              <a:t>属于特征值</a:t>
            </a:r>
            <a:r>
              <a:rPr lang="en-US" altLang="zh-CN">
                <a:solidFill>
                  <a:srgbClr val="FFFF00"/>
                </a:solidFill>
                <a:latin typeface="Garamond" panose="02020404030301010803" pitchFamily="18" charset="0"/>
              </a:rPr>
              <a:t>2</a:t>
            </a:r>
            <a:r>
              <a:rPr lang="zh-CN" altLang="en-US">
                <a:solidFill>
                  <a:srgbClr val="FFFF00"/>
                </a:solidFill>
                <a:latin typeface="Garamond" panose="02020404030301010803" pitchFamily="18" charset="0"/>
              </a:rPr>
              <a:t>的根子空间</a:t>
            </a:r>
            <a:r>
              <a:rPr lang="en-US" altLang="zh-CN" i="1">
                <a:solidFill>
                  <a:srgbClr val="FFFF00"/>
                </a:solidFill>
              </a:rPr>
              <a:t>W</a:t>
            </a:r>
            <a:r>
              <a:rPr lang="en-US" altLang="zh-CN" baseline="-25000">
                <a:solidFill>
                  <a:srgbClr val="FFFF00"/>
                </a:solidFill>
              </a:rPr>
              <a:t>2</a:t>
            </a:r>
            <a:r>
              <a:rPr lang="zh-CN" altLang="en-US">
                <a:solidFill>
                  <a:srgbClr val="FFFF00"/>
                </a:solidFill>
                <a:latin typeface="Garamond" panose="02020404030301010803" pitchFamily="18" charset="0"/>
              </a:rPr>
              <a:t>为</a:t>
            </a:r>
            <a:r>
              <a:rPr lang="en-US" altLang="zh-CN">
                <a:solidFill>
                  <a:srgbClr val="FFFF00"/>
                </a:solidFill>
              </a:rPr>
              <a:t>5</a:t>
            </a:r>
            <a:r>
              <a:rPr lang="zh-CN" altLang="en-US">
                <a:solidFill>
                  <a:srgbClr val="FFFF00"/>
                </a:solidFill>
                <a:latin typeface="Garamond" panose="02020404030301010803" pitchFamily="18" charset="0"/>
              </a:rPr>
              <a:t>维</a:t>
            </a:r>
            <a:r>
              <a:rPr lang="en-US" altLang="zh-CN">
                <a:solidFill>
                  <a:srgbClr val="FFFF00"/>
                </a:solidFill>
                <a:latin typeface="Garamond" panose="02020404030301010803" pitchFamily="18" charset="0"/>
              </a:rPr>
              <a:t>, </a:t>
            </a:r>
            <a:r>
              <a:rPr lang="zh-CN" altLang="en-US">
                <a:solidFill>
                  <a:srgbClr val="FFFF00"/>
                </a:solidFill>
                <a:latin typeface="Garamond" panose="02020404030301010803" pitchFamily="18" charset="0"/>
              </a:rPr>
              <a:t>计算得</a:t>
            </a:r>
            <a:r>
              <a:rPr lang="en-US" altLang="zh-CN">
                <a:latin typeface="Garamond" panose="02020404030301010803" pitchFamily="18" charset="0"/>
              </a:rPr>
              <a:t>:</a:t>
            </a:r>
          </a:p>
        </p:txBody>
      </p:sp>
      <p:graphicFrame>
        <p:nvGraphicFramePr>
          <p:cNvPr id="75778" name="Object 3">
            <a:extLst>
              <a:ext uri="{FF2B5EF4-FFF2-40B4-BE49-F238E27FC236}">
                <a16:creationId xmlns:a16="http://schemas.microsoft.com/office/drawing/2014/main" id="{4854C7A2-F639-96DF-6A78-36C7DDFD7CB5}"/>
              </a:ext>
            </a:extLst>
          </p:cNvPr>
          <p:cNvGraphicFramePr>
            <a:graphicFrameLocks noChangeAspect="1"/>
          </p:cNvGraphicFramePr>
          <p:nvPr/>
        </p:nvGraphicFramePr>
        <p:xfrm>
          <a:off x="0" y="534988"/>
          <a:ext cx="8964613" cy="5905500"/>
        </p:xfrm>
        <a:graphic>
          <a:graphicData uri="http://schemas.openxmlformats.org/presentationml/2006/ole">
            <mc:AlternateContent xmlns:mc="http://schemas.openxmlformats.org/markup-compatibility/2006">
              <mc:Choice xmlns:v="urn:schemas-microsoft-com:vml" Requires="v">
                <p:oleObj name="Equation" r:id="rId2" imgW="4292280" imgH="2768400" progId="Equation.DSMT4">
                  <p:embed/>
                </p:oleObj>
              </mc:Choice>
              <mc:Fallback>
                <p:oleObj name="Equation" r:id="rId2" imgW="4292280" imgH="276840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34988"/>
                        <a:ext cx="8964613" cy="590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7" name="Rectangle 2">
            <a:extLst>
              <a:ext uri="{FF2B5EF4-FFF2-40B4-BE49-F238E27FC236}">
                <a16:creationId xmlns:a16="http://schemas.microsoft.com/office/drawing/2014/main" id="{F62F6EE2-288C-BDB0-4F94-21AA24CFC96F}"/>
              </a:ext>
            </a:extLst>
          </p:cNvPr>
          <p:cNvSpPr>
            <a:spLocks noChangeArrowheads="1"/>
          </p:cNvSpPr>
          <p:nvPr/>
        </p:nvSpPr>
        <p:spPr bwMode="auto">
          <a:xfrm>
            <a:off x="0" y="0"/>
            <a:ext cx="9144000" cy="526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lnSpc>
                <a:spcPct val="118000"/>
              </a:lnSpc>
              <a:spcBef>
                <a:spcPct val="0"/>
              </a:spcBef>
            </a:pPr>
            <a:r>
              <a:rPr lang="zh-CN" altLang="en-US">
                <a:solidFill>
                  <a:srgbClr val="FFFF00"/>
                </a:solidFill>
                <a:latin typeface="楷体_GB2312" pitchFamily="49" charset="-122"/>
              </a:rPr>
              <a:t>由            知                          </a:t>
            </a:r>
          </a:p>
          <a:p>
            <a:pPr eaLnBrk="1" hangingPunct="1">
              <a:lnSpc>
                <a:spcPct val="118000"/>
              </a:lnSpc>
              <a:spcBef>
                <a:spcPct val="0"/>
              </a:spcBef>
            </a:pPr>
            <a:r>
              <a:rPr lang="zh-CN" altLang="en-US">
                <a:solidFill>
                  <a:srgbClr val="FFFF00"/>
                </a:solidFill>
                <a:latin typeface="楷体_GB2312" pitchFamily="49" charset="-122"/>
              </a:rPr>
              <a:t>设</a:t>
            </a:r>
            <a:r>
              <a:rPr lang="en-US" altLang="zh-CN" i="1">
                <a:solidFill>
                  <a:srgbClr val="FFFF00"/>
                </a:solidFill>
              </a:rPr>
              <a:t>B</a:t>
            </a:r>
            <a:r>
              <a:rPr lang="zh-CN" altLang="en-US">
                <a:solidFill>
                  <a:srgbClr val="FFFF00"/>
                </a:solidFill>
                <a:latin typeface="楷体_GB2312" pitchFamily="49" charset="-122"/>
              </a:rPr>
              <a:t>是</a:t>
            </a:r>
            <a:r>
              <a:rPr lang="en-US" altLang="zh-CN" i="1">
                <a:solidFill>
                  <a:srgbClr val="FFFF00"/>
                </a:solidFill>
              </a:rPr>
              <a:t>A</a:t>
            </a:r>
            <a:r>
              <a:rPr lang="en-US" altLang="zh-CN">
                <a:solidFill>
                  <a:srgbClr val="FFFF00"/>
                </a:solidFill>
              </a:rPr>
              <a:t>-2</a:t>
            </a:r>
            <a:r>
              <a:rPr lang="en-US" altLang="zh-CN" i="1">
                <a:solidFill>
                  <a:srgbClr val="FFFF00"/>
                </a:solidFill>
              </a:rPr>
              <a:t>I</a:t>
            </a:r>
            <a:r>
              <a:rPr lang="zh-CN" altLang="en-US">
                <a:solidFill>
                  <a:srgbClr val="FFFF00"/>
                </a:solidFill>
                <a:latin typeface="楷体_GB2312" pitchFamily="49" charset="-122"/>
              </a:rPr>
              <a:t>在</a:t>
            </a:r>
            <a:r>
              <a:rPr lang="en-US" altLang="zh-CN" i="1">
                <a:solidFill>
                  <a:srgbClr val="FFFF00"/>
                </a:solidFill>
              </a:rPr>
              <a:t>W</a:t>
            </a:r>
            <a:r>
              <a:rPr lang="en-US" altLang="zh-CN" baseline="-25000">
                <a:solidFill>
                  <a:srgbClr val="FFFF00"/>
                </a:solidFill>
              </a:rPr>
              <a:t>2</a:t>
            </a:r>
            <a:r>
              <a:rPr lang="zh-CN" altLang="en-US">
                <a:solidFill>
                  <a:srgbClr val="FFFF00"/>
                </a:solidFill>
                <a:latin typeface="楷体_GB2312" pitchFamily="49" charset="-122"/>
              </a:rPr>
              <a:t>上的限制</a:t>
            </a:r>
            <a:r>
              <a:rPr lang="en-US" altLang="zh-CN">
                <a:solidFill>
                  <a:srgbClr val="FFFF00"/>
                </a:solidFill>
                <a:latin typeface="楷体_GB2312" pitchFamily="49" charset="-122"/>
              </a:rPr>
              <a:t>,</a:t>
            </a:r>
            <a:r>
              <a:rPr lang="zh-CN" altLang="en-US">
                <a:solidFill>
                  <a:srgbClr val="FFFF00"/>
                </a:solidFill>
                <a:latin typeface="楷体_GB2312" pitchFamily="49" charset="-122"/>
              </a:rPr>
              <a:t>则</a:t>
            </a:r>
            <a:r>
              <a:rPr lang="en-US" altLang="zh-CN" i="1">
                <a:solidFill>
                  <a:srgbClr val="FFFF00"/>
                </a:solidFill>
              </a:rPr>
              <a:t>B</a:t>
            </a:r>
            <a:r>
              <a:rPr lang="en-US" altLang="zh-CN" baseline="30000">
                <a:solidFill>
                  <a:srgbClr val="FFFF00"/>
                </a:solidFill>
              </a:rPr>
              <a:t>3</a:t>
            </a:r>
            <a:r>
              <a:rPr lang="en-US" altLang="zh-CN">
                <a:solidFill>
                  <a:srgbClr val="FFFF00"/>
                </a:solidFill>
              </a:rPr>
              <a:t>=</a:t>
            </a:r>
            <a:r>
              <a:rPr lang="en-US" altLang="zh-CN" i="1">
                <a:solidFill>
                  <a:srgbClr val="FFFF00"/>
                </a:solidFill>
              </a:rPr>
              <a:t>O</a:t>
            </a:r>
            <a:r>
              <a:rPr lang="en-US" altLang="zh-CN"/>
              <a:t>≠</a:t>
            </a:r>
            <a:r>
              <a:rPr lang="en-US" altLang="zh-CN" i="1"/>
              <a:t>B</a:t>
            </a:r>
            <a:r>
              <a:rPr lang="en-US" altLang="zh-CN" baseline="30000"/>
              <a:t>2</a:t>
            </a:r>
            <a:r>
              <a:rPr lang="en-US" altLang="zh-CN">
                <a:solidFill>
                  <a:srgbClr val="FFFF00"/>
                </a:solidFill>
                <a:latin typeface="楷体_GB2312" pitchFamily="49" charset="-122"/>
              </a:rPr>
              <a:t>.  </a:t>
            </a:r>
          </a:p>
          <a:p>
            <a:pPr eaLnBrk="1" hangingPunct="1">
              <a:lnSpc>
                <a:spcPct val="118000"/>
              </a:lnSpc>
              <a:spcBef>
                <a:spcPct val="0"/>
              </a:spcBef>
            </a:pPr>
            <a:r>
              <a:rPr lang="en-US" altLang="zh-CN">
                <a:solidFill>
                  <a:srgbClr val="FFFF00"/>
                </a:solidFill>
                <a:latin typeface="楷体_GB2312" pitchFamily="49" charset="-122"/>
              </a:rPr>
              <a:t>    </a:t>
            </a:r>
            <a:r>
              <a:rPr lang="zh-CN" altLang="en-US">
                <a:solidFill>
                  <a:srgbClr val="FFFF00"/>
                </a:solidFill>
                <a:latin typeface="楷体_GB2312" pitchFamily="49" charset="-122"/>
              </a:rPr>
              <a:t>解方程组</a:t>
            </a:r>
            <a:r>
              <a:rPr lang="en-US" altLang="zh-CN">
                <a:solidFill>
                  <a:srgbClr val="FFFF00"/>
                </a:solidFill>
              </a:rPr>
              <a:t>(</a:t>
            </a:r>
            <a:r>
              <a:rPr lang="en-US" altLang="zh-CN" i="1">
                <a:solidFill>
                  <a:srgbClr val="FFFF00"/>
                </a:solidFill>
              </a:rPr>
              <a:t>A</a:t>
            </a:r>
            <a:r>
              <a:rPr lang="en-US" altLang="zh-CN">
                <a:solidFill>
                  <a:srgbClr val="FFFF00"/>
                </a:solidFill>
              </a:rPr>
              <a:t>-2</a:t>
            </a:r>
            <a:r>
              <a:rPr lang="en-US" altLang="zh-CN" i="1">
                <a:solidFill>
                  <a:srgbClr val="FFFF00"/>
                </a:solidFill>
              </a:rPr>
              <a:t>I</a:t>
            </a:r>
            <a:r>
              <a:rPr lang="en-US" altLang="zh-CN">
                <a:solidFill>
                  <a:srgbClr val="FFFF00"/>
                </a:solidFill>
              </a:rPr>
              <a:t>)</a:t>
            </a:r>
            <a:r>
              <a:rPr lang="en-US" altLang="zh-CN" i="1">
                <a:solidFill>
                  <a:srgbClr val="FFFF00"/>
                </a:solidFill>
              </a:rPr>
              <a:t>Y</a:t>
            </a:r>
            <a:r>
              <a:rPr lang="en-US" altLang="zh-CN">
                <a:solidFill>
                  <a:srgbClr val="FFFF00"/>
                </a:solidFill>
              </a:rPr>
              <a:t>=0</a:t>
            </a:r>
            <a:r>
              <a:rPr lang="zh-CN" altLang="en-US">
                <a:solidFill>
                  <a:srgbClr val="FFFF00"/>
                </a:solidFill>
              </a:rPr>
              <a:t>得到</a:t>
            </a:r>
            <a:r>
              <a:rPr lang="en-US" altLang="zh-CN">
                <a:solidFill>
                  <a:srgbClr val="FFFF00"/>
                </a:solidFill>
              </a:rPr>
              <a:t>ker</a:t>
            </a:r>
            <a:r>
              <a:rPr lang="en-US" altLang="zh-CN" i="1">
                <a:solidFill>
                  <a:srgbClr val="FFFF00"/>
                </a:solidFill>
              </a:rPr>
              <a:t>B</a:t>
            </a:r>
            <a:r>
              <a:rPr lang="zh-CN" altLang="en-US">
                <a:solidFill>
                  <a:srgbClr val="FFFF00"/>
                </a:solidFill>
              </a:rPr>
              <a:t>的一组基</a:t>
            </a:r>
          </a:p>
          <a:p>
            <a:pPr eaLnBrk="1" hangingPunct="1">
              <a:lnSpc>
                <a:spcPct val="118000"/>
              </a:lnSpc>
              <a:spcBef>
                <a:spcPct val="0"/>
              </a:spcBef>
            </a:pPr>
            <a:endParaRPr lang="zh-CN" altLang="en-US">
              <a:solidFill>
                <a:srgbClr val="FFFF00"/>
              </a:solidFill>
            </a:endParaRPr>
          </a:p>
          <a:p>
            <a:pPr eaLnBrk="1" hangingPunct="1">
              <a:lnSpc>
                <a:spcPct val="118000"/>
              </a:lnSpc>
              <a:spcBef>
                <a:spcPct val="0"/>
              </a:spcBef>
            </a:pPr>
            <a:r>
              <a:rPr lang="zh-CN" altLang="en-US">
                <a:solidFill>
                  <a:srgbClr val="FFFF00"/>
                </a:solidFill>
              </a:rPr>
              <a:t>       解方程组</a:t>
            </a:r>
            <a:r>
              <a:rPr lang="en-US" altLang="zh-CN">
                <a:solidFill>
                  <a:srgbClr val="FFFF00"/>
                </a:solidFill>
              </a:rPr>
              <a:t>(</a:t>
            </a:r>
            <a:r>
              <a:rPr lang="en-US" altLang="zh-CN" i="1">
                <a:solidFill>
                  <a:srgbClr val="FFFF00"/>
                </a:solidFill>
              </a:rPr>
              <a:t>A</a:t>
            </a:r>
            <a:r>
              <a:rPr lang="en-US" altLang="zh-CN">
                <a:solidFill>
                  <a:srgbClr val="FFFF00"/>
                </a:solidFill>
              </a:rPr>
              <a:t>-2</a:t>
            </a:r>
            <a:r>
              <a:rPr lang="en-US" altLang="zh-CN" i="1">
                <a:solidFill>
                  <a:srgbClr val="FFFF00"/>
                </a:solidFill>
              </a:rPr>
              <a:t>I</a:t>
            </a:r>
            <a:r>
              <a:rPr lang="en-US" altLang="zh-CN">
                <a:solidFill>
                  <a:srgbClr val="FFFF00"/>
                </a:solidFill>
              </a:rPr>
              <a:t>)</a:t>
            </a:r>
            <a:r>
              <a:rPr lang="en-US" altLang="zh-CN">
                <a:solidFill>
                  <a:srgbClr val="FFFF00"/>
                </a:solidFill>
                <a:cs typeface="Times New Roman" panose="02020603050405020304" pitchFamily="18" charset="0"/>
              </a:rPr>
              <a:t>²</a:t>
            </a:r>
            <a:r>
              <a:rPr lang="en-US" altLang="zh-CN" i="1">
                <a:solidFill>
                  <a:srgbClr val="FFFF00"/>
                </a:solidFill>
                <a:cs typeface="Times New Roman" panose="02020603050405020304" pitchFamily="18" charset="0"/>
              </a:rPr>
              <a:t>Y</a:t>
            </a:r>
            <a:r>
              <a:rPr lang="en-US" altLang="zh-CN">
                <a:solidFill>
                  <a:srgbClr val="FFFF00"/>
                </a:solidFill>
                <a:cs typeface="Times New Roman" panose="02020603050405020304" pitchFamily="18" charset="0"/>
              </a:rPr>
              <a:t>=0,</a:t>
            </a:r>
            <a:r>
              <a:rPr lang="zh-CN" altLang="en-US">
                <a:solidFill>
                  <a:srgbClr val="FFFF00"/>
                </a:solidFill>
                <a:cs typeface="Times New Roman" panose="02020603050405020304" pitchFamily="18" charset="0"/>
              </a:rPr>
              <a:t>将</a:t>
            </a:r>
            <a:r>
              <a:rPr lang="en-US" altLang="zh-CN" i="1">
                <a:solidFill>
                  <a:srgbClr val="FFFF00"/>
                </a:solidFill>
                <a:cs typeface="Times New Roman" panose="02020603050405020304" pitchFamily="18" charset="0"/>
              </a:rPr>
              <a:t>S</a:t>
            </a:r>
            <a:r>
              <a:rPr lang="en-US" altLang="zh-CN" baseline="-25000">
                <a:solidFill>
                  <a:srgbClr val="FFFF00"/>
                </a:solidFill>
                <a:cs typeface="Times New Roman" panose="02020603050405020304" pitchFamily="18" charset="0"/>
              </a:rPr>
              <a:t>1</a:t>
            </a:r>
            <a:r>
              <a:rPr lang="zh-CN" altLang="en-US">
                <a:solidFill>
                  <a:srgbClr val="FFFF00"/>
                </a:solidFill>
                <a:cs typeface="Times New Roman" panose="02020603050405020304" pitchFamily="18" charset="0"/>
              </a:rPr>
              <a:t>扩充成</a:t>
            </a:r>
            <a:r>
              <a:rPr lang="en-US" altLang="zh-CN">
                <a:solidFill>
                  <a:srgbClr val="FFFF00"/>
                </a:solidFill>
              </a:rPr>
              <a:t>ker</a:t>
            </a:r>
            <a:r>
              <a:rPr lang="en-US" altLang="zh-CN" i="1">
                <a:solidFill>
                  <a:srgbClr val="FFFF00"/>
                </a:solidFill>
              </a:rPr>
              <a:t>B</a:t>
            </a:r>
            <a:r>
              <a:rPr lang="en-US" altLang="zh-CN">
                <a:solidFill>
                  <a:srgbClr val="FFFF00"/>
                </a:solidFill>
              </a:rPr>
              <a:t>²</a:t>
            </a:r>
            <a:r>
              <a:rPr lang="zh-CN" altLang="en-US">
                <a:solidFill>
                  <a:srgbClr val="FFFF00"/>
                </a:solidFill>
                <a:cs typeface="Times New Roman" panose="02020603050405020304" pitchFamily="18" charset="0"/>
              </a:rPr>
              <a:t>的一组基</a:t>
            </a:r>
            <a:r>
              <a:rPr lang="en-US" altLang="zh-CN">
                <a:solidFill>
                  <a:srgbClr val="FFFF00"/>
                </a:solidFill>
                <a:cs typeface="Times New Roman" panose="02020603050405020304" pitchFamily="18" charset="0"/>
              </a:rPr>
              <a:t>M</a:t>
            </a:r>
            <a:r>
              <a:rPr lang="en-US" altLang="zh-CN" baseline="-25000">
                <a:solidFill>
                  <a:srgbClr val="FFFF00"/>
                </a:solidFill>
                <a:cs typeface="Times New Roman" panose="02020603050405020304" pitchFamily="18" charset="0"/>
              </a:rPr>
              <a:t>2</a:t>
            </a:r>
            <a:r>
              <a:rPr lang="en-US" altLang="zh-CN">
                <a:solidFill>
                  <a:srgbClr val="FFFF00"/>
                </a:solidFill>
                <a:cs typeface="Times New Roman" panose="02020603050405020304" pitchFamily="18" charset="0"/>
              </a:rPr>
              <a:t>=</a:t>
            </a:r>
            <a:r>
              <a:rPr lang="en-US" altLang="zh-CN" i="1">
                <a:solidFill>
                  <a:srgbClr val="FFFF00"/>
                </a:solidFill>
                <a:cs typeface="Times New Roman" panose="02020603050405020304" pitchFamily="18" charset="0"/>
              </a:rPr>
              <a:t>S</a:t>
            </a:r>
            <a:r>
              <a:rPr lang="en-US" altLang="zh-CN" baseline="-25000">
                <a:solidFill>
                  <a:srgbClr val="FFFF00"/>
                </a:solidFill>
                <a:cs typeface="Times New Roman" panose="02020603050405020304" pitchFamily="18" charset="0"/>
              </a:rPr>
              <a:t>1</a:t>
            </a:r>
            <a:r>
              <a:rPr lang="en-US" altLang="zh-CN">
                <a:solidFill>
                  <a:srgbClr val="FFFF00"/>
                </a:solidFill>
                <a:ea typeface="宋体" panose="02010600030101010101" pitchFamily="2" charset="-122"/>
              </a:rPr>
              <a:t>∪</a:t>
            </a:r>
            <a:r>
              <a:rPr lang="en-US" altLang="zh-CN" i="1">
                <a:solidFill>
                  <a:srgbClr val="FFFF00"/>
                </a:solidFill>
                <a:ea typeface="宋体" panose="02010600030101010101" pitchFamily="2" charset="-122"/>
              </a:rPr>
              <a:t>S</a:t>
            </a:r>
            <a:r>
              <a:rPr lang="en-US" altLang="zh-CN" baseline="-25000">
                <a:solidFill>
                  <a:srgbClr val="FFFF00"/>
                </a:solidFill>
                <a:ea typeface="宋体" panose="02010600030101010101" pitchFamily="2" charset="-122"/>
              </a:rPr>
              <a:t>2</a:t>
            </a:r>
            <a:r>
              <a:rPr lang="en-US" altLang="zh-CN">
                <a:solidFill>
                  <a:srgbClr val="FFFF00"/>
                </a:solidFill>
                <a:ea typeface="宋体" panose="02010600030101010101" pitchFamily="2" charset="-122"/>
              </a:rPr>
              <a:t>, </a:t>
            </a:r>
            <a:r>
              <a:rPr lang="zh-CN" altLang="en-US">
                <a:solidFill>
                  <a:srgbClr val="FFFF00"/>
                </a:solidFill>
              </a:rPr>
              <a:t>其中</a:t>
            </a:r>
          </a:p>
          <a:p>
            <a:pPr eaLnBrk="1" hangingPunct="1">
              <a:lnSpc>
                <a:spcPct val="118000"/>
              </a:lnSpc>
              <a:spcBef>
                <a:spcPct val="0"/>
              </a:spcBef>
            </a:pPr>
            <a:endParaRPr lang="zh-CN" altLang="en-US">
              <a:solidFill>
                <a:srgbClr val="FFFF00"/>
              </a:solidFill>
            </a:endParaRPr>
          </a:p>
          <a:p>
            <a:pPr eaLnBrk="1" hangingPunct="1">
              <a:lnSpc>
                <a:spcPct val="118000"/>
              </a:lnSpc>
              <a:spcBef>
                <a:spcPct val="0"/>
              </a:spcBef>
            </a:pPr>
            <a:r>
              <a:rPr lang="zh-CN" altLang="en-US">
                <a:solidFill>
                  <a:srgbClr val="FFFF00"/>
                </a:solidFill>
              </a:rPr>
              <a:t>       解方程组</a:t>
            </a:r>
            <a:r>
              <a:rPr lang="en-US" altLang="zh-CN">
                <a:solidFill>
                  <a:srgbClr val="FFFF00"/>
                </a:solidFill>
              </a:rPr>
              <a:t>(</a:t>
            </a:r>
            <a:r>
              <a:rPr lang="en-US" altLang="zh-CN" i="1">
                <a:solidFill>
                  <a:srgbClr val="FFFF00"/>
                </a:solidFill>
              </a:rPr>
              <a:t>A</a:t>
            </a:r>
            <a:r>
              <a:rPr lang="en-US" altLang="zh-CN">
                <a:solidFill>
                  <a:srgbClr val="FFFF00"/>
                </a:solidFill>
              </a:rPr>
              <a:t>-2</a:t>
            </a:r>
            <a:r>
              <a:rPr lang="en-US" altLang="zh-CN" i="1">
                <a:solidFill>
                  <a:srgbClr val="FFFF00"/>
                </a:solidFill>
              </a:rPr>
              <a:t>I</a:t>
            </a:r>
            <a:r>
              <a:rPr lang="en-US" altLang="zh-CN">
                <a:solidFill>
                  <a:srgbClr val="FFFF00"/>
                </a:solidFill>
              </a:rPr>
              <a:t>)³</a:t>
            </a:r>
            <a:r>
              <a:rPr lang="en-US" altLang="zh-CN" i="1">
                <a:solidFill>
                  <a:srgbClr val="FFFF00"/>
                </a:solidFill>
              </a:rPr>
              <a:t>Y</a:t>
            </a:r>
            <a:r>
              <a:rPr lang="en-US" altLang="zh-CN">
                <a:solidFill>
                  <a:srgbClr val="FFFF00"/>
                </a:solidFill>
              </a:rPr>
              <a:t>=0,</a:t>
            </a:r>
            <a:r>
              <a:rPr lang="zh-CN" altLang="en-US">
                <a:solidFill>
                  <a:srgbClr val="FFFF00"/>
                </a:solidFill>
              </a:rPr>
              <a:t>将</a:t>
            </a:r>
            <a:r>
              <a:rPr lang="en-US" altLang="zh-CN">
                <a:solidFill>
                  <a:srgbClr val="FFFF00"/>
                </a:solidFill>
              </a:rPr>
              <a:t>M</a:t>
            </a:r>
            <a:r>
              <a:rPr lang="en-US" altLang="zh-CN" baseline="-25000">
                <a:solidFill>
                  <a:srgbClr val="FFFF00"/>
                </a:solidFill>
              </a:rPr>
              <a:t>2</a:t>
            </a:r>
            <a:r>
              <a:rPr lang="zh-CN" altLang="en-US">
                <a:solidFill>
                  <a:srgbClr val="FFFF00"/>
                </a:solidFill>
              </a:rPr>
              <a:t>扩充成</a:t>
            </a:r>
            <a:r>
              <a:rPr lang="en-US" altLang="zh-CN">
                <a:solidFill>
                  <a:srgbClr val="FFFF00"/>
                </a:solidFill>
              </a:rPr>
              <a:t>ker</a:t>
            </a:r>
            <a:r>
              <a:rPr lang="en-US" altLang="zh-CN" i="1">
                <a:solidFill>
                  <a:srgbClr val="FFFF00"/>
                </a:solidFill>
              </a:rPr>
              <a:t>B</a:t>
            </a:r>
            <a:r>
              <a:rPr lang="en-US" altLang="zh-CN">
                <a:solidFill>
                  <a:srgbClr val="FFFF00"/>
                </a:solidFill>
              </a:rPr>
              <a:t>³</a:t>
            </a:r>
            <a:r>
              <a:rPr lang="zh-CN" altLang="en-US">
                <a:solidFill>
                  <a:srgbClr val="FFFF00"/>
                </a:solidFill>
              </a:rPr>
              <a:t>的一组基</a:t>
            </a:r>
            <a:r>
              <a:rPr lang="en-US" altLang="zh-CN">
                <a:solidFill>
                  <a:srgbClr val="FFFF00"/>
                </a:solidFill>
              </a:rPr>
              <a:t>M</a:t>
            </a:r>
            <a:r>
              <a:rPr lang="en-US" altLang="zh-CN" baseline="-25000">
                <a:solidFill>
                  <a:srgbClr val="FFFF00"/>
                </a:solidFill>
              </a:rPr>
              <a:t>3</a:t>
            </a:r>
            <a:r>
              <a:rPr lang="en-US" altLang="zh-CN">
                <a:solidFill>
                  <a:srgbClr val="FFFF00"/>
                </a:solidFill>
              </a:rPr>
              <a:t>=M</a:t>
            </a:r>
            <a:r>
              <a:rPr lang="en-US" altLang="zh-CN" baseline="-25000">
                <a:solidFill>
                  <a:srgbClr val="FFFF00"/>
                </a:solidFill>
              </a:rPr>
              <a:t>2</a:t>
            </a:r>
            <a:r>
              <a:rPr lang="en-US" altLang="zh-CN">
                <a:solidFill>
                  <a:srgbClr val="FFFF00"/>
                </a:solidFill>
              </a:rPr>
              <a:t>∪</a:t>
            </a:r>
            <a:r>
              <a:rPr lang="en-US" altLang="zh-CN" i="1">
                <a:solidFill>
                  <a:srgbClr val="FFFF00"/>
                </a:solidFill>
              </a:rPr>
              <a:t>S</a:t>
            </a:r>
            <a:r>
              <a:rPr lang="en-US" altLang="zh-CN" baseline="-25000">
                <a:solidFill>
                  <a:srgbClr val="FFFF00"/>
                </a:solidFill>
              </a:rPr>
              <a:t>3</a:t>
            </a:r>
            <a:r>
              <a:rPr lang="en-US" altLang="zh-CN">
                <a:solidFill>
                  <a:srgbClr val="FFFF00"/>
                </a:solidFill>
              </a:rPr>
              <a:t>, </a:t>
            </a:r>
            <a:r>
              <a:rPr lang="zh-CN" altLang="en-US">
                <a:solidFill>
                  <a:srgbClr val="FFFF00"/>
                </a:solidFill>
              </a:rPr>
              <a:t>其中</a:t>
            </a:r>
          </a:p>
        </p:txBody>
      </p:sp>
      <p:graphicFrame>
        <p:nvGraphicFramePr>
          <p:cNvPr id="76802" name="Object 3">
            <a:extLst>
              <a:ext uri="{FF2B5EF4-FFF2-40B4-BE49-F238E27FC236}">
                <a16:creationId xmlns:a16="http://schemas.microsoft.com/office/drawing/2014/main" id="{7A8A87DC-5602-BC82-F889-6B2889644B3D}"/>
              </a:ext>
            </a:extLst>
          </p:cNvPr>
          <p:cNvGraphicFramePr>
            <a:graphicFrameLocks noChangeAspect="1"/>
          </p:cNvGraphicFramePr>
          <p:nvPr/>
        </p:nvGraphicFramePr>
        <p:xfrm>
          <a:off x="476250" y="66675"/>
          <a:ext cx="2303463" cy="692150"/>
        </p:xfrm>
        <a:graphic>
          <a:graphicData uri="http://schemas.openxmlformats.org/presentationml/2006/ole">
            <mc:AlternateContent xmlns:mc="http://schemas.openxmlformats.org/markup-compatibility/2006">
              <mc:Choice xmlns:v="urn:schemas-microsoft-com:vml" Requires="v">
                <p:oleObj name="Equation" r:id="rId2" imgW="1104840" imgH="279360" progId="Equation.DSMT4">
                  <p:embed/>
                </p:oleObj>
              </mc:Choice>
              <mc:Fallback>
                <p:oleObj name="Equation" r:id="rId2" imgW="1104840" imgH="27936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66675"/>
                        <a:ext cx="2303463" cy="69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3" name="Object 4">
            <a:extLst>
              <a:ext uri="{FF2B5EF4-FFF2-40B4-BE49-F238E27FC236}">
                <a16:creationId xmlns:a16="http://schemas.microsoft.com/office/drawing/2014/main" id="{EC8AA4B8-0844-8878-8F98-348D7702DFE7}"/>
              </a:ext>
            </a:extLst>
          </p:cNvPr>
          <p:cNvGraphicFramePr>
            <a:graphicFrameLocks noChangeAspect="1"/>
          </p:cNvGraphicFramePr>
          <p:nvPr/>
        </p:nvGraphicFramePr>
        <p:xfrm>
          <a:off x="3309938" y="33338"/>
          <a:ext cx="5867400" cy="692150"/>
        </p:xfrm>
        <a:graphic>
          <a:graphicData uri="http://schemas.openxmlformats.org/presentationml/2006/ole">
            <mc:AlternateContent xmlns:mc="http://schemas.openxmlformats.org/markup-compatibility/2006">
              <mc:Choice xmlns:v="urn:schemas-microsoft-com:vml" Requires="v">
                <p:oleObj name="Equation" r:id="rId4" imgW="2781000" imgH="279360" progId="Equation.DSMT4">
                  <p:embed/>
                </p:oleObj>
              </mc:Choice>
              <mc:Fallback>
                <p:oleObj name="Equation" r:id="rId4" imgW="2781000" imgH="27936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9938" y="33338"/>
                        <a:ext cx="5867400" cy="69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4" name="Object 9">
            <a:extLst>
              <a:ext uri="{FF2B5EF4-FFF2-40B4-BE49-F238E27FC236}">
                <a16:creationId xmlns:a16="http://schemas.microsoft.com/office/drawing/2014/main" id="{74AF8201-813B-D4D0-E085-509C9D296228}"/>
              </a:ext>
            </a:extLst>
          </p:cNvPr>
          <p:cNvGraphicFramePr>
            <a:graphicFrameLocks noChangeAspect="1"/>
          </p:cNvGraphicFramePr>
          <p:nvPr/>
        </p:nvGraphicFramePr>
        <p:xfrm>
          <a:off x="977900" y="1666875"/>
          <a:ext cx="6985000" cy="865188"/>
        </p:xfrm>
        <a:graphic>
          <a:graphicData uri="http://schemas.openxmlformats.org/presentationml/2006/ole">
            <mc:AlternateContent xmlns:mc="http://schemas.openxmlformats.org/markup-compatibility/2006">
              <mc:Choice xmlns:v="urn:schemas-microsoft-com:vml" Requires="v">
                <p:oleObj name="Equation" r:id="rId6" imgW="2806560" imgH="330120" progId="Equation.DSMT4">
                  <p:embed/>
                </p:oleObj>
              </mc:Choice>
              <mc:Fallback>
                <p:oleObj name="Equation" r:id="rId6" imgW="2806560" imgH="33012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7900" y="1666875"/>
                        <a:ext cx="6985000" cy="865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5" name="Object 11">
            <a:extLst>
              <a:ext uri="{FF2B5EF4-FFF2-40B4-BE49-F238E27FC236}">
                <a16:creationId xmlns:a16="http://schemas.microsoft.com/office/drawing/2014/main" id="{0CAE5FA4-4178-483A-EBCD-96F48C264707}"/>
              </a:ext>
            </a:extLst>
          </p:cNvPr>
          <p:cNvGraphicFramePr>
            <a:graphicFrameLocks noChangeAspect="1"/>
          </p:cNvGraphicFramePr>
          <p:nvPr/>
        </p:nvGraphicFramePr>
        <p:xfrm>
          <a:off x="1030288" y="3394075"/>
          <a:ext cx="7056437" cy="863600"/>
        </p:xfrm>
        <a:graphic>
          <a:graphicData uri="http://schemas.openxmlformats.org/presentationml/2006/ole">
            <mc:AlternateContent xmlns:mc="http://schemas.openxmlformats.org/markup-compatibility/2006">
              <mc:Choice xmlns:v="urn:schemas-microsoft-com:vml" Requires="v">
                <p:oleObj name="Equation" r:id="rId8" imgW="2971800" imgH="330120" progId="Equation.DSMT4">
                  <p:embed/>
                </p:oleObj>
              </mc:Choice>
              <mc:Fallback>
                <p:oleObj name="Equation" r:id="rId8" imgW="2971800" imgH="330120"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0288" y="3394075"/>
                        <a:ext cx="7056437"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6" name="Object 13">
            <a:extLst>
              <a:ext uri="{FF2B5EF4-FFF2-40B4-BE49-F238E27FC236}">
                <a16:creationId xmlns:a16="http://schemas.microsoft.com/office/drawing/2014/main" id="{C482F9C5-4555-55B5-498A-A300B89D81CF}"/>
              </a:ext>
            </a:extLst>
          </p:cNvPr>
          <p:cNvGraphicFramePr>
            <a:graphicFrameLocks noChangeAspect="1"/>
          </p:cNvGraphicFramePr>
          <p:nvPr/>
        </p:nvGraphicFramePr>
        <p:xfrm>
          <a:off x="2184400" y="5045075"/>
          <a:ext cx="4608513" cy="858838"/>
        </p:xfrm>
        <a:graphic>
          <a:graphicData uri="http://schemas.openxmlformats.org/presentationml/2006/ole">
            <mc:AlternateContent xmlns:mc="http://schemas.openxmlformats.org/markup-compatibility/2006">
              <mc:Choice xmlns:v="urn:schemas-microsoft-com:vml" Requires="v">
                <p:oleObj name="Equation" r:id="rId10" imgW="1828800" imgH="330120" progId="Equation.DSMT4">
                  <p:embed/>
                </p:oleObj>
              </mc:Choice>
              <mc:Fallback>
                <p:oleObj name="Equation" r:id="rId10" imgW="1828800" imgH="330120" progId="Equation.DSMT4">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84400" y="5045075"/>
                        <a:ext cx="4608513" cy="85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32" name="Rectangle 2">
            <a:extLst>
              <a:ext uri="{FF2B5EF4-FFF2-40B4-BE49-F238E27FC236}">
                <a16:creationId xmlns:a16="http://schemas.microsoft.com/office/drawing/2014/main" id="{198D5F0F-7A02-DA36-C33B-7BAF8DAECB60}"/>
              </a:ext>
            </a:extLst>
          </p:cNvPr>
          <p:cNvSpPr>
            <a:spLocks noChangeArrowheads="1"/>
          </p:cNvSpPr>
          <p:nvPr/>
        </p:nvSpPr>
        <p:spPr bwMode="auto">
          <a:xfrm>
            <a:off x="0" y="0"/>
            <a:ext cx="1258888"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lnSpc>
                <a:spcPct val="116000"/>
              </a:lnSpc>
              <a:spcBef>
                <a:spcPct val="0"/>
              </a:spcBef>
            </a:pPr>
            <a:r>
              <a:rPr lang="zh-CN" altLang="el-GR">
                <a:solidFill>
                  <a:srgbClr val="FFFF00"/>
                </a:solidFill>
                <a:latin typeface="楷体_GB2312" pitchFamily="49" charset="-122"/>
              </a:rPr>
              <a:t>计算</a:t>
            </a:r>
            <a:endParaRPr lang="zh-CN" altLang="en-US" i="1">
              <a:solidFill>
                <a:srgbClr val="FFFF00"/>
              </a:solidFill>
            </a:endParaRPr>
          </a:p>
        </p:txBody>
      </p:sp>
      <p:graphicFrame>
        <p:nvGraphicFramePr>
          <p:cNvPr id="77826" name="Object 3">
            <a:extLst>
              <a:ext uri="{FF2B5EF4-FFF2-40B4-BE49-F238E27FC236}">
                <a16:creationId xmlns:a16="http://schemas.microsoft.com/office/drawing/2014/main" id="{13A686DA-8A26-5B63-37C9-3F0459468448}"/>
              </a:ext>
            </a:extLst>
          </p:cNvPr>
          <p:cNvGraphicFramePr>
            <a:graphicFrameLocks noChangeAspect="1"/>
          </p:cNvGraphicFramePr>
          <p:nvPr/>
        </p:nvGraphicFramePr>
        <p:xfrm>
          <a:off x="1403350" y="0"/>
          <a:ext cx="6481763" cy="2032000"/>
        </p:xfrm>
        <a:graphic>
          <a:graphicData uri="http://schemas.openxmlformats.org/presentationml/2006/ole">
            <mc:AlternateContent xmlns:mc="http://schemas.openxmlformats.org/markup-compatibility/2006">
              <mc:Choice xmlns:v="urn:schemas-microsoft-com:vml" Requires="v">
                <p:oleObj name="Equation" r:id="rId2" imgW="2705040" imgH="850680" progId="Equation.DSMT4">
                  <p:embed/>
                </p:oleObj>
              </mc:Choice>
              <mc:Fallback>
                <p:oleObj name="Equation" r:id="rId2" imgW="2705040" imgH="85068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0"/>
                        <a:ext cx="6481763" cy="203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33" name="Rectangle 4">
            <a:extLst>
              <a:ext uri="{FF2B5EF4-FFF2-40B4-BE49-F238E27FC236}">
                <a16:creationId xmlns:a16="http://schemas.microsoft.com/office/drawing/2014/main" id="{65096057-37A7-AB18-CB21-7E4ECBEADAB9}"/>
              </a:ext>
            </a:extLst>
          </p:cNvPr>
          <p:cNvSpPr>
            <a:spLocks noChangeArrowheads="1"/>
          </p:cNvSpPr>
          <p:nvPr/>
        </p:nvSpPr>
        <p:spPr bwMode="auto">
          <a:xfrm>
            <a:off x="0" y="1989138"/>
            <a:ext cx="914400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spcBef>
                <a:spcPct val="0"/>
              </a:spcBef>
            </a:pPr>
            <a:r>
              <a:rPr lang="zh-CN" altLang="el-GR">
                <a:solidFill>
                  <a:srgbClr val="FFFF00"/>
                </a:solidFill>
                <a:latin typeface="楷体_GB2312" pitchFamily="49" charset="-122"/>
              </a:rPr>
              <a:t>可得</a:t>
            </a:r>
            <a:r>
              <a:rPr lang="zh-CN" altLang="en-US">
                <a:solidFill>
                  <a:srgbClr val="FFFF00"/>
                </a:solidFill>
                <a:latin typeface="楷体_GB2312" pitchFamily="49" charset="-122"/>
              </a:rPr>
              <a:t>                     的极大线性无关组</a:t>
            </a:r>
          </a:p>
          <a:p>
            <a:pPr eaLnBrk="1" hangingPunct="1">
              <a:spcBef>
                <a:spcPct val="0"/>
              </a:spcBef>
            </a:pPr>
            <a:r>
              <a:rPr lang="zh-CN" altLang="en-US">
                <a:solidFill>
                  <a:srgbClr val="FFFF00"/>
                </a:solidFill>
                <a:latin typeface="楷体_GB2312" pitchFamily="49" charset="-122"/>
              </a:rPr>
              <a:t>             </a:t>
            </a:r>
            <a:r>
              <a:rPr lang="en-US" altLang="zh-CN">
                <a:solidFill>
                  <a:srgbClr val="FFFF00"/>
                </a:solidFill>
                <a:latin typeface="楷体_GB2312" pitchFamily="49" charset="-122"/>
              </a:rPr>
              <a:t>,</a:t>
            </a:r>
            <a:r>
              <a:rPr lang="zh-CN" altLang="en-US">
                <a:solidFill>
                  <a:srgbClr val="FFFF00"/>
                </a:solidFill>
                <a:latin typeface="楷体_GB2312" pitchFamily="49" charset="-122"/>
              </a:rPr>
              <a:t>从而知道</a:t>
            </a:r>
            <a:r>
              <a:rPr lang="en-US" altLang="zh-CN" i="1">
                <a:solidFill>
                  <a:srgbClr val="FFFF00"/>
                </a:solidFill>
              </a:rPr>
              <a:t>W</a:t>
            </a:r>
            <a:r>
              <a:rPr lang="en-US" altLang="zh-CN" baseline="-25000">
                <a:solidFill>
                  <a:srgbClr val="FFFF00"/>
                </a:solidFill>
              </a:rPr>
              <a:t>2</a:t>
            </a:r>
            <a:r>
              <a:rPr lang="zh-CN" altLang="en-US">
                <a:solidFill>
                  <a:srgbClr val="FFFF00"/>
                </a:solidFill>
                <a:latin typeface="楷体_GB2312" pitchFamily="49" charset="-122"/>
              </a:rPr>
              <a:t>是由</a:t>
            </a:r>
            <a:r>
              <a:rPr lang="en-US" altLang="zh-CN" i="1">
                <a:solidFill>
                  <a:srgbClr val="FFFF00"/>
                </a:solidFill>
              </a:rPr>
              <a:t>Y</a:t>
            </a:r>
            <a:r>
              <a:rPr lang="en-US" altLang="zh-CN" baseline="-25000">
                <a:solidFill>
                  <a:srgbClr val="FFFF00"/>
                </a:solidFill>
              </a:rPr>
              <a:t>5</a:t>
            </a:r>
            <a:r>
              <a:rPr lang="en-US" altLang="zh-CN">
                <a:solidFill>
                  <a:srgbClr val="FFFF00"/>
                </a:solidFill>
              </a:rPr>
              <a:t>,</a:t>
            </a:r>
            <a:r>
              <a:rPr lang="en-US" altLang="zh-CN" i="1">
                <a:solidFill>
                  <a:srgbClr val="FFFF00"/>
                </a:solidFill>
              </a:rPr>
              <a:t>Y</a:t>
            </a:r>
            <a:r>
              <a:rPr lang="en-US" altLang="zh-CN" baseline="-25000">
                <a:solidFill>
                  <a:srgbClr val="FFFF00"/>
                </a:solidFill>
              </a:rPr>
              <a:t>4</a:t>
            </a:r>
            <a:r>
              <a:rPr lang="zh-CN" altLang="en-US">
                <a:solidFill>
                  <a:srgbClr val="FFFF00"/>
                </a:solidFill>
                <a:latin typeface="楷体_GB2312" pitchFamily="49" charset="-122"/>
              </a:rPr>
              <a:t>生成的循环子空间的直和</a:t>
            </a:r>
            <a:r>
              <a:rPr lang="en-US" altLang="zh-CN">
                <a:solidFill>
                  <a:srgbClr val="FFFF00"/>
                </a:solidFill>
                <a:latin typeface="楷体_GB2312" pitchFamily="49" charset="-122"/>
              </a:rPr>
              <a:t>.</a:t>
            </a:r>
            <a:r>
              <a:rPr lang="zh-CN" altLang="en-US">
                <a:solidFill>
                  <a:srgbClr val="FFFF00"/>
                </a:solidFill>
                <a:latin typeface="楷体_GB2312" pitchFamily="49" charset="-122"/>
              </a:rPr>
              <a:t>下图中的非零向量组成</a:t>
            </a:r>
            <a:r>
              <a:rPr lang="en-US" altLang="zh-CN" i="1">
                <a:solidFill>
                  <a:srgbClr val="FFFF00"/>
                </a:solidFill>
              </a:rPr>
              <a:t>W</a:t>
            </a:r>
            <a:r>
              <a:rPr lang="en-US" altLang="zh-CN" baseline="-25000">
                <a:solidFill>
                  <a:srgbClr val="FFFF00"/>
                </a:solidFill>
              </a:rPr>
              <a:t>2</a:t>
            </a:r>
            <a:r>
              <a:rPr lang="zh-CN" altLang="en-US">
                <a:solidFill>
                  <a:srgbClr val="FFFF00"/>
                </a:solidFill>
                <a:latin typeface="楷体_GB2312" pitchFamily="49" charset="-122"/>
              </a:rPr>
              <a:t>的基</a:t>
            </a:r>
            <a:r>
              <a:rPr lang="en-US" altLang="zh-CN" i="1">
                <a:solidFill>
                  <a:srgbClr val="FFFF00"/>
                </a:solidFill>
              </a:rPr>
              <a:t>N</a:t>
            </a:r>
            <a:r>
              <a:rPr lang="en-US" altLang="zh-CN" baseline="-25000">
                <a:solidFill>
                  <a:srgbClr val="FFFF00"/>
                </a:solidFill>
              </a:rPr>
              <a:t>2</a:t>
            </a:r>
            <a:r>
              <a:rPr lang="en-US" altLang="zh-CN">
                <a:solidFill>
                  <a:srgbClr val="FFFF00"/>
                </a:solidFill>
                <a:latin typeface="楷体_GB2312" pitchFamily="49" charset="-122"/>
              </a:rPr>
              <a:t>:</a:t>
            </a:r>
          </a:p>
          <a:p>
            <a:pPr eaLnBrk="1" hangingPunct="1">
              <a:spcBef>
                <a:spcPct val="0"/>
              </a:spcBef>
            </a:pPr>
            <a:endParaRPr lang="zh-CN" altLang="en-US">
              <a:solidFill>
                <a:srgbClr val="FFFF00"/>
              </a:solidFill>
              <a:latin typeface="楷体_GB2312" pitchFamily="49" charset="-122"/>
            </a:endParaRPr>
          </a:p>
        </p:txBody>
      </p:sp>
      <p:graphicFrame>
        <p:nvGraphicFramePr>
          <p:cNvPr id="77827" name="Object 5">
            <a:extLst>
              <a:ext uri="{FF2B5EF4-FFF2-40B4-BE49-F238E27FC236}">
                <a16:creationId xmlns:a16="http://schemas.microsoft.com/office/drawing/2014/main" id="{A080F0D5-03EF-3456-3324-D56200B43E86}"/>
              </a:ext>
            </a:extLst>
          </p:cNvPr>
          <p:cNvGraphicFramePr>
            <a:graphicFrameLocks noChangeAspect="1"/>
          </p:cNvGraphicFramePr>
          <p:nvPr/>
        </p:nvGraphicFramePr>
        <p:xfrm>
          <a:off x="877888" y="2019300"/>
          <a:ext cx="4392612" cy="647700"/>
        </p:xfrm>
        <a:graphic>
          <a:graphicData uri="http://schemas.openxmlformats.org/presentationml/2006/ole">
            <mc:AlternateContent xmlns:mc="http://schemas.openxmlformats.org/markup-compatibility/2006">
              <mc:Choice xmlns:v="urn:schemas-microsoft-com:vml" Requires="v">
                <p:oleObj name="Equation" r:id="rId4" imgW="2197080" imgH="279360" progId="Equation.DSMT4">
                  <p:embed/>
                </p:oleObj>
              </mc:Choice>
              <mc:Fallback>
                <p:oleObj name="Equation" r:id="rId4" imgW="2197080" imgH="27936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7888" y="2019300"/>
                        <a:ext cx="4392612"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28" name="Object 6">
            <a:extLst>
              <a:ext uri="{FF2B5EF4-FFF2-40B4-BE49-F238E27FC236}">
                <a16:creationId xmlns:a16="http://schemas.microsoft.com/office/drawing/2014/main" id="{9C0A1076-C53F-0342-7A40-3BF3AC5439BF}"/>
              </a:ext>
            </a:extLst>
          </p:cNvPr>
          <p:cNvGraphicFramePr>
            <a:graphicFrameLocks noChangeAspect="1"/>
          </p:cNvGraphicFramePr>
          <p:nvPr/>
        </p:nvGraphicFramePr>
        <p:xfrm>
          <a:off x="88900" y="2503488"/>
          <a:ext cx="2728913" cy="596900"/>
        </p:xfrm>
        <a:graphic>
          <a:graphicData uri="http://schemas.openxmlformats.org/presentationml/2006/ole">
            <mc:AlternateContent xmlns:mc="http://schemas.openxmlformats.org/markup-compatibility/2006">
              <mc:Choice xmlns:v="urn:schemas-microsoft-com:vml" Requires="v">
                <p:oleObj name="Equation" r:id="rId6" imgW="1409400" imgH="279360" progId="Equation.DSMT4">
                  <p:embed/>
                </p:oleObj>
              </mc:Choice>
              <mc:Fallback>
                <p:oleObj name="Equation" r:id="rId6" imgW="1409400" imgH="27936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900" y="2503488"/>
                        <a:ext cx="2728913"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29" name="Object 7">
            <a:extLst>
              <a:ext uri="{FF2B5EF4-FFF2-40B4-BE49-F238E27FC236}">
                <a16:creationId xmlns:a16="http://schemas.microsoft.com/office/drawing/2014/main" id="{6901313A-8EF5-898D-DFFC-8D303C5C6688}"/>
              </a:ext>
            </a:extLst>
          </p:cNvPr>
          <p:cNvGraphicFramePr>
            <a:graphicFrameLocks noChangeAspect="1"/>
          </p:cNvGraphicFramePr>
          <p:nvPr/>
        </p:nvGraphicFramePr>
        <p:xfrm>
          <a:off x="1993900" y="3560763"/>
          <a:ext cx="4319588" cy="1081087"/>
        </p:xfrm>
        <a:graphic>
          <a:graphicData uri="http://schemas.openxmlformats.org/presentationml/2006/ole">
            <mc:AlternateContent xmlns:mc="http://schemas.openxmlformats.org/markup-compatibility/2006">
              <mc:Choice xmlns:v="urn:schemas-microsoft-com:vml" Requires="v">
                <p:oleObj name="Equation" r:id="rId8" imgW="1739880" imgH="507960" progId="Equation.DSMT4">
                  <p:embed/>
                </p:oleObj>
              </mc:Choice>
              <mc:Fallback>
                <p:oleObj name="Equation" r:id="rId8" imgW="1739880" imgH="50796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93900" y="3560763"/>
                        <a:ext cx="4319588" cy="1081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830" name="Object 8">
            <a:extLst>
              <a:ext uri="{FF2B5EF4-FFF2-40B4-BE49-F238E27FC236}">
                <a16:creationId xmlns:a16="http://schemas.microsoft.com/office/drawing/2014/main" id="{939A6711-B9F0-E534-7AFB-9E85D59EF527}"/>
              </a:ext>
            </a:extLst>
          </p:cNvPr>
          <p:cNvGraphicFramePr>
            <a:graphicFrameLocks noChangeAspect="1"/>
          </p:cNvGraphicFramePr>
          <p:nvPr/>
        </p:nvGraphicFramePr>
        <p:xfrm>
          <a:off x="3538538" y="4508500"/>
          <a:ext cx="4932362" cy="2349500"/>
        </p:xfrm>
        <a:graphic>
          <a:graphicData uri="http://schemas.openxmlformats.org/presentationml/2006/ole">
            <mc:AlternateContent xmlns:mc="http://schemas.openxmlformats.org/markup-compatibility/2006">
              <mc:Choice xmlns:v="urn:schemas-microsoft-com:vml" Requires="v">
                <p:oleObj name="Equation" r:id="rId10" imgW="2768400" imgH="1143000" progId="Equation.DSMT4">
                  <p:embed/>
                </p:oleObj>
              </mc:Choice>
              <mc:Fallback>
                <p:oleObj name="Equation" r:id="rId10" imgW="2768400" imgH="1143000" progId="Equation.DSMT4">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38538" y="4508500"/>
                        <a:ext cx="4932362" cy="234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34" name="Rectangle 9">
            <a:extLst>
              <a:ext uri="{FF2B5EF4-FFF2-40B4-BE49-F238E27FC236}">
                <a16:creationId xmlns:a16="http://schemas.microsoft.com/office/drawing/2014/main" id="{9CACE2D3-A439-D1C0-7FEE-AC5D7302DF4D}"/>
              </a:ext>
            </a:extLst>
          </p:cNvPr>
          <p:cNvSpPr>
            <a:spLocks noChangeArrowheads="1"/>
          </p:cNvSpPr>
          <p:nvPr/>
        </p:nvSpPr>
        <p:spPr bwMode="auto">
          <a:xfrm>
            <a:off x="0" y="4629150"/>
            <a:ext cx="3678238"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spcBef>
                <a:spcPct val="0"/>
              </a:spcBef>
            </a:pPr>
            <a:r>
              <a:rPr lang="zh-CN" altLang="en-US">
                <a:solidFill>
                  <a:srgbClr val="FFFF00"/>
                </a:solidFill>
                <a:latin typeface="楷体_GB2312" pitchFamily="49" charset="-122"/>
              </a:rPr>
              <a:t>使             在基</a:t>
            </a:r>
            <a:r>
              <a:rPr lang="en-US" altLang="zh-CN" i="1">
                <a:solidFill>
                  <a:srgbClr val="FFFF00"/>
                </a:solidFill>
              </a:rPr>
              <a:t>N</a:t>
            </a:r>
            <a:r>
              <a:rPr lang="en-US" altLang="zh-CN" baseline="-25000">
                <a:solidFill>
                  <a:srgbClr val="FFFF00"/>
                </a:solidFill>
              </a:rPr>
              <a:t>2</a:t>
            </a:r>
            <a:r>
              <a:rPr lang="zh-CN" altLang="en-US">
                <a:solidFill>
                  <a:srgbClr val="FFFF00"/>
                </a:solidFill>
                <a:latin typeface="楷体_GB2312" pitchFamily="49" charset="-122"/>
              </a:rPr>
              <a:t>下的矩阵是特征值为</a:t>
            </a:r>
            <a:r>
              <a:rPr lang="en-US" altLang="zh-CN">
                <a:solidFill>
                  <a:srgbClr val="FFFF00"/>
                </a:solidFill>
              </a:rPr>
              <a:t>0</a:t>
            </a:r>
            <a:r>
              <a:rPr lang="zh-CN" altLang="en-US">
                <a:solidFill>
                  <a:srgbClr val="FFFF00"/>
                </a:solidFill>
                <a:latin typeface="楷体_GB2312" pitchFamily="49" charset="-122"/>
              </a:rPr>
              <a:t>的</a:t>
            </a:r>
            <a:r>
              <a:rPr lang="en-US" altLang="zh-CN">
                <a:solidFill>
                  <a:srgbClr val="FFFF00"/>
                </a:solidFill>
              </a:rPr>
              <a:t>Jordan</a:t>
            </a:r>
            <a:r>
              <a:rPr lang="zh-CN" altLang="en-US">
                <a:solidFill>
                  <a:srgbClr val="FFFF00"/>
                </a:solidFill>
                <a:latin typeface="楷体_GB2312" pitchFamily="49" charset="-122"/>
              </a:rPr>
              <a:t>标准形：</a:t>
            </a:r>
            <a:endParaRPr lang="zh-CN" altLang="en-US" i="1">
              <a:solidFill>
                <a:srgbClr val="FFFF00"/>
              </a:solidFill>
            </a:endParaRPr>
          </a:p>
        </p:txBody>
      </p:sp>
      <p:graphicFrame>
        <p:nvGraphicFramePr>
          <p:cNvPr id="77831" name="Object 10">
            <a:extLst>
              <a:ext uri="{FF2B5EF4-FFF2-40B4-BE49-F238E27FC236}">
                <a16:creationId xmlns:a16="http://schemas.microsoft.com/office/drawing/2014/main" id="{2F55DB66-3B87-CF10-0C4A-E5F8863D73AE}"/>
              </a:ext>
            </a:extLst>
          </p:cNvPr>
          <p:cNvGraphicFramePr>
            <a:graphicFrameLocks noChangeAspect="1"/>
          </p:cNvGraphicFramePr>
          <p:nvPr/>
        </p:nvGraphicFramePr>
        <p:xfrm>
          <a:off x="498475" y="4629150"/>
          <a:ext cx="2663825" cy="647700"/>
        </p:xfrm>
        <a:graphic>
          <a:graphicData uri="http://schemas.openxmlformats.org/presentationml/2006/ole">
            <mc:AlternateContent xmlns:mc="http://schemas.openxmlformats.org/markup-compatibility/2006">
              <mc:Choice xmlns:v="urn:schemas-microsoft-com:vml" Requires="v">
                <p:oleObj name="Equation" r:id="rId12" imgW="1130040" imgH="253800" progId="Equation.DSMT4">
                  <p:embed/>
                </p:oleObj>
              </mc:Choice>
              <mc:Fallback>
                <p:oleObj name="Equation" r:id="rId12" imgW="1130040" imgH="253800" progId="Equation.DSMT4">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8475" y="4629150"/>
                        <a:ext cx="266382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4" name="Rectangle 2">
            <a:extLst>
              <a:ext uri="{FF2B5EF4-FFF2-40B4-BE49-F238E27FC236}">
                <a16:creationId xmlns:a16="http://schemas.microsoft.com/office/drawing/2014/main" id="{16C2E6E4-DED4-B1AD-23CF-883562925562}"/>
              </a:ext>
            </a:extLst>
          </p:cNvPr>
          <p:cNvSpPr>
            <a:spLocks noChangeArrowheads="1"/>
          </p:cNvSpPr>
          <p:nvPr/>
        </p:nvSpPr>
        <p:spPr bwMode="auto">
          <a:xfrm>
            <a:off x="0" y="0"/>
            <a:ext cx="9144000" cy="252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spcBef>
                <a:spcPct val="0"/>
              </a:spcBef>
            </a:pPr>
            <a:r>
              <a:rPr lang="zh-CN" altLang="en-US">
                <a:latin typeface="楷体_GB2312" pitchFamily="49" charset="-122"/>
              </a:rPr>
              <a:t>从而             在基</a:t>
            </a:r>
            <a:r>
              <a:rPr lang="en-US" altLang="zh-CN" i="1"/>
              <a:t>N</a:t>
            </a:r>
            <a:r>
              <a:rPr lang="en-US" altLang="zh-CN" baseline="-25000"/>
              <a:t>2</a:t>
            </a:r>
            <a:r>
              <a:rPr lang="zh-CN" altLang="en-US">
                <a:latin typeface="楷体_GB2312" pitchFamily="49" charset="-122"/>
              </a:rPr>
              <a:t>下的矩阵</a:t>
            </a:r>
          </a:p>
          <a:p>
            <a:pPr eaLnBrk="1" hangingPunct="1">
              <a:spcBef>
                <a:spcPct val="0"/>
              </a:spcBef>
            </a:pPr>
            <a:endParaRPr lang="zh-CN" altLang="en-US">
              <a:latin typeface="楷体_GB2312" pitchFamily="49" charset="-122"/>
            </a:endParaRPr>
          </a:p>
          <a:p>
            <a:pPr eaLnBrk="1" hangingPunct="1">
              <a:spcBef>
                <a:spcPct val="0"/>
              </a:spcBef>
            </a:pPr>
            <a:r>
              <a:rPr lang="zh-CN" altLang="en-US">
                <a:latin typeface="楷体_GB2312" pitchFamily="49" charset="-122"/>
              </a:rPr>
              <a:t>是特征值为</a:t>
            </a:r>
            <a:r>
              <a:rPr lang="en-US" altLang="zh-CN"/>
              <a:t>2</a:t>
            </a:r>
            <a:r>
              <a:rPr lang="zh-CN" altLang="en-US">
                <a:latin typeface="楷体_GB2312" pitchFamily="49" charset="-122"/>
              </a:rPr>
              <a:t>的</a:t>
            </a:r>
            <a:r>
              <a:rPr lang="en-US" altLang="zh-CN"/>
              <a:t>Jordan</a:t>
            </a:r>
            <a:r>
              <a:rPr lang="zh-CN" altLang="en-US">
                <a:latin typeface="楷体_GB2312" pitchFamily="49" charset="-122"/>
              </a:rPr>
              <a:t>标准形</a:t>
            </a:r>
            <a:r>
              <a:rPr lang="en-US" altLang="zh-CN">
                <a:latin typeface="楷体_GB2312" pitchFamily="49" charset="-122"/>
              </a:rPr>
              <a:t>.</a:t>
            </a:r>
          </a:p>
          <a:p>
            <a:pPr eaLnBrk="1" hangingPunct="1">
              <a:spcBef>
                <a:spcPct val="0"/>
              </a:spcBef>
            </a:pPr>
            <a:r>
              <a:rPr lang="en-US" altLang="zh-CN">
                <a:latin typeface="楷体_GB2312" pitchFamily="49" charset="-122"/>
              </a:rPr>
              <a:t>    </a:t>
            </a:r>
            <a:r>
              <a:rPr lang="zh-CN" altLang="en-US">
                <a:latin typeface="楷体_GB2312" pitchFamily="49" charset="-122"/>
              </a:rPr>
              <a:t>将</a:t>
            </a:r>
            <a:r>
              <a:rPr lang="en-US" altLang="zh-CN" i="1"/>
              <a:t>W</a:t>
            </a:r>
            <a:r>
              <a:rPr lang="en-US" altLang="zh-CN" baseline="-25000"/>
              <a:t>1</a:t>
            </a:r>
            <a:r>
              <a:rPr lang="zh-CN" altLang="en-US">
                <a:latin typeface="楷体_GB2312" pitchFamily="49" charset="-122"/>
              </a:rPr>
              <a:t>的基</a:t>
            </a:r>
            <a:r>
              <a:rPr lang="en-US" altLang="zh-CN" i="1"/>
              <a:t>N</a:t>
            </a:r>
            <a:r>
              <a:rPr lang="en-US" altLang="zh-CN" baseline="-25000"/>
              <a:t>1</a:t>
            </a:r>
            <a:r>
              <a:rPr lang="en-US" altLang="zh-CN"/>
              <a:t>={</a:t>
            </a:r>
            <a:r>
              <a:rPr lang="en-US" altLang="zh-CN" i="1"/>
              <a:t>X</a:t>
            </a:r>
            <a:r>
              <a:rPr lang="en-US" altLang="zh-CN" baseline="-25000"/>
              <a:t>1</a:t>
            </a:r>
            <a:r>
              <a:rPr lang="en-US" altLang="zh-CN"/>
              <a:t>}</a:t>
            </a:r>
            <a:r>
              <a:rPr lang="zh-CN" altLang="en-US">
                <a:latin typeface="楷体_GB2312" pitchFamily="49" charset="-122"/>
              </a:rPr>
              <a:t>与</a:t>
            </a:r>
            <a:r>
              <a:rPr lang="en-US" altLang="zh-CN" i="1"/>
              <a:t>W</a:t>
            </a:r>
            <a:r>
              <a:rPr lang="en-US" altLang="zh-CN" baseline="-25000"/>
              <a:t>2</a:t>
            </a:r>
            <a:r>
              <a:rPr lang="zh-CN" altLang="en-US">
                <a:latin typeface="楷体_GB2312" pitchFamily="49" charset="-122"/>
              </a:rPr>
              <a:t>的基</a:t>
            </a:r>
            <a:r>
              <a:rPr lang="en-US" altLang="zh-CN" i="1"/>
              <a:t>N</a:t>
            </a:r>
            <a:r>
              <a:rPr lang="en-US" altLang="zh-CN" baseline="-25000"/>
              <a:t>2</a:t>
            </a:r>
            <a:r>
              <a:rPr lang="zh-CN" altLang="en-US">
                <a:latin typeface="楷体_GB2312" pitchFamily="49" charset="-122"/>
              </a:rPr>
              <a:t>合并成</a:t>
            </a:r>
            <a:r>
              <a:rPr lang="en-US" altLang="zh-CN" i="1"/>
              <a:t>V</a:t>
            </a:r>
            <a:r>
              <a:rPr lang="zh-CN" altLang="en-US">
                <a:latin typeface="楷体_GB2312" pitchFamily="49" charset="-122"/>
              </a:rPr>
              <a:t>的基</a:t>
            </a:r>
            <a:r>
              <a:rPr lang="en-US" altLang="zh-CN" i="1"/>
              <a:t>U</a:t>
            </a:r>
            <a:r>
              <a:rPr lang="en-US" altLang="zh-CN">
                <a:latin typeface="楷体_GB2312" pitchFamily="49" charset="-122"/>
              </a:rPr>
              <a:t>,</a:t>
            </a:r>
            <a:r>
              <a:rPr lang="zh-CN" altLang="en-US">
                <a:latin typeface="楷体_GB2312" pitchFamily="49" charset="-122"/>
              </a:rPr>
              <a:t>则</a:t>
            </a:r>
            <a:r>
              <a:rPr lang="en-US" altLang="zh-CN" i="1"/>
              <a:t>A</a:t>
            </a:r>
            <a:r>
              <a:rPr lang="zh-CN" altLang="en-US">
                <a:latin typeface="楷体_GB2312" pitchFamily="49" charset="-122"/>
              </a:rPr>
              <a:t>在基</a:t>
            </a:r>
            <a:r>
              <a:rPr lang="en-US" altLang="zh-CN" i="1"/>
              <a:t>U</a:t>
            </a:r>
            <a:r>
              <a:rPr lang="zh-CN" altLang="en-US">
                <a:latin typeface="楷体_GB2312" pitchFamily="49" charset="-122"/>
              </a:rPr>
              <a:t>下的矩阵为</a:t>
            </a:r>
            <a:r>
              <a:rPr lang="en-US" altLang="zh-CN" i="1"/>
              <a:t>A</a:t>
            </a:r>
            <a:r>
              <a:rPr lang="zh-CN" altLang="en-US">
                <a:latin typeface="楷体_GB2312" pitchFamily="49" charset="-122"/>
              </a:rPr>
              <a:t>的</a:t>
            </a:r>
            <a:r>
              <a:rPr lang="en-US" altLang="zh-CN"/>
              <a:t>Jordan</a:t>
            </a:r>
            <a:r>
              <a:rPr lang="zh-CN" altLang="en-US">
                <a:latin typeface="楷体_GB2312" pitchFamily="49" charset="-122"/>
              </a:rPr>
              <a:t>标准形</a:t>
            </a:r>
            <a:endParaRPr lang="zh-CN" altLang="en-US" i="1"/>
          </a:p>
        </p:txBody>
      </p:sp>
      <p:graphicFrame>
        <p:nvGraphicFramePr>
          <p:cNvPr id="78850" name="Object 3">
            <a:extLst>
              <a:ext uri="{FF2B5EF4-FFF2-40B4-BE49-F238E27FC236}">
                <a16:creationId xmlns:a16="http://schemas.microsoft.com/office/drawing/2014/main" id="{B48CF959-A5D6-AF36-2854-C32B6D86C531}"/>
              </a:ext>
            </a:extLst>
          </p:cNvPr>
          <p:cNvGraphicFramePr>
            <a:graphicFrameLocks noChangeAspect="1"/>
          </p:cNvGraphicFramePr>
          <p:nvPr/>
        </p:nvGraphicFramePr>
        <p:xfrm>
          <a:off x="981075" y="0"/>
          <a:ext cx="2633663" cy="712788"/>
        </p:xfrm>
        <a:graphic>
          <a:graphicData uri="http://schemas.openxmlformats.org/presentationml/2006/ole">
            <mc:AlternateContent xmlns:mc="http://schemas.openxmlformats.org/markup-compatibility/2006">
              <mc:Choice xmlns:v="urn:schemas-microsoft-com:vml" Requires="v">
                <p:oleObj name="Equation" r:id="rId2" imgW="1117440" imgH="279360" progId="Equation.DSMT4">
                  <p:embed/>
                </p:oleObj>
              </mc:Choice>
              <mc:Fallback>
                <p:oleObj name="Equation" r:id="rId2" imgW="1117440" imgH="27936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075" y="0"/>
                        <a:ext cx="2633663" cy="712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1" name="Object 4">
            <a:extLst>
              <a:ext uri="{FF2B5EF4-FFF2-40B4-BE49-F238E27FC236}">
                <a16:creationId xmlns:a16="http://schemas.microsoft.com/office/drawing/2014/main" id="{264BD6F1-ED82-89EA-7FBB-000525E4CB2A}"/>
              </a:ext>
            </a:extLst>
          </p:cNvPr>
          <p:cNvGraphicFramePr>
            <a:graphicFrameLocks noChangeAspect="1"/>
          </p:cNvGraphicFramePr>
          <p:nvPr/>
        </p:nvGraphicFramePr>
        <p:xfrm>
          <a:off x="1898650" y="560388"/>
          <a:ext cx="4797425" cy="547687"/>
        </p:xfrm>
        <a:graphic>
          <a:graphicData uri="http://schemas.openxmlformats.org/presentationml/2006/ole">
            <mc:AlternateContent xmlns:mc="http://schemas.openxmlformats.org/markup-compatibility/2006">
              <mc:Choice xmlns:v="urn:schemas-microsoft-com:vml" Requires="v">
                <p:oleObj name="Equation" r:id="rId4" imgW="2133360" imgH="253800" progId="Equation.DSMT4">
                  <p:embed/>
                </p:oleObj>
              </mc:Choice>
              <mc:Fallback>
                <p:oleObj name="Equation" r:id="rId4" imgW="2133360" imgH="2538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8650" y="560388"/>
                        <a:ext cx="4797425" cy="54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55" name="Rectangle 7">
            <a:extLst>
              <a:ext uri="{FF2B5EF4-FFF2-40B4-BE49-F238E27FC236}">
                <a16:creationId xmlns:a16="http://schemas.microsoft.com/office/drawing/2014/main" id="{EB3CAB11-5BEB-8EE8-24C0-578F7CA7A71A}"/>
              </a:ext>
            </a:extLst>
          </p:cNvPr>
          <p:cNvSpPr>
            <a:spLocks noChangeArrowheads="1"/>
          </p:cNvSpPr>
          <p:nvPr/>
        </p:nvSpPr>
        <p:spPr bwMode="auto">
          <a:xfrm>
            <a:off x="0" y="5354638"/>
            <a:ext cx="9144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楷体_GB2312" pitchFamily="49" charset="-122"/>
              </a:defRPr>
            </a:lvl1pPr>
            <a:lvl2pPr marL="742950" indent="-285750" eaLnBrk="0" hangingPunct="0">
              <a:defRPr kumimoji="1" sz="3200">
                <a:solidFill>
                  <a:schemeClr val="tx1"/>
                </a:solidFill>
                <a:latin typeface="Times New Roman" panose="02020603050405020304" pitchFamily="18" charset="0"/>
                <a:ea typeface="楷体_GB2312" pitchFamily="49" charset="-122"/>
              </a:defRPr>
            </a:lvl2pPr>
            <a:lvl3pPr marL="1143000" indent="-228600" eaLnBrk="0" hangingPunct="0">
              <a:defRPr kumimoji="1" sz="3200">
                <a:solidFill>
                  <a:schemeClr val="tx1"/>
                </a:solidFill>
                <a:latin typeface="Times New Roman" panose="02020603050405020304" pitchFamily="18" charset="0"/>
                <a:ea typeface="楷体_GB2312" pitchFamily="49" charset="-122"/>
              </a:defRPr>
            </a:lvl3pPr>
            <a:lvl4pPr marL="1600200" indent="-228600" eaLnBrk="0" hangingPunct="0">
              <a:defRPr kumimoji="1" sz="3200">
                <a:solidFill>
                  <a:schemeClr val="tx1"/>
                </a:solidFill>
                <a:latin typeface="Times New Roman" panose="02020603050405020304" pitchFamily="18" charset="0"/>
                <a:ea typeface="楷体_GB2312" pitchFamily="49" charset="-122"/>
              </a:defRPr>
            </a:lvl4pPr>
            <a:lvl5pPr marL="2057400" indent="-228600" eaLnBrk="0" hangingPunct="0">
              <a:defRPr kumimoji="1" sz="32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50000"/>
              </a:spcBef>
              <a:spcAft>
                <a:spcPct val="0"/>
              </a:spcAft>
              <a:defRPr kumimoji="1" sz="3200">
                <a:solidFill>
                  <a:schemeClr val="tx1"/>
                </a:solidFill>
                <a:latin typeface="Times New Roman" panose="02020603050405020304" pitchFamily="18" charset="0"/>
                <a:ea typeface="楷体_GB2312" pitchFamily="49" charset="-122"/>
              </a:defRPr>
            </a:lvl9pPr>
          </a:lstStyle>
          <a:p>
            <a:pPr eaLnBrk="1" hangingPunct="1">
              <a:spcBef>
                <a:spcPct val="0"/>
              </a:spcBef>
            </a:pPr>
            <a:r>
              <a:rPr lang="zh-CN" altLang="el-GR">
                <a:latin typeface="楷体_GB2312" pitchFamily="49" charset="-122"/>
              </a:rPr>
              <a:t>依次以基</a:t>
            </a:r>
            <a:r>
              <a:rPr lang="zh-CN" altLang="en-US">
                <a:latin typeface="楷体_GB2312" pitchFamily="49" charset="-122"/>
              </a:rPr>
              <a:t>                        中的各向量为各列组成可逆方阵</a:t>
            </a:r>
            <a:r>
              <a:rPr lang="en-US" altLang="zh-CN" i="1">
                <a:latin typeface="楷体_GB2312" pitchFamily="49" charset="-122"/>
              </a:rPr>
              <a:t>P</a:t>
            </a:r>
            <a:r>
              <a:rPr lang="en-US" altLang="zh-CN">
                <a:latin typeface="楷体_GB2312" pitchFamily="49" charset="-122"/>
              </a:rPr>
              <a:t>,</a:t>
            </a:r>
            <a:r>
              <a:rPr lang="zh-CN" altLang="en-US">
                <a:latin typeface="楷体_GB2312" pitchFamily="49" charset="-122"/>
              </a:rPr>
              <a:t>则</a:t>
            </a:r>
            <a:r>
              <a:rPr lang="en-US" altLang="zh-CN" i="1">
                <a:ea typeface="宋体" panose="02010600030101010101" pitchFamily="2" charset="-122"/>
              </a:rPr>
              <a:t>P</a:t>
            </a:r>
            <a:r>
              <a:rPr lang="en-US" altLang="zh-CN" i="1" baseline="30000">
                <a:ea typeface="宋体" panose="02010600030101010101" pitchFamily="2" charset="-122"/>
              </a:rPr>
              <a:t>-</a:t>
            </a:r>
            <a:r>
              <a:rPr lang="en-US" altLang="zh-CN" baseline="30000">
                <a:ea typeface="宋体" panose="02010600030101010101" pitchFamily="2" charset="-122"/>
              </a:rPr>
              <a:t>1</a:t>
            </a:r>
            <a:r>
              <a:rPr lang="en-US" altLang="zh-CN" i="1">
                <a:ea typeface="宋体" panose="02010600030101010101" pitchFamily="2" charset="-122"/>
              </a:rPr>
              <a:t>AP=J.</a:t>
            </a:r>
            <a:r>
              <a:rPr lang="en-US" altLang="zh-CN" b="1" i="1">
                <a:ea typeface="宋体" panose="02010600030101010101" pitchFamily="2" charset="-122"/>
              </a:rPr>
              <a:t>           </a:t>
            </a:r>
            <a:endParaRPr lang="en-US" altLang="zh-CN">
              <a:ea typeface="宋体" panose="02010600030101010101" pitchFamily="2" charset="-122"/>
            </a:endParaRPr>
          </a:p>
        </p:txBody>
      </p:sp>
      <p:graphicFrame>
        <p:nvGraphicFramePr>
          <p:cNvPr id="78852" name="Object 9">
            <a:extLst>
              <a:ext uri="{FF2B5EF4-FFF2-40B4-BE49-F238E27FC236}">
                <a16:creationId xmlns:a16="http://schemas.microsoft.com/office/drawing/2014/main" id="{AF9F066B-EC2C-B4BF-DB8F-82772A7DDC23}"/>
              </a:ext>
            </a:extLst>
          </p:cNvPr>
          <p:cNvGraphicFramePr>
            <a:graphicFrameLocks noChangeAspect="1"/>
          </p:cNvGraphicFramePr>
          <p:nvPr/>
        </p:nvGraphicFramePr>
        <p:xfrm>
          <a:off x="1712913" y="5394325"/>
          <a:ext cx="4779962" cy="542925"/>
        </p:xfrm>
        <a:graphic>
          <a:graphicData uri="http://schemas.openxmlformats.org/presentationml/2006/ole">
            <mc:AlternateContent xmlns:mc="http://schemas.openxmlformats.org/markup-compatibility/2006">
              <mc:Choice xmlns:v="urn:schemas-microsoft-com:vml" Requires="v">
                <p:oleObj name="公式" r:id="rId6" imgW="2184120" imgH="241200" progId="Equation.3">
                  <p:embed/>
                </p:oleObj>
              </mc:Choice>
              <mc:Fallback>
                <p:oleObj name="公式" r:id="rId6" imgW="2184120" imgH="2412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12913" y="5394325"/>
                        <a:ext cx="4779962"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3" name="Object 10">
            <a:extLst>
              <a:ext uri="{FF2B5EF4-FFF2-40B4-BE49-F238E27FC236}">
                <a16:creationId xmlns:a16="http://schemas.microsoft.com/office/drawing/2014/main" id="{FB6E5E6A-2C5C-64BC-3777-6708DBEB142F}"/>
              </a:ext>
            </a:extLst>
          </p:cNvPr>
          <p:cNvGraphicFramePr>
            <a:graphicFrameLocks noChangeAspect="1"/>
          </p:cNvGraphicFramePr>
          <p:nvPr/>
        </p:nvGraphicFramePr>
        <p:xfrm>
          <a:off x="1054100" y="2357438"/>
          <a:ext cx="6473825" cy="3086100"/>
        </p:xfrm>
        <a:graphic>
          <a:graphicData uri="http://schemas.openxmlformats.org/presentationml/2006/ole">
            <mc:AlternateContent xmlns:mc="http://schemas.openxmlformats.org/markup-compatibility/2006">
              <mc:Choice xmlns:v="urn:schemas-microsoft-com:vml" Requires="v">
                <p:oleObj name="公式" r:id="rId8" imgW="2958840" imgH="1371600" progId="Equation.3">
                  <p:embed/>
                </p:oleObj>
              </mc:Choice>
              <mc:Fallback>
                <p:oleObj name="公式" r:id="rId8" imgW="2958840" imgH="137160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4100" y="2357438"/>
                        <a:ext cx="6473825" cy="308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trips dir="rd"/>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874" name="Object 4">
            <a:extLst>
              <a:ext uri="{FF2B5EF4-FFF2-40B4-BE49-F238E27FC236}">
                <a16:creationId xmlns:a16="http://schemas.microsoft.com/office/drawing/2014/main" id="{476D404F-6194-3703-FCE2-CC10AA3C943A}"/>
              </a:ext>
            </a:extLst>
          </p:cNvPr>
          <p:cNvGraphicFramePr>
            <a:graphicFrameLocks noChangeAspect="1"/>
          </p:cNvGraphicFramePr>
          <p:nvPr/>
        </p:nvGraphicFramePr>
        <p:xfrm>
          <a:off x="2392363" y="195263"/>
          <a:ext cx="4416425" cy="3086100"/>
        </p:xfrm>
        <a:graphic>
          <a:graphicData uri="http://schemas.openxmlformats.org/presentationml/2006/ole">
            <mc:AlternateContent xmlns:mc="http://schemas.openxmlformats.org/markup-compatibility/2006">
              <mc:Choice xmlns:v="urn:schemas-microsoft-com:vml" Requires="v">
                <p:oleObj name="公式" r:id="rId2" imgW="2019240" imgH="1371600" progId="Equation.3">
                  <p:embed/>
                </p:oleObj>
              </mc:Choice>
              <mc:Fallback>
                <p:oleObj name="公式" r:id="rId2" imgW="2019240" imgH="13716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2363" y="195263"/>
                        <a:ext cx="4416425" cy="308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sld>
</file>

<file path=ppt/theme/theme1.xml><?xml version="1.0" encoding="utf-8"?>
<a:theme xmlns:a="http://schemas.openxmlformats.org/drawingml/2006/main" name="空演示文稿">
  <a:themeElements>
    <a:clrScheme name="">
      <a:dk1>
        <a:srgbClr val="000000"/>
      </a:dk1>
      <a:lt1>
        <a:srgbClr val="FFFFFF"/>
      </a:lt1>
      <a:dk2>
        <a:srgbClr val="000099"/>
      </a:dk2>
      <a:lt2>
        <a:srgbClr val="FFFF00"/>
      </a:lt2>
      <a:accent1>
        <a:srgbClr val="FF9900"/>
      </a:accent1>
      <a:accent2>
        <a:srgbClr val="00FFFF"/>
      </a:accent2>
      <a:accent3>
        <a:srgbClr val="AAAACA"/>
      </a:accent3>
      <a:accent4>
        <a:srgbClr val="DADADA"/>
      </a:accent4>
      <a:accent5>
        <a:srgbClr val="FFCAAA"/>
      </a:accent5>
      <a:accent6>
        <a:srgbClr val="00E7E7"/>
      </a:accent6>
      <a:hlink>
        <a:srgbClr val="FF0033"/>
      </a:hlink>
      <a:folHlink>
        <a:srgbClr val="969696"/>
      </a:folHlink>
    </a:clrScheme>
    <a:fontScheme name="空演示文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en-US" altLang="zh-CN" sz="3200" b="0" i="0" u="none" strike="noStrike" cap="none" normalizeH="0" baseline="0" smtClean="0">
            <a:ln>
              <a:noFill/>
            </a:ln>
            <a:solidFill>
              <a:schemeClr val="tx1"/>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en-US" altLang="zh-CN" sz="3200" b="0" i="0" u="none" strike="noStrike" cap="none" normalizeH="0" baseline="0" smtClean="0">
            <a:ln>
              <a:noFill/>
            </a:ln>
            <a:solidFill>
              <a:schemeClr val="tx1"/>
            </a:solidFill>
            <a:effectLst/>
            <a:latin typeface="Times New Roman" pitchFamily="18" charset="0"/>
            <a:ea typeface="楷体_GB2312" pitchFamily="49" charset="-122"/>
          </a:defRPr>
        </a:defPPr>
      </a:lstStyle>
    </a:lnDef>
  </a:objectDefaults>
  <a:extraClrSchemeLst>
    <a:extraClrScheme>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演示文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空演示文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演示文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演示文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演示文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空演示文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en-US" altLang="zh-CN" sz="3200" b="0" i="0" u="none" strike="noStrike" cap="none" normalizeH="0" baseline="0" smtClean="0">
            <a:ln>
              <a:noFill/>
            </a:ln>
            <a:solidFill>
              <a:schemeClr val="tx1"/>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en-US" altLang="zh-CN" sz="3200" b="0" i="0" u="none" strike="noStrike" cap="none" normalizeH="0" baseline="0" smtClean="0">
            <a:ln>
              <a:noFill/>
            </a:ln>
            <a:solidFill>
              <a:schemeClr val="tx1"/>
            </a:solidFill>
            <a:effectLst/>
            <a:latin typeface="Times New Roman" pitchFamily="18" charset="0"/>
            <a:ea typeface="楷体_GB2312" pitchFamily="49"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D:\Templates\空演示文稿.pot</Template>
  <TotalTime>9330</TotalTime>
  <Words>5087</Words>
  <Application>Microsoft Office PowerPoint</Application>
  <PresentationFormat>全屏显示(4:3)</PresentationFormat>
  <Paragraphs>260</Paragraphs>
  <Slides>95</Slides>
  <Notes>0</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6</vt:i4>
      </vt:variant>
      <vt:variant>
        <vt:lpstr>幻灯片标题</vt:lpstr>
      </vt:variant>
      <vt:variant>
        <vt:i4>95</vt:i4>
      </vt:variant>
    </vt:vector>
  </HeadingPairs>
  <TitlesOfParts>
    <vt:vector size="113" baseType="lpstr">
      <vt:lpstr>Times New Roman</vt:lpstr>
      <vt:lpstr>楷体_GB2312</vt:lpstr>
      <vt:lpstr>Arial</vt:lpstr>
      <vt:lpstr>宋体</vt:lpstr>
      <vt:lpstr>华文新魏</vt:lpstr>
      <vt:lpstr>华文隶书</vt:lpstr>
      <vt:lpstr>Segoe UI</vt:lpstr>
      <vt:lpstr>Symbol</vt:lpstr>
      <vt:lpstr>Garamond</vt:lpstr>
      <vt:lpstr>Wingdings</vt:lpstr>
      <vt:lpstr>空演示文稿</vt:lpstr>
      <vt:lpstr>自定义设计方案</vt:lpstr>
      <vt:lpstr>Microsoft Equation 3.0</vt:lpstr>
      <vt:lpstr>MathType 5.0 Equation</vt:lpstr>
      <vt:lpstr>Microsoft Office Word 97 - 2003 文档</vt:lpstr>
      <vt:lpstr>Microsoft Word 文档</vt:lpstr>
      <vt:lpstr>MathType 6.0 Equation</vt:lpstr>
      <vt:lpstr>Microsoft 公式 3.0</vt:lpstr>
      <vt:lpstr>第5章矩阵的相合与相似 </vt:lpstr>
      <vt:lpstr>第5章矩阵的相合与相似 </vt:lpstr>
      <vt:lpstr>§5.6 正交相似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§5.8 若当标准型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第六节  定积分的应用</dc:title>
  <dc:creator>q</dc:creator>
  <cp:lastModifiedBy>陈 兴昊</cp:lastModifiedBy>
  <cp:revision>697</cp:revision>
  <dcterms:created xsi:type="dcterms:W3CDTF">2000-12-02T01:28:42Z</dcterms:created>
  <dcterms:modified xsi:type="dcterms:W3CDTF">2022-11-17T00:07:28Z</dcterms:modified>
</cp:coreProperties>
</file>