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3" r:id="rId8"/>
    <p:sldId id="265" r:id="rId9"/>
    <p:sldId id="266" r:id="rId10"/>
    <p:sldId id="267" r:id="rId11"/>
    <p:sldId id="269" r:id="rId12"/>
    <p:sldId id="27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8" y="-1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3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4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E715-9C78-EF44-915E-F0042952367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52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7451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E715-9C78-EF44-915E-F0042952367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5B5A-DBA0-2348-BF88-4697DEBD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Lato Light"/>
          <a:ea typeface="+mn-ea"/>
          <a:cs typeface="La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Lato Light"/>
          <a:ea typeface="+mn-ea"/>
          <a:cs typeface="La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ato Light"/>
          <a:ea typeface="+mn-ea"/>
          <a:cs typeface="La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ato Light"/>
          <a:ea typeface="+mn-ea"/>
          <a:cs typeface="La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Lato Light"/>
          <a:ea typeface="+mn-ea"/>
          <a:cs typeface="La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algn="l"/>
            <a:r>
              <a:rPr lang="en-US" sz="6000" dirty="0" smtClean="0">
                <a:solidFill>
                  <a:srgbClr val="FFFFFF"/>
                </a:solidFill>
                <a:latin typeface="Megrim"/>
                <a:cs typeface="Megrim"/>
              </a:rPr>
              <a:t>Loriah Pope </a:t>
            </a:r>
            <a:endParaRPr lang="en-US" sz="6000" dirty="0">
              <a:solidFill>
                <a:srgbClr val="FFFFFF"/>
              </a:solidFill>
              <a:latin typeface="Megrim"/>
              <a:cs typeface="Megri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4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UX Designer and UI Developer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08022" y="1277062"/>
            <a:ext cx="8127957" cy="3706175"/>
            <a:chOff x="795169" y="668445"/>
            <a:chExt cx="8127957" cy="3706175"/>
          </a:xfrm>
        </p:grpSpPr>
        <p:pic>
          <p:nvPicPr>
            <p:cNvPr id="5" name="Picture 4" descr="Screenshot 2017-08-06 10.55.22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6056" y1="3021" x2="16056" y2="3021"/>
                          <a14:foregroundMark x1="64107" y1="2813" x2="64107" y2="2813"/>
                          <a14:foregroundMark x1="2269" y1="95833" x2="96510" y2="96667"/>
                          <a14:foregroundMark x1="87551" y1="3438" x2="88889" y2="31354"/>
                          <a14:foregroundMark x1="89005" y1="32188" x2="88191" y2="90000"/>
                          <a14:foregroundMark x1="87318" y1="90833" x2="11576" y2="91042"/>
                          <a14:foregroundMark x1="96975" y1="95104" x2="97440" y2="97083"/>
                          <a14:foregroundMark x1="98197" y1="94688" x2="98662" y2="96667"/>
                          <a14:foregroundMark x1="11227" y1="5833" x2="11693" y2="86042"/>
                          <a14:foregroundMark x1="17277" y1="3646" x2="85398" y2="3438"/>
                          <a14:backgroundMark x1="92030" y1="3646" x2="96742" y2="78958"/>
                          <a14:backgroundMark x1="582" y1="97500" x2="989" y2="98854"/>
                          <a14:backgroundMark x1="99011" y1="97708" x2="98313" y2="992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529" y="668445"/>
              <a:ext cx="6073681" cy="3391934"/>
            </a:xfrm>
            <a:prstGeom prst="rect">
              <a:avLst/>
            </a:prstGeom>
          </p:spPr>
        </p:pic>
        <p:pic>
          <p:nvPicPr>
            <p:cNvPr id="6" name="Picture 5" descr="Screenshot 2017-08-06 10.57.0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294" y="2056103"/>
              <a:ext cx="3077832" cy="2318517"/>
            </a:xfrm>
            <a:prstGeom prst="rect">
              <a:avLst/>
            </a:prstGeom>
          </p:spPr>
        </p:pic>
        <p:pic>
          <p:nvPicPr>
            <p:cNvPr id="7" name="Picture 6" descr="Screenshot 2017-08-06 10.54.53.png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4536" y1="40485" x2="82206" y2="41333"/>
                          <a14:foregroundMark x1="9774" y1="12606" x2="86717" y2="6667"/>
                          <a14:foregroundMark x1="16040" y1="7515" x2="46617" y2="5697"/>
                          <a14:foregroundMark x1="12782" y1="14909" x2="89975" y2="8606"/>
                          <a14:foregroundMark x1="44110" y1="15273" x2="94486" y2="10545"/>
                          <a14:foregroundMark x1="93734" y1="17818" x2="93734" y2="88364"/>
                          <a14:foregroundMark x1="91980" y1="91515" x2="13534" y2="88727"/>
                          <a14:foregroundMark x1="6266" y1="17333" x2="7018" y2="90061"/>
                          <a14:foregroundMark x1="7018" y1="91758" x2="83459" y2="94545"/>
                          <a14:foregroundMark x1="9774" y1="96606" x2="13534" y2="97697"/>
                          <a14:backgroundMark x1="5514" y1="98303" x2="2506" y2="961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69" y="1598231"/>
              <a:ext cx="1342763" cy="2776389"/>
            </a:xfrm>
            <a:prstGeom prst="rect">
              <a:avLst/>
            </a:prstGeom>
          </p:spPr>
        </p:pic>
      </p:grp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614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Rapid Prototyping</a:t>
            </a:r>
          </a:p>
        </p:txBody>
      </p:sp>
    </p:spTree>
    <p:extLst>
      <p:ext uri="{BB962C8B-B14F-4D97-AF65-F5344CB8AC3E}">
        <p14:creationId xmlns:p14="http://schemas.microsoft.com/office/powerpoint/2010/main" val="125536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dirty="0" smtClean="0"/>
              <a:t>Feedback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"This will cause a </a:t>
            </a:r>
            <a:r>
              <a:rPr lang="en-US" dirty="0" smtClean="0">
                <a:latin typeface="Lato Black"/>
                <a:cs typeface="Lato Black"/>
              </a:rPr>
              <a:t>complete paradigm shift </a:t>
            </a:r>
            <a:r>
              <a:rPr lang="en-US" dirty="0" smtClean="0"/>
              <a:t>once it is in use. I cannot wait to see it for real."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"This looks very good. </a:t>
            </a:r>
            <a:r>
              <a:rPr lang="en-US" dirty="0">
                <a:latin typeface="Lato Black"/>
                <a:cs typeface="Lato Black"/>
              </a:rPr>
              <a:t>Leaps and bounds better than the current system</a:t>
            </a:r>
            <a:r>
              <a:rPr lang="en-US" dirty="0" smtClean="0"/>
              <a:t>."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"The contact box is great. I like that </a:t>
            </a:r>
            <a:r>
              <a:rPr lang="en-US" dirty="0">
                <a:latin typeface="Lato Black"/>
                <a:cs typeface="Lato Black"/>
              </a:rPr>
              <a:t>multiple options are integrated</a:t>
            </a:r>
            <a:r>
              <a:rPr lang="en-US" dirty="0" smtClean="0"/>
              <a:t>."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"I can't wait for this to roll out, it looks great! It won't just make our role easier, but it'll reduce a lot of dead air and </a:t>
            </a:r>
            <a:r>
              <a:rPr lang="en-US" dirty="0">
                <a:latin typeface="Lato Black"/>
                <a:cs typeface="Lato Black"/>
              </a:rPr>
              <a:t>improve our customer interaction</a:t>
            </a:r>
            <a:r>
              <a:rPr lang="en-US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"...this will have a </a:t>
            </a:r>
            <a:r>
              <a:rPr lang="en-US" dirty="0">
                <a:latin typeface="Lato Black"/>
                <a:cs typeface="Lato Black"/>
              </a:rPr>
              <a:t>fundamental change on the level of support we can provide to our customers </a:t>
            </a:r>
            <a:r>
              <a:rPr lang="en-US" dirty="0" smtClean="0"/>
              <a:t>- I can't wait to see it go live!"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"This system will certainly </a:t>
            </a:r>
            <a:r>
              <a:rPr lang="en-US" dirty="0">
                <a:latin typeface="Lato Black"/>
                <a:cs typeface="Lato Black"/>
              </a:rPr>
              <a:t>improve the [Service Desk] analyst productivity </a:t>
            </a:r>
            <a:r>
              <a:rPr lang="en-US" dirty="0" smtClean="0"/>
              <a:t>and service levels."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2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8556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smtClean="0"/>
              <a:t>Develop the Solution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9600" dirty="0" smtClean="0"/>
              <a:t>This prototype was developed using </a:t>
            </a:r>
            <a:r>
              <a:rPr lang="en-US" sz="9600" dirty="0" smtClean="0">
                <a:latin typeface="Lato Black"/>
                <a:cs typeface="Lato Black"/>
              </a:rPr>
              <a:t>Bootstrap4 and AngularJS</a:t>
            </a:r>
            <a:r>
              <a:rPr lang="en-US" sz="9600" dirty="0" smtClean="0"/>
              <a:t>. I first built the skeleton in basic HTML, utilizing the </a:t>
            </a:r>
            <a:r>
              <a:rPr lang="en-US" sz="9600" dirty="0">
                <a:latin typeface="Lato Black"/>
                <a:cs typeface="Lato Black"/>
              </a:rPr>
              <a:t>Bootstrap Grid System </a:t>
            </a:r>
            <a:r>
              <a:rPr lang="en-US" sz="9600" dirty="0" smtClean="0"/>
              <a:t>to enable </a:t>
            </a:r>
            <a:r>
              <a:rPr lang="en-US" sz="9600" dirty="0">
                <a:latin typeface="Lato Black"/>
                <a:cs typeface="Lato Black"/>
              </a:rPr>
              <a:t>responsiveness</a:t>
            </a:r>
            <a:r>
              <a:rPr lang="en-US" sz="9600" dirty="0" smtClean="0"/>
              <a:t> and noting where I could utilize AngularJS to separate the view and the logic.</a:t>
            </a:r>
          </a:p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I then went through and added AngularJS to the project, substituting static Category names and self-help question data with dynamic data defined in an AngularJS controller. I also added logic to show and calculate the Self-Help steps.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I’m originally from </a:t>
            </a:r>
            <a:r>
              <a:rPr lang="en-US" dirty="0" smtClean="0">
                <a:latin typeface="Lato Black"/>
                <a:cs typeface="Lato Black"/>
              </a:rPr>
              <a:t>Houston, Texas</a:t>
            </a:r>
            <a:r>
              <a:rPr lang="en-US" dirty="0" smtClean="0"/>
              <a:t>, but I moved to NYC to attend </a:t>
            </a:r>
            <a:r>
              <a:rPr lang="en-US" dirty="0">
                <a:latin typeface="Lato Black"/>
                <a:cs typeface="Lato Black"/>
              </a:rPr>
              <a:t>New York University</a:t>
            </a:r>
            <a:r>
              <a:rPr lang="en-US" dirty="0" smtClean="0"/>
              <a:t>, where I received my degree in </a:t>
            </a:r>
            <a:r>
              <a:rPr lang="en-US" dirty="0">
                <a:latin typeface="Lato Black"/>
                <a:cs typeface="Lato Black"/>
              </a:rPr>
              <a:t>Computer Science </a:t>
            </a:r>
            <a:r>
              <a:rPr lang="en-US" dirty="0" smtClean="0"/>
              <a:t>in 2015.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play </a:t>
            </a:r>
            <a:r>
              <a:rPr lang="en-US" dirty="0">
                <a:latin typeface="Lato Black"/>
                <a:cs typeface="Lato Black"/>
              </a:rPr>
              <a:t>volleyball</a:t>
            </a:r>
            <a:r>
              <a:rPr lang="en-US" dirty="0" smtClean="0"/>
              <a:t> on Thursdays, and I love to </a:t>
            </a:r>
            <a:r>
              <a:rPr lang="en-US" dirty="0">
                <a:latin typeface="Lato Black"/>
                <a:cs typeface="Lato Black"/>
              </a:rPr>
              <a:t>eat</a:t>
            </a:r>
            <a:r>
              <a:rPr lang="en-US" dirty="0" smtClean="0"/>
              <a:t> and </a:t>
            </a:r>
            <a:r>
              <a:rPr lang="en-US" dirty="0">
                <a:latin typeface="Lato Black"/>
                <a:cs typeface="Lato Black"/>
              </a:rPr>
              <a:t>travel</a:t>
            </a:r>
            <a:r>
              <a:rPr lang="en-US" dirty="0" smtClean="0"/>
              <a:t>. Barcelona is my favorite city, but Florence has the best food!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9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87710"/>
            <a:ext cx="8229600" cy="17680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User Experience gives</a:t>
            </a:r>
          </a:p>
          <a:p>
            <a:pPr marL="0" indent="0" algn="ctr">
              <a:buNone/>
            </a:pPr>
            <a:r>
              <a:rPr lang="en-US" dirty="0">
                <a:latin typeface="Lato Black"/>
                <a:cs typeface="Lato Black"/>
              </a:rPr>
              <a:t>i</a:t>
            </a:r>
            <a:r>
              <a:rPr lang="en-US" dirty="0" smtClean="0">
                <a:latin typeface="Lato Black"/>
                <a:cs typeface="Lato Black"/>
              </a:rPr>
              <a:t>ntention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 smtClean="0"/>
              <a:t>o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1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4"/>
            <a:ext cx="4117360" cy="1697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Strengths</a:t>
            </a:r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Interaction Design</a:t>
            </a:r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UI Development</a:t>
            </a:r>
          </a:p>
          <a:p>
            <a:pPr marL="0" indent="0">
              <a:buNone/>
            </a:pPr>
            <a:endParaRPr lang="en-US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4560" y="874514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4560" y="881820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4560" y="874514"/>
            <a:ext cx="4117360" cy="169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Areas for Improvement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Lato Black"/>
                <a:cs typeface="Lato Black"/>
              </a:rPr>
              <a:t>User Research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Lato Black"/>
                <a:cs typeface="Lato Black"/>
              </a:rPr>
              <a:t>Visual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879676"/>
            <a:ext cx="4117360" cy="181588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Wireframing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Paper Prototyping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Rapid Prototyping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Axure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Balsamiq</a:t>
            </a:r>
            <a:endParaRPr lang="en-US" sz="1400" dirty="0" smtClean="0">
              <a:solidFill>
                <a:srgbClr val="FFFFFF"/>
              </a:solidFill>
              <a:latin typeface="Lato Black"/>
              <a:cs typeface="Lato Black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HTML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CSS (Less &amp; Sass)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Bootstrap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JavaScript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AngularJS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SQL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Node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Grunt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Gulp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Bower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Karma &amp; Protractor</a:t>
            </a:r>
            <a:endParaRPr lang="en-US" sz="1400" dirty="0" smtClean="0">
              <a:solidFill>
                <a:srgbClr val="FFFFFF"/>
              </a:solidFill>
              <a:latin typeface="Lato Black"/>
              <a:cs typeface="Lato Blac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572428"/>
            <a:ext cx="4019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Lato Light"/>
                <a:cs typeface="Lato Light"/>
              </a:rPr>
              <a:t>Current Tool/Methodology Experience</a:t>
            </a:r>
            <a:endParaRPr lang="en-US" sz="1400" dirty="0" smtClean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4560" y="2571899"/>
            <a:ext cx="4019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Lato Light"/>
                <a:cs typeface="Lato Light"/>
              </a:rPr>
              <a:t>Current Tool/Methodology Experience</a:t>
            </a:r>
            <a:endParaRPr lang="en-US" sz="1400" dirty="0" smtClean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4560" y="2879676"/>
            <a:ext cx="4117360" cy="116955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Persona Definition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User Interviews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Heuristic Reviews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Photoshop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Lato Black"/>
                <a:cs typeface="Lato Black"/>
              </a:rPr>
              <a:t>Illustrator</a:t>
            </a:r>
          </a:p>
        </p:txBody>
      </p:sp>
    </p:spTree>
    <p:extLst>
      <p:ext uri="{BB962C8B-B14F-4D97-AF65-F5344CB8AC3E}">
        <p14:creationId xmlns:p14="http://schemas.microsoft.com/office/powerpoint/2010/main" val="386059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3521"/>
            <a:ext cx="8229600" cy="25964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My goal is to become an </a:t>
            </a:r>
            <a:r>
              <a:rPr lang="en-US" dirty="0" smtClean="0">
                <a:latin typeface="Lato Black"/>
                <a:cs typeface="Lato Black"/>
              </a:rPr>
              <a:t>expert</a:t>
            </a:r>
            <a:r>
              <a:rPr lang="en-US" dirty="0" smtClean="0"/>
              <a:t> in </a:t>
            </a:r>
            <a:r>
              <a:rPr lang="en-US" dirty="0">
                <a:latin typeface="Lato Black"/>
                <a:cs typeface="Lato Black"/>
              </a:rPr>
              <a:t>UX Research</a:t>
            </a:r>
            <a:r>
              <a:rPr lang="en-US" dirty="0" smtClean="0"/>
              <a:t>, </a:t>
            </a:r>
            <a:r>
              <a:rPr lang="en-US" dirty="0">
                <a:latin typeface="Lato Black"/>
                <a:cs typeface="Lato Black"/>
              </a:rPr>
              <a:t>Interaction Design</a:t>
            </a:r>
            <a:r>
              <a:rPr lang="en-US" dirty="0" smtClean="0"/>
              <a:t>, </a:t>
            </a:r>
            <a:r>
              <a:rPr lang="en-US" dirty="0">
                <a:latin typeface="Lato Black"/>
                <a:cs typeface="Lato Black"/>
              </a:rPr>
              <a:t>Visual Design</a:t>
            </a:r>
            <a:r>
              <a:rPr lang="en-US" dirty="0" smtClean="0"/>
              <a:t>, </a:t>
            </a:r>
            <a:r>
              <a:rPr lang="en-US" dirty="0">
                <a:latin typeface="Lato Black"/>
                <a:cs typeface="Lato Black"/>
              </a:rPr>
              <a:t>UI Development</a:t>
            </a:r>
            <a:r>
              <a:rPr lang="en-US" dirty="0" smtClean="0"/>
              <a:t>, and defining </a:t>
            </a:r>
            <a:r>
              <a:rPr lang="en-US" dirty="0">
                <a:latin typeface="Lato Black"/>
                <a:cs typeface="Lato Black"/>
              </a:rPr>
              <a:t>Product Strategy</a:t>
            </a:r>
            <a:r>
              <a:rPr lang="en-US" dirty="0" smtClean="0"/>
              <a:t> to one day become the </a:t>
            </a:r>
            <a:r>
              <a:rPr lang="en-US" dirty="0" smtClean="0">
                <a:latin typeface="Lato Black"/>
                <a:cs typeface="Lato Black"/>
              </a:rPr>
              <a:t>Head of Design </a:t>
            </a:r>
            <a:r>
              <a:rPr lang="en-US" dirty="0" smtClean="0"/>
              <a:t>at a well-recognized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2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94000"/>
            <a:ext cx="8229600" cy="9555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dirty="0" smtClean="0"/>
              <a:t>Project 1</a:t>
            </a:r>
          </a:p>
          <a:p>
            <a:pPr marL="0" indent="0" algn="ctr">
              <a:buNone/>
            </a:pPr>
            <a:r>
              <a:rPr lang="en-US" dirty="0" smtClean="0">
                <a:latin typeface="Lato Black"/>
                <a:cs typeface="Lato Black"/>
              </a:rPr>
              <a:t>Employee Help Screen</a:t>
            </a:r>
            <a:endParaRPr lang="en-US" dirty="0"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16126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5819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Brief</a:t>
            </a:r>
          </a:p>
          <a:p>
            <a:pPr marL="0" indent="0">
              <a:buNone/>
            </a:pPr>
            <a:r>
              <a:rPr lang="en-US" sz="3500" dirty="0" smtClean="0"/>
              <a:t>The Employee Help Page provides a </a:t>
            </a:r>
            <a:r>
              <a:rPr lang="en-US" sz="3500" dirty="0" smtClean="0">
                <a:latin typeface="Lato Black"/>
                <a:cs typeface="Lato Black"/>
              </a:rPr>
              <a:t>hub for employees</a:t>
            </a:r>
            <a:r>
              <a:rPr lang="en-US" sz="3500" dirty="0" smtClean="0"/>
              <a:t> to contact the Customer Service Desk to find answers to their tech problems.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smtClean="0"/>
              <a:t>I was the primary </a:t>
            </a:r>
            <a:r>
              <a:rPr lang="en-US" sz="3500" dirty="0" smtClean="0">
                <a:latin typeface="Lato Black"/>
                <a:cs typeface="Lato Black"/>
              </a:rPr>
              <a:t>User Experience Designer </a:t>
            </a:r>
            <a:r>
              <a:rPr lang="en-US" sz="3500" dirty="0" smtClean="0"/>
              <a:t>on this effort and frequently interacted with </a:t>
            </a:r>
            <a:r>
              <a:rPr lang="en-US" sz="3500" dirty="0" smtClean="0">
                <a:latin typeface="Lato Black"/>
                <a:cs typeface="Lato Black"/>
              </a:rPr>
              <a:t>Product Managers</a:t>
            </a:r>
            <a:r>
              <a:rPr lang="en-US" sz="3500" dirty="0" smtClean="0"/>
              <a:t> and </a:t>
            </a:r>
            <a:r>
              <a:rPr lang="en-US" sz="3500" dirty="0" smtClean="0">
                <a:latin typeface="Lato Black"/>
                <a:cs typeface="Lato Black"/>
              </a:rPr>
              <a:t>Developers </a:t>
            </a:r>
            <a:r>
              <a:rPr lang="en-US" sz="3500" dirty="0" smtClean="0"/>
              <a:t>to see the project through to development.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5860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4117360" cy="3774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Primary User</a:t>
            </a:r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General Employees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Primary Goal</a:t>
            </a:r>
          </a:p>
          <a:p>
            <a:pPr marL="0" indent="0">
              <a:buNone/>
            </a:pPr>
            <a:r>
              <a:rPr lang="en-US" sz="2800" dirty="0" smtClean="0">
                <a:latin typeface="Lato Black"/>
                <a:cs typeface="Lato Black"/>
              </a:rPr>
              <a:t>Find quick solutions to tech problems in order to get back to work</a:t>
            </a:r>
          </a:p>
          <a:p>
            <a:pPr marL="0" indent="0">
              <a:buNone/>
            </a:pPr>
            <a:endParaRPr lang="en-US" dirty="0" smtClean="0">
              <a:latin typeface="Lato Black"/>
              <a:cs typeface="Lato Black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4560" y="874514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4560" y="881820"/>
            <a:ext cx="411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4560" y="874514"/>
            <a:ext cx="4117360" cy="377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Secondary User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Lato Black"/>
                <a:cs typeface="Lato Black"/>
              </a:rPr>
              <a:t>Customer Service Representative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Primary Goal</a:t>
            </a:r>
          </a:p>
          <a:p>
            <a:pPr marL="0" indent="0">
              <a:buNone/>
            </a:pPr>
            <a:r>
              <a:rPr lang="en-US" sz="2800" dirty="0" smtClean="0">
                <a:latin typeface="Lato Black"/>
                <a:cs typeface="Lato Black"/>
              </a:rPr>
              <a:t>Display frequently asked questions to users to reduce call volume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40582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6147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 smtClean="0"/>
              <a:t>Define the Problem</a:t>
            </a:r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General Employees </a:t>
            </a:r>
            <a:r>
              <a:rPr lang="en-US" dirty="0" smtClean="0"/>
              <a:t>want to receive reliable help solutions quickly by either self-help searchable solutions or by reaching out to the help desk directly by phone or chat.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Lato Black"/>
                <a:cs typeface="Lato Black"/>
              </a:rPr>
              <a:t>Customer Service Representatives </a:t>
            </a:r>
            <a:r>
              <a:rPr lang="en-US" dirty="0" smtClean="0"/>
              <a:t>want to provide self-help solutions to users and discourage calling in for simple requests.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541</Words>
  <Application>Microsoft Macintosh PowerPoint</Application>
  <PresentationFormat>On-screen Show (16:9)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Loriah Pope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Loriah Pope </dc:title>
  <dc:creator>L</dc:creator>
  <cp:lastModifiedBy>L</cp:lastModifiedBy>
  <cp:revision>9</cp:revision>
  <dcterms:created xsi:type="dcterms:W3CDTF">2017-08-17T01:27:04Z</dcterms:created>
  <dcterms:modified xsi:type="dcterms:W3CDTF">2017-08-17T03:54:11Z</dcterms:modified>
</cp:coreProperties>
</file>