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>
        <p:scale>
          <a:sx n="137" d="100"/>
          <a:sy n="137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5C35-785D-72C3-5765-DFF5BFC4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16FA63-E59D-74E2-F51E-DEEC3F00C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6FE39-E44C-D984-14BA-1C601C57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5027D-A21A-6918-4E06-5B7DD59E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DCD53-2756-3ADA-2F6D-04042B7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DE72D-DABA-C6E5-CB58-2BB88297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0C9F47-33EE-A8A2-7475-2CBFD40C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96779-8431-4882-FDD8-9C7AFA6A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CFF498-0CEC-BD49-0034-3E963D07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2F87E-B038-1551-B45B-8C21A6FB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5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4D8D84-D69E-5F27-E58F-2E891249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C5F936-6834-C296-408C-8A98E391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33886-9B3B-D3C3-26E8-B11698B9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0C069-F740-486F-98E3-4438AD6F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2575B-5177-1D40-A77B-DECD9416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82C39-92E7-AF16-C981-23C41C08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33454-ABAC-AA5F-E3EB-BD22457F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98215-CBF9-A3AA-B0B3-7B28A8B9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AE99E-1DFF-44B1-E4B1-914E9CC1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464EB-626C-9EC3-E6A2-34A753A5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42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F3DD8-F048-5280-19E9-3CE280F7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D13A96-E3B9-A138-83F1-376A38E4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67BDB-7C0D-C0CE-31C1-A89E76FB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C4714-0687-81A0-DDBD-EC8A3DC4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07CCD-4332-96D9-E51C-8270FB8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79562-C60E-F278-9FBA-DB6E58FD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94CB7-8BAF-FF1B-7DC7-4D97C47FA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7F6004-2EEC-01D5-91A6-94846255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1FBF7F-2AFA-2412-41C2-CD666D3F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AF14E8-AA4A-754D-BD6C-13F88F99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0D33F-960B-14F2-FCC8-D3AD0793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ABC67-C527-162E-0A66-915E9E4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52996-B0B3-F892-15A0-4579D18C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227B50-34E6-8BC0-CE6F-D81AE2F8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F294B6-0F7B-5E87-5DC6-0BB21FD0D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DE2F47-FAA1-1FF6-FA1C-F43F12EE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B43C3B-6FF5-3643-BADD-E8CAC7A7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C57A61-74EC-672A-EA93-9E6A4C6B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39085F-29CB-6FEA-2896-FAE7846E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EBA7A-90B9-335A-200C-A4DF830C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82739C-0E45-A7C8-946F-F378F4E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09A16A-9E0F-EE2C-3E96-CA692F0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0E3838-7CD8-67F2-0BE0-B2D3B30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615FA6-10D4-A39C-690D-55D8563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3522F6-18A5-6919-893C-E918ABBA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3A8E47-1A7E-21ED-60B7-5525737A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CD3B7-8476-CE5D-5795-8FA2316F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12279-B89E-D806-9A80-ED768022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8DF7A-373C-8177-AEEE-5DB811C5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C9B9D2-9621-CC80-442B-0421D1A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E318AC-6094-A984-C002-19B78FDA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C4A21-3E5B-B0B1-5A9C-04F3BB23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3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73129-6BF3-A4B4-2598-6757895E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753CAB-D339-2309-CB7C-B33B5A504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0A4EE-52A2-A560-406E-E5E938BF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7833D2-E28D-8575-A227-5C218A68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7C965-7A83-0914-6404-D8933C9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AC13DE-84A4-BA05-B4EC-C507A57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F92A6-5237-BE65-30B5-8A96A5B0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B84E17-F957-6034-0F68-9C6CA0A4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4281B7-79EF-E50A-98AB-F38EA3518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F09C-18D5-DC4D-84A4-40ECB13F171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3330B-E1C6-5FED-F19A-5C6DB519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385D4-30FA-E7D3-F9C1-2627DFD22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939E-C096-F34D-8F26-84E6FCF3F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6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9EE9F-EEBB-A365-E42B-457E70A74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CA82E-C7AB-B300-BCDD-19BBF04BD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3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01A288-D699-4797-A5AF-1FEB618A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11" y="228600"/>
            <a:ext cx="3530600" cy="6400800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F4F9547E-34DF-1539-A39B-90882324E892}"/>
              </a:ext>
            </a:extLst>
          </p:cNvPr>
          <p:cNvSpPr/>
          <p:nvPr/>
        </p:nvSpPr>
        <p:spPr>
          <a:xfrm>
            <a:off x="894597" y="1998483"/>
            <a:ext cx="3685029" cy="970960"/>
          </a:xfrm>
          <a:prstGeom prst="frame">
            <a:avLst>
              <a:gd name="adj1" fmla="val 376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6AFC8990-418A-9707-46DB-641E4ED8E151}"/>
              </a:ext>
            </a:extLst>
          </p:cNvPr>
          <p:cNvSpPr/>
          <p:nvPr/>
        </p:nvSpPr>
        <p:spPr>
          <a:xfrm>
            <a:off x="894597" y="3528769"/>
            <a:ext cx="3685029" cy="2722774"/>
          </a:xfrm>
          <a:prstGeom prst="frame">
            <a:avLst>
              <a:gd name="adj1" fmla="val 13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67DB7837-7172-A97C-018D-ACF74DAEA404}"/>
              </a:ext>
            </a:extLst>
          </p:cNvPr>
          <p:cNvSpPr/>
          <p:nvPr/>
        </p:nvSpPr>
        <p:spPr>
          <a:xfrm>
            <a:off x="3544478" y="678730"/>
            <a:ext cx="885890" cy="340934"/>
          </a:xfrm>
          <a:prstGeom prst="frame">
            <a:avLst>
              <a:gd name="adj1" fmla="val 84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7F6784-4F94-852F-04FE-4FD03E6972DA}"/>
              </a:ext>
            </a:extLst>
          </p:cNvPr>
          <p:cNvSpPr txBox="1"/>
          <p:nvPr/>
        </p:nvSpPr>
        <p:spPr>
          <a:xfrm>
            <a:off x="4755039" y="557999"/>
            <a:ext cx="426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Connection / Inscription </a:t>
            </a:r>
          </a:p>
          <a:p>
            <a:r>
              <a:rPr lang="fr-FR" sz="1200" dirty="0"/>
              <a:t>Quand le visiteur arrive on lui propose de se connecter  ou de S’inscrire, les mots sont des liens vers la page connexion et inscription respectivement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529412-7B94-5357-3B2F-6934E6431303}"/>
              </a:ext>
            </a:extLst>
          </p:cNvPr>
          <p:cNvSpPr txBox="1"/>
          <p:nvPr/>
        </p:nvSpPr>
        <p:spPr>
          <a:xfrm>
            <a:off x="4755039" y="1998483"/>
            <a:ext cx="426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Information</a:t>
            </a:r>
          </a:p>
          <a:p>
            <a:r>
              <a:rPr lang="fr-FR" sz="1200" dirty="0"/>
              <a:t>Le but de la page d’accueil est de donnée quelques informations sur le site. Donc ici nous pouvons avoir quelques informations concernant le site web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04C4B4-09E1-E901-37AA-ED61E70DC2B7}"/>
              </a:ext>
            </a:extLst>
          </p:cNvPr>
          <p:cNvSpPr txBox="1"/>
          <p:nvPr/>
        </p:nvSpPr>
        <p:spPr>
          <a:xfrm>
            <a:off x="4755039" y="3528769"/>
            <a:ext cx="426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Description simple de jeux</a:t>
            </a:r>
          </a:p>
          <a:p>
            <a:r>
              <a:rPr lang="fr-FR" sz="1200" dirty="0"/>
              <a:t>Ici nous retrouvons quelques description de Jeu pour que les visiteurs puisse avoir une idée des jeux. </a:t>
            </a:r>
          </a:p>
        </p:txBody>
      </p:sp>
    </p:spTree>
    <p:extLst>
      <p:ext uri="{BB962C8B-B14F-4D97-AF65-F5344CB8AC3E}">
        <p14:creationId xmlns:p14="http://schemas.microsoft.com/office/powerpoint/2010/main" val="41849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4610C401-29D4-3E0F-175D-1A4FDB8C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9" y="428114"/>
            <a:ext cx="3053812" cy="543383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059A202-A21B-1219-B898-738DB8BD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97" y="428114"/>
            <a:ext cx="3216134" cy="5816242"/>
          </a:xfrm>
          <a:prstGeom prst="rect">
            <a:avLst/>
          </a:prstGeom>
        </p:spPr>
      </p:pic>
      <p:sp>
        <p:nvSpPr>
          <p:cNvPr id="6" name="Cadre 5">
            <a:extLst>
              <a:ext uri="{FF2B5EF4-FFF2-40B4-BE49-F238E27FC236}">
                <a16:creationId xmlns:a16="http://schemas.microsoft.com/office/drawing/2014/main" id="{6AFC8990-418A-9707-46DB-641E4ED8E151}"/>
              </a:ext>
            </a:extLst>
          </p:cNvPr>
          <p:cNvSpPr/>
          <p:nvPr/>
        </p:nvSpPr>
        <p:spPr>
          <a:xfrm>
            <a:off x="10381478" y="793621"/>
            <a:ext cx="626600" cy="228332"/>
          </a:xfrm>
          <a:prstGeom prst="frame">
            <a:avLst>
              <a:gd name="adj1" fmla="val 673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8F102137-AFD1-CD8B-B55F-F4BEDABF697E}"/>
              </a:ext>
            </a:extLst>
          </p:cNvPr>
          <p:cNvSpPr/>
          <p:nvPr/>
        </p:nvSpPr>
        <p:spPr>
          <a:xfrm>
            <a:off x="917143" y="790948"/>
            <a:ext cx="1639014" cy="228333"/>
          </a:xfrm>
          <a:prstGeom prst="frame">
            <a:avLst>
              <a:gd name="adj1" fmla="val 67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B5EB50-6ECA-BBF2-0AED-4ABA52A24662}"/>
              </a:ext>
            </a:extLst>
          </p:cNvPr>
          <p:cNvSpPr txBox="1"/>
          <p:nvPr/>
        </p:nvSpPr>
        <p:spPr>
          <a:xfrm>
            <a:off x="4122704" y="2629079"/>
            <a:ext cx="426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Console</a:t>
            </a:r>
          </a:p>
          <a:p>
            <a:r>
              <a:rPr lang="fr-FR" sz="1200" dirty="0"/>
              <a:t>Seulement pour les admins, il y a seulement les admins qui peuvent le voir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7B7E8C-8452-B329-E3B0-AA872AB75667}"/>
              </a:ext>
            </a:extLst>
          </p:cNvPr>
          <p:cNvSpPr txBox="1"/>
          <p:nvPr/>
        </p:nvSpPr>
        <p:spPr>
          <a:xfrm>
            <a:off x="4122704" y="1019281"/>
            <a:ext cx="4263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Menu de navigation</a:t>
            </a:r>
          </a:p>
          <a:p>
            <a:r>
              <a:rPr lang="fr-FR" sz="1200" dirty="0"/>
              <a:t>Un fois connecter (membres ou admin), le menu se découvre.</a:t>
            </a:r>
          </a:p>
          <a:p>
            <a:r>
              <a:rPr lang="fr-FR" sz="1200" dirty="0"/>
              <a:t>On y retrouve plusieurs pages : </a:t>
            </a:r>
          </a:p>
          <a:p>
            <a:r>
              <a:rPr lang="fr-FR" sz="1200" dirty="0"/>
              <a:t>	- Les Jeux</a:t>
            </a:r>
          </a:p>
          <a:p>
            <a:r>
              <a:rPr lang="fr-FR" sz="1200" dirty="0"/>
              <a:t>	- Le Planning</a:t>
            </a:r>
          </a:p>
          <a:p>
            <a:r>
              <a:rPr lang="fr-FR" sz="1200" dirty="0"/>
              <a:t>	- Une page de contact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522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4610C401-29D4-3E0F-175D-1A4FDB8C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9" y="428114"/>
            <a:ext cx="3053812" cy="54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09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17128</TotalTime>
  <Words>130</Words>
  <Application>Microsoft Macintosh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BOTOVELO--MECHICHE Loriane</dc:creator>
  <cp:lastModifiedBy>BOTOVELO--MECHICHE Loriane</cp:lastModifiedBy>
  <cp:revision>2</cp:revision>
  <dcterms:created xsi:type="dcterms:W3CDTF">2023-10-27T15:15:05Z</dcterms:created>
  <dcterms:modified xsi:type="dcterms:W3CDTF">2023-11-08T12:43:23Z</dcterms:modified>
</cp:coreProperties>
</file>