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March 4, 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March 4,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March 4,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March 4, 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March 4, 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March 4, 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March 4, 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March 4, 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March 4, 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March 4, 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March 4, 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March 4,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Machine Learning Fundamentals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80145" y="4997677"/>
            <a:ext cx="394819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Lori R Bard</a:t>
            </a:r>
          </a:p>
          <a:p>
            <a:r>
              <a:rPr lang="en-US" sz="2400" dirty="0" smtClean="0"/>
              <a:t>4 March 2019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723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3-03 at 1.30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r="196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289" y="2788759"/>
            <a:ext cx="7543800" cy="3554671"/>
          </a:xfrm>
        </p:spPr>
        <p:txBody>
          <a:bodyPr/>
          <a:lstStyle/>
          <a:p>
            <a:r>
              <a:rPr lang="en-US" sz="2800" dirty="0" smtClean="0"/>
              <a:t>Income mapped to values. If the income value was -1, </a:t>
            </a:r>
            <a:r>
              <a:rPr lang="en-US" sz="2800" dirty="0"/>
              <a:t>I</a:t>
            </a:r>
            <a:r>
              <a:rPr lang="en-US" sz="2800" dirty="0" smtClean="0"/>
              <a:t> </a:t>
            </a:r>
            <a:r>
              <a:rPr lang="en-US" sz="2800" dirty="0" smtClean="0"/>
              <a:t>gave it a value of 0. </a:t>
            </a:r>
            <a:r>
              <a:rPr lang="en-US" sz="2800" dirty="0" smtClean="0"/>
              <a:t>I did not </a:t>
            </a:r>
            <a:r>
              <a:rPr lang="en-US" sz="2800" dirty="0" smtClean="0"/>
              <a:t>use any of the points where </a:t>
            </a:r>
            <a:r>
              <a:rPr lang="en-US" sz="2800" dirty="0" err="1" smtClean="0"/>
              <a:t>income_code</a:t>
            </a:r>
            <a:r>
              <a:rPr lang="en-US" sz="2800" dirty="0" smtClean="0"/>
              <a:t> is 0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618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0966" y="1804066"/>
            <a:ext cx="6096000" cy="36575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 K- Nearest Neighbor </a:t>
            </a:r>
            <a:r>
              <a:rPr lang="en-US" sz="3600" dirty="0" err="1" smtClean="0"/>
              <a:t>Classificaiton</a:t>
            </a:r>
            <a:endParaRPr lang="en-US" sz="3600" dirty="0" smtClean="0"/>
          </a:p>
          <a:p>
            <a:r>
              <a:rPr lang="en-US" sz="3600" dirty="0" smtClean="0"/>
              <a:t>2. Support Vector Machine (SVC)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1045" y="693662"/>
            <a:ext cx="7543800" cy="914400"/>
          </a:xfrm>
        </p:spPr>
        <p:txBody>
          <a:bodyPr/>
          <a:lstStyle/>
          <a:p>
            <a:r>
              <a:rPr lang="en-US" dirty="0" smtClean="0"/>
              <a:t>Classification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3-04 at 8.41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" r="6837"/>
          <a:stretch>
            <a:fillRect/>
          </a:stretch>
        </p:blipFill>
        <p:spPr>
          <a:xfrm>
            <a:off x="0" y="1513711"/>
            <a:ext cx="9020175" cy="3657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1479" y="562623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K-Nearest Neighbor Classification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1479" y="5480756"/>
            <a:ext cx="7305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Well, the score came out pretty low. It doesn’t seem like it’s possible to </a:t>
            </a:r>
          </a:p>
          <a:p>
            <a:r>
              <a:rPr lang="en-US" dirty="0" smtClean="0"/>
              <a:t>predict someone’s income dependent on  how they talk, how tall they</a:t>
            </a:r>
          </a:p>
          <a:p>
            <a:r>
              <a:rPr lang="en-US" dirty="0" smtClean="0"/>
              <a:t> are, and their body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5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3-04 at 8.47.0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453" b="-37806"/>
          <a:stretch/>
        </p:blipFill>
        <p:spPr>
          <a:xfrm>
            <a:off x="725894" y="1331913"/>
            <a:ext cx="7747000" cy="34517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9094" y="417547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Support Vector Machine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9094" y="4783667"/>
            <a:ext cx="74717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Well, the score came out pretty </a:t>
            </a:r>
            <a:r>
              <a:rPr lang="en-US" dirty="0" smtClean="0"/>
              <a:t>low, although slightly higher than using </a:t>
            </a:r>
          </a:p>
          <a:p>
            <a:r>
              <a:rPr lang="en-US" dirty="0" smtClean="0"/>
              <a:t>K-Nearest Neighbor. Again, it </a:t>
            </a:r>
            <a:r>
              <a:rPr lang="en-US" dirty="0"/>
              <a:t>doesn’t seem like it’s possible to </a:t>
            </a:r>
            <a:r>
              <a:rPr lang="en-US" dirty="0" smtClean="0"/>
              <a:t>predict</a:t>
            </a:r>
            <a:endParaRPr lang="en-US" dirty="0"/>
          </a:p>
          <a:p>
            <a:r>
              <a:rPr lang="en-US" dirty="0" smtClean="0"/>
              <a:t>someone’s </a:t>
            </a:r>
            <a:r>
              <a:rPr lang="en-US" dirty="0"/>
              <a:t>income dependent on  how they talk, how tall </a:t>
            </a:r>
            <a:r>
              <a:rPr lang="en-US" dirty="0" smtClean="0"/>
              <a:t>they are,</a:t>
            </a:r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their body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8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2917" y="1679814"/>
            <a:ext cx="6096000" cy="3657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Multiple Linear Regression</a:t>
            </a:r>
          </a:p>
          <a:p>
            <a:r>
              <a:rPr lang="en-US" sz="3200" dirty="0" smtClean="0"/>
              <a:t>K Nearest Neighbor </a:t>
            </a:r>
            <a:r>
              <a:rPr lang="en-US" sz="3200" dirty="0" err="1" smtClean="0"/>
              <a:t>Regressor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55604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Regression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6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3-04 at 8.54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70" b="-32570"/>
          <a:stretch>
            <a:fillRect/>
          </a:stretch>
        </p:blipFill>
        <p:spPr>
          <a:xfrm>
            <a:off x="0" y="972998"/>
            <a:ext cx="5259388" cy="31559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9268" y="638439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Multiple Linear Regression</a:t>
            </a:r>
            <a:endParaRPr lang="en-US" dirty="0"/>
          </a:p>
        </p:txBody>
      </p:sp>
      <p:pic>
        <p:nvPicPr>
          <p:cNvPr id="5" name="Picture 4" descr="Screen Shot 2019-03-04 at 8.54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27" y="1843457"/>
            <a:ext cx="5871873" cy="3679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829" y="5666948"/>
            <a:ext cx="786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score for Multiple Linear Regression is also very low. Again, it </a:t>
            </a:r>
          </a:p>
          <a:p>
            <a:r>
              <a:rPr lang="en-US" dirty="0" smtClean="0"/>
              <a:t>Doesn’t seem possible to predict income based on body image, words used, </a:t>
            </a:r>
          </a:p>
          <a:p>
            <a:r>
              <a:rPr lang="en-US" dirty="0" smtClean="0"/>
              <a:t>Height.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6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3-04 at 8.59.22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6057"/>
          <a:stretch/>
        </p:blipFill>
        <p:spPr>
          <a:xfrm>
            <a:off x="193675" y="1928813"/>
            <a:ext cx="8950325" cy="3657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38438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K-Nearest </a:t>
            </a:r>
            <a:r>
              <a:rPr lang="en-US" dirty="0" err="1" smtClean="0"/>
              <a:t>Neighbour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6341" y="5263247"/>
            <a:ext cx="7131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only thing that’s consistent, is that we don’t seem to be able to</a:t>
            </a:r>
          </a:p>
          <a:p>
            <a:r>
              <a:rPr lang="en-US" dirty="0" smtClean="0"/>
              <a:t>Predict a person’s income by their body image, height or vocabulary.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6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6097" y="1472728"/>
            <a:ext cx="8655653" cy="52368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I tried to answer the question, “If a person is tall, has a good body image, and uses certain words usually associated with people with a good self image, will they earn more money?”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The answer seems to be “NO”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 could not predict the income better than random alone. 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When mapping categorical data to numerical data, the way categories are organized can have a big influence on the result. For example, for body image, I had to choose numbers for good and bad body image based on my own biases.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My question was basically a classification question, and classification methods resulted in slightly better results.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It would be interesting to look at different words used. For instance, if someone uses longer words, are they more likely to earn more money?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Making the data clean was a huge undertaking. Removing all the </a:t>
            </a:r>
            <a:r>
              <a:rPr lang="en-US" dirty="0" err="1" smtClean="0"/>
              <a:t>NaN’s</a:t>
            </a:r>
            <a:r>
              <a:rPr lang="en-US" dirty="0" smtClean="0"/>
              <a:t>, key errors, and only using the data with income values was a big job. I ended up using only about 20% of the data, because I wanted to track to income numbers, and not many respondents answered that question.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46908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1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7063" y="2011152"/>
            <a:ext cx="6096000" cy="3657599"/>
          </a:xfrm>
        </p:spPr>
        <p:txBody>
          <a:bodyPr/>
          <a:lstStyle/>
          <a:p>
            <a:r>
              <a:rPr lang="en-US" dirty="0" smtClean="0"/>
              <a:t>My code, in it’s entirety, resides at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loribard</a:t>
            </a:r>
            <a:r>
              <a:rPr lang="en-US" dirty="0"/>
              <a:t>/</a:t>
            </a:r>
            <a:r>
              <a:rPr lang="en-US" dirty="0" err="1"/>
              <a:t>MachineLearningFundamentals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85801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My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4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4961" y="1873094"/>
            <a:ext cx="6096000" cy="372160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800" dirty="0" smtClean="0"/>
              <a:t>Exploration of the Dataset</a:t>
            </a:r>
          </a:p>
          <a:p>
            <a:pPr>
              <a:buFont typeface="Wingdings" charset="2"/>
              <a:buChar char="q"/>
            </a:pPr>
            <a:r>
              <a:rPr lang="en-US" sz="2800" dirty="0" smtClean="0"/>
              <a:t>Question to Answer</a:t>
            </a:r>
          </a:p>
          <a:p>
            <a:pPr>
              <a:buFont typeface="Wingdings" charset="2"/>
              <a:buChar char="q"/>
            </a:pPr>
            <a:r>
              <a:rPr lang="en-US" sz="2800" dirty="0" smtClean="0"/>
              <a:t>Augmenting the Dataset</a:t>
            </a:r>
          </a:p>
          <a:p>
            <a:pPr>
              <a:buFont typeface="Wingdings" charset="2"/>
              <a:buChar char="q"/>
            </a:pPr>
            <a:r>
              <a:rPr lang="en-US" sz="2800" dirty="0" smtClean="0"/>
              <a:t>Classification Approaches</a:t>
            </a:r>
          </a:p>
          <a:p>
            <a:pPr>
              <a:buFont typeface="Wingdings" charset="2"/>
              <a:buChar char="q"/>
            </a:pPr>
            <a:r>
              <a:rPr lang="en-US" sz="2800" dirty="0" smtClean="0"/>
              <a:t>Regression Approaches</a:t>
            </a:r>
          </a:p>
          <a:p>
            <a:pPr>
              <a:buFont typeface="Wingdings" charset="2"/>
              <a:buChar char="q"/>
            </a:pPr>
            <a:r>
              <a:rPr lang="en-US" sz="2800" dirty="0" smtClean="0"/>
              <a:t>Conclusions – Next Steps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7120" y="1143001"/>
            <a:ext cx="5936095" cy="914400"/>
          </a:xfrm>
        </p:spPr>
        <p:txBody>
          <a:bodyPr/>
          <a:lstStyle/>
          <a:p>
            <a:pPr algn="ctr"/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3-01 at 5.52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 b="4286"/>
          <a:stretch>
            <a:fillRect/>
          </a:stretch>
        </p:blipFill>
        <p:spPr>
          <a:xfrm>
            <a:off x="1277698" y="1219201"/>
            <a:ext cx="6096000" cy="36575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124405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Exploration of the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315" y="5290972"/>
            <a:ext cx="7068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Graph of Height </a:t>
            </a:r>
            <a:r>
              <a:rPr lang="en-US" dirty="0" err="1" smtClean="0"/>
              <a:t>vs</a:t>
            </a:r>
            <a:r>
              <a:rPr lang="en-US" dirty="0" smtClean="0"/>
              <a:t> Frequency in the Population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There is a clear average around 68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Used this graph to categorize the population on a scale of 1 to 5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1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3-04 at 1.47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05" r="-24205"/>
          <a:stretch>
            <a:fillRect/>
          </a:stretch>
        </p:blipFill>
        <p:spPr>
          <a:xfrm>
            <a:off x="1636624" y="1376087"/>
            <a:ext cx="6096000" cy="36575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1"/>
            <a:ext cx="7543800" cy="914400"/>
          </a:xfrm>
        </p:spPr>
        <p:txBody>
          <a:bodyPr/>
          <a:lstStyle/>
          <a:p>
            <a:r>
              <a:rPr lang="en-US" dirty="0" smtClean="0"/>
              <a:t>Exploration of the Dataset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6436" y="5170633"/>
            <a:ext cx="7303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Looking at the frequency of drinking for the population.</a:t>
            </a:r>
          </a:p>
          <a:p>
            <a:r>
              <a:rPr lang="en-US" dirty="0"/>
              <a:t>Used the code “</a:t>
            </a:r>
            <a:r>
              <a:rPr lang="en-US" dirty="0" err="1"/>
              <a:t>drink_mapping</a:t>
            </a:r>
            <a:r>
              <a:rPr lang="en-US" dirty="0"/>
              <a:t> = {"not at all":0, "rarely":1, "socially":2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"often":3, "very often":4, "desperately":5</a:t>
            </a:r>
            <a:r>
              <a:rPr lang="en-US" dirty="0" smtClean="0"/>
              <a:t>}”</a:t>
            </a:r>
          </a:p>
          <a:p>
            <a:r>
              <a:rPr lang="en-US" dirty="0" smtClean="0"/>
              <a:t>To quantify the qualitative data. Clearly, most drink socially.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4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5826" y="293295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Exploration of the Dataset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5804" y="5162638"/>
            <a:ext cx="7133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500" dirty="0" smtClean="0"/>
              <a:t>Graph of Self Asserting Words </a:t>
            </a:r>
            <a:r>
              <a:rPr lang="en-US" sz="1500" dirty="0" err="1" smtClean="0"/>
              <a:t>vs</a:t>
            </a:r>
            <a:r>
              <a:rPr lang="en-US" sz="1500" dirty="0" smtClean="0"/>
              <a:t> Income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500" dirty="0" smtClean="0"/>
              <a:t>Self Asserting Words refer to the frequency that the words  I, I’m , Me, My and Have are used in the persons essays. I used all the essays for each person.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500" dirty="0" smtClean="0"/>
              <a:t>Income was categorized in levels, 1 being low income and 5 being high </a:t>
            </a:r>
            <a:r>
              <a:rPr lang="en-US" sz="1500" dirty="0" smtClean="0"/>
              <a:t>income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500" dirty="0" smtClean="0"/>
              <a:t>There doesn’t seem to be much of a relationship between the two but let’s explore further.</a:t>
            </a:r>
            <a:endParaRPr lang="en-US" sz="1500" dirty="0"/>
          </a:p>
        </p:txBody>
      </p:sp>
      <p:pic>
        <p:nvPicPr>
          <p:cNvPr id="4" name="Content Placeholder 3" descr="Screen Shot 2019-03-03 at 1.26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" b="3932"/>
          <a:stretch>
            <a:fillRect/>
          </a:stretch>
        </p:blipFill>
        <p:spPr>
          <a:xfrm>
            <a:off x="1581405" y="1366982"/>
            <a:ext cx="6096000" cy="3657599"/>
          </a:xfrm>
        </p:spPr>
      </p:pic>
    </p:spTree>
    <p:extLst>
      <p:ext uri="{BB962C8B-B14F-4D97-AF65-F5344CB8AC3E}">
        <p14:creationId xmlns:p14="http://schemas.microsoft.com/office/powerpoint/2010/main" val="74610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0966" y="2080180"/>
            <a:ext cx="6096000" cy="3657599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Can I predict the income of a person based on their height, perceived body type, and self image (use of “self” words)?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We tend to think that tall people with good self images, who think highly of themselves, will have higher income. Is this true?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83215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Question to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5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7698" y="1735037"/>
            <a:ext cx="6096000" cy="3657599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This was BY FAR the most difficult part of the project.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First of all, I had to eliminate almost all the participants that didn’t answer the “income” question, so my data went from 59,943 participants to 11,504.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 kept getting key errors and had to use a bunch of try/except in my </a:t>
            </a:r>
            <a:r>
              <a:rPr lang="en-US" dirty="0" smtClean="0"/>
              <a:t>code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 got rid of all </a:t>
            </a:r>
            <a:r>
              <a:rPr lang="en-US" dirty="0" err="1" smtClean="0"/>
              <a:t>NaN’s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 smtClean="0"/>
              <a:t>I converted the height, body, self assurance and income numbers to scales between 1 and </a:t>
            </a:r>
            <a:r>
              <a:rPr lang="en-US" dirty="0" smtClean="0"/>
              <a:t>5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1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Augmenting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4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9504" y="533938"/>
            <a:ext cx="4078591" cy="3657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count = 0</a:t>
            </a:r>
          </a:p>
          <a:p>
            <a:r>
              <a:rPr lang="en-US" dirty="0" err="1"/>
              <a:t>self_words</a:t>
            </a:r>
            <a:r>
              <a:rPr lang="en-US" dirty="0"/>
              <a:t> = []</a:t>
            </a:r>
          </a:p>
          <a:p>
            <a:r>
              <a:rPr lang="en-US" dirty="0" err="1"/>
              <a:t>chosen_words</a:t>
            </a:r>
            <a:r>
              <a:rPr lang="en-US" dirty="0"/>
              <a:t> = ["</a:t>
            </a:r>
            <a:r>
              <a:rPr lang="en-US" dirty="0" err="1"/>
              <a:t>i'm</a:t>
            </a:r>
            <a:r>
              <a:rPr lang="en-US" dirty="0"/>
              <a:t>", '</a:t>
            </a:r>
            <a:r>
              <a:rPr lang="en-US" dirty="0" err="1"/>
              <a:t>i</a:t>
            </a:r>
            <a:r>
              <a:rPr lang="en-US" dirty="0"/>
              <a:t>','</a:t>
            </a:r>
            <a:r>
              <a:rPr lang="en-US" dirty="0" err="1"/>
              <a:t>me','my','have</a:t>
            </a:r>
            <a:r>
              <a:rPr lang="en-US" dirty="0"/>
              <a:t>']</a:t>
            </a:r>
          </a:p>
          <a:p>
            <a:r>
              <a:rPr lang="en-US" dirty="0" err="1"/>
              <a:t>data_range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j = 0</a:t>
            </a:r>
          </a:p>
          <a:p>
            <a:r>
              <a:rPr lang="en-US" dirty="0"/>
              <a:t>while j &lt; </a:t>
            </a:r>
            <a:r>
              <a:rPr lang="en-US" dirty="0" err="1"/>
              <a:t>data_range</a:t>
            </a:r>
            <a:r>
              <a:rPr lang="en-US" dirty="0"/>
              <a:t>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</a:t>
            </a:r>
            <a:r>
              <a:rPr lang="en-US" dirty="0" err="1"/>
              <a:t>all_essays_j</a:t>
            </a:r>
            <a:r>
              <a:rPr lang="en-US" dirty="0"/>
              <a:t> = </a:t>
            </a:r>
            <a:r>
              <a:rPr lang="en-US" dirty="0" err="1"/>
              <a:t>all_essays</a:t>
            </a:r>
            <a:r>
              <a:rPr lang="en-US" dirty="0"/>
              <a:t>[j]</a:t>
            </a:r>
          </a:p>
          <a:p>
            <a:r>
              <a:rPr lang="en-US" dirty="0"/>
              <a:t>        </a:t>
            </a:r>
            <a:r>
              <a:rPr lang="en-US" dirty="0" err="1"/>
              <a:t>all_essays_j.split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essay_len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all_essays_j</a:t>
            </a:r>
            <a:r>
              <a:rPr lang="en-US" dirty="0"/>
              <a:t>)</a:t>
            </a:r>
          </a:p>
          <a:p>
            <a:r>
              <a:rPr lang="en-US" dirty="0"/>
              <a:t>        if </a:t>
            </a:r>
            <a:r>
              <a:rPr lang="en-US" dirty="0" err="1"/>
              <a:t>essay_len</a:t>
            </a:r>
            <a:r>
              <a:rPr lang="en-US" dirty="0"/>
              <a:t> &gt; 0:</a:t>
            </a:r>
          </a:p>
          <a:p>
            <a:r>
              <a:rPr lang="en-US" dirty="0"/>
              <a:t>            for word in </a:t>
            </a:r>
            <a:r>
              <a:rPr lang="en-US" dirty="0" err="1"/>
              <a:t>all_essays_j</a:t>
            </a:r>
            <a:r>
              <a:rPr lang="en-US" dirty="0"/>
              <a:t>:</a:t>
            </a:r>
          </a:p>
          <a:p>
            <a:r>
              <a:rPr lang="en-US" dirty="0"/>
              <a:t>                if </a:t>
            </a:r>
            <a:r>
              <a:rPr lang="en-US" dirty="0" err="1"/>
              <a:t>word.lower</a:t>
            </a:r>
            <a:r>
              <a:rPr lang="en-US" dirty="0"/>
              <a:t>() in </a:t>
            </a:r>
            <a:r>
              <a:rPr lang="en-US" dirty="0" err="1"/>
              <a:t>chosen_words</a:t>
            </a:r>
            <a:r>
              <a:rPr lang="en-US" dirty="0"/>
              <a:t>:</a:t>
            </a:r>
          </a:p>
          <a:p>
            <a:r>
              <a:rPr lang="en-US" dirty="0"/>
              <a:t>                    count +=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“Self” words mapped to values in the code above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2778" y="533938"/>
            <a:ext cx="423809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</a:t>
            </a:r>
            <a:r>
              <a:rPr lang="en-US" sz="1500" dirty="0" err="1"/>
              <a:t>percent_self</a:t>
            </a:r>
            <a:r>
              <a:rPr lang="en-US" sz="1500" dirty="0"/>
              <a:t> = (count * 100)/</a:t>
            </a:r>
            <a:r>
              <a:rPr lang="en-US" sz="1500" dirty="0" err="1"/>
              <a:t>essay_len</a:t>
            </a:r>
            <a:endParaRPr lang="en-US" sz="1500" dirty="0"/>
          </a:p>
          <a:p>
            <a:r>
              <a:rPr lang="en-US" sz="1500" dirty="0"/>
              <a:t>        else: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percent_self</a:t>
            </a:r>
            <a:r>
              <a:rPr lang="en-US" sz="1500" dirty="0"/>
              <a:t> = 0</a:t>
            </a:r>
            <a:r>
              <a:rPr lang="en-US" sz="1500" dirty="0" smtClean="0"/>
              <a:t> </a:t>
            </a:r>
            <a:r>
              <a:rPr lang="en-US" sz="1500" dirty="0" err="1"/>
              <a:t>self_words.append</a:t>
            </a:r>
            <a:r>
              <a:rPr lang="en-US" sz="1500" dirty="0"/>
              <a:t>(</a:t>
            </a:r>
            <a:r>
              <a:rPr lang="en-US" sz="1500" dirty="0" err="1"/>
              <a:t>percent_self</a:t>
            </a:r>
            <a:r>
              <a:rPr lang="en-US" sz="1500" dirty="0"/>
              <a:t>)</a:t>
            </a:r>
          </a:p>
          <a:p>
            <a:r>
              <a:rPr lang="en-US" sz="1500" dirty="0"/>
              <a:t>        count = 0</a:t>
            </a:r>
          </a:p>
          <a:p>
            <a:r>
              <a:rPr lang="en-US" sz="1500" dirty="0"/>
              <a:t>        j += 1</a:t>
            </a:r>
          </a:p>
          <a:p>
            <a:r>
              <a:rPr lang="en-US" sz="1500" dirty="0"/>
              <a:t>    except </a:t>
            </a:r>
            <a:r>
              <a:rPr lang="en-US" sz="1500" dirty="0" err="1"/>
              <a:t>KeyError</a:t>
            </a:r>
            <a:r>
              <a:rPr lang="en-US" sz="1500" dirty="0"/>
              <a:t>: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self_words.append</a:t>
            </a:r>
            <a:r>
              <a:rPr lang="en-US" sz="1500" dirty="0"/>
              <a:t>(0)</a:t>
            </a:r>
          </a:p>
          <a:p>
            <a:r>
              <a:rPr lang="en-US" sz="1500" dirty="0"/>
              <a:t>        count = 0</a:t>
            </a:r>
          </a:p>
          <a:p>
            <a:r>
              <a:rPr lang="en-US" sz="1500" dirty="0"/>
              <a:t>        j += 1</a:t>
            </a:r>
          </a:p>
          <a:p>
            <a:r>
              <a:rPr lang="en-US" sz="1500" dirty="0"/>
              <a:t>count = 0</a:t>
            </a:r>
          </a:p>
          <a:p>
            <a:r>
              <a:rPr lang="en-US" sz="1500" dirty="0"/>
              <a:t>for j in range(</a:t>
            </a:r>
            <a:r>
              <a:rPr lang="en-US" sz="1500" dirty="0" err="1"/>
              <a:t>len</a:t>
            </a:r>
            <a:r>
              <a:rPr lang="en-US" sz="1500" dirty="0"/>
              <a:t>(</a:t>
            </a:r>
            <a:r>
              <a:rPr lang="en-US" sz="1500" dirty="0" err="1"/>
              <a:t>self_words</a:t>
            </a:r>
            <a:r>
              <a:rPr lang="en-US" sz="1500" dirty="0"/>
              <a:t>)):</a:t>
            </a:r>
          </a:p>
          <a:p>
            <a:r>
              <a:rPr lang="en-US" sz="1500" dirty="0"/>
              <a:t>    if </a:t>
            </a:r>
            <a:r>
              <a:rPr lang="en-US" sz="1500" dirty="0" err="1"/>
              <a:t>self_words</a:t>
            </a:r>
            <a:r>
              <a:rPr lang="en-US" sz="1500" dirty="0"/>
              <a:t>[j] &gt; 13:</a:t>
            </a:r>
          </a:p>
          <a:p>
            <a:r>
              <a:rPr lang="en-US" sz="1500" dirty="0"/>
              <a:t>        count += 1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self_words</a:t>
            </a:r>
            <a:r>
              <a:rPr lang="en-US" sz="1500" dirty="0"/>
              <a:t>[j] = 13</a:t>
            </a:r>
          </a:p>
        </p:txBody>
      </p:sp>
    </p:spTree>
    <p:extLst>
      <p:ext uri="{BB962C8B-B14F-4D97-AF65-F5344CB8AC3E}">
        <p14:creationId xmlns:p14="http://schemas.microsoft.com/office/powerpoint/2010/main" val="339699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854" y="110446"/>
            <a:ext cx="3520241" cy="4459253"/>
          </a:xfrm>
        </p:spPr>
        <p:txBody>
          <a:bodyPr>
            <a:noAutofit/>
          </a:bodyPr>
          <a:lstStyle/>
          <a:p>
            <a:r>
              <a:rPr lang="en-US" sz="1600" dirty="0"/>
              <a:t>tall = [73,74,75,76,77,78,79,80,81,82,83,84,85,86,87,88,89,90,91,92,93,94,95]</a:t>
            </a:r>
          </a:p>
          <a:p>
            <a:r>
              <a:rPr lang="en-US" sz="1600" dirty="0" err="1"/>
              <a:t>pretty_tall</a:t>
            </a:r>
            <a:r>
              <a:rPr lang="en-US" sz="1600" dirty="0"/>
              <a:t> = [69,70,71,72]</a:t>
            </a:r>
          </a:p>
          <a:p>
            <a:r>
              <a:rPr lang="en-US" sz="1600" dirty="0"/>
              <a:t>average = [64,65,66,67,68]</a:t>
            </a:r>
          </a:p>
          <a:p>
            <a:r>
              <a:rPr lang="en-US" sz="1600" dirty="0"/>
              <a:t>short = list(range(64))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df.height.head</a:t>
            </a:r>
            <a:r>
              <a:rPr lang="en-US" sz="1600" dirty="0"/>
              <a:t>())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df.height</a:t>
            </a:r>
            <a:r>
              <a:rPr lang="en-US" sz="1600" dirty="0"/>
              <a:t>))</a:t>
            </a:r>
          </a:p>
          <a:p>
            <a:r>
              <a:rPr lang="en-US" sz="1600" dirty="0" err="1"/>
              <a:t>height_range</a:t>
            </a:r>
            <a:r>
              <a:rPr lang="en-US" sz="1600" dirty="0"/>
              <a:t> = 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df.height</a:t>
            </a:r>
            <a:r>
              <a:rPr lang="en-US" sz="1600" dirty="0"/>
              <a:t>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height_range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height_mapping</a:t>
            </a:r>
            <a:r>
              <a:rPr lang="en-US" sz="1600" dirty="0"/>
              <a:t> = []</a:t>
            </a:r>
          </a:p>
          <a:p>
            <a:r>
              <a:rPr lang="en-US" sz="1600" dirty="0" smtClean="0"/>
              <a:t>            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567086"/>
            <a:ext cx="7543800" cy="914400"/>
          </a:xfrm>
        </p:spPr>
        <p:txBody>
          <a:bodyPr/>
          <a:lstStyle/>
          <a:p>
            <a:r>
              <a:rPr lang="en-US" dirty="0" smtClean="0"/>
              <a:t>“Height” mapped to values in the code above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2890" y="89034"/>
            <a:ext cx="498122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for </a:t>
            </a:r>
            <a:r>
              <a:rPr lang="en-US" sz="1500" dirty="0" err="1"/>
              <a:t>i</a:t>
            </a:r>
            <a:r>
              <a:rPr lang="en-US" sz="1500" dirty="0"/>
              <a:t> in range(</a:t>
            </a:r>
            <a:r>
              <a:rPr lang="en-US" sz="1500" dirty="0" err="1"/>
              <a:t>height_range</a:t>
            </a:r>
            <a:r>
              <a:rPr lang="en-US" sz="1500" dirty="0"/>
              <a:t>):</a:t>
            </a:r>
          </a:p>
          <a:p>
            <a:r>
              <a:rPr lang="en-US" sz="1500" dirty="0"/>
              <a:t>    try:</a:t>
            </a:r>
          </a:p>
          <a:p>
            <a:r>
              <a:rPr lang="en-US" sz="1500" dirty="0"/>
              <a:t>        height = </a:t>
            </a:r>
            <a:r>
              <a:rPr lang="en-US" sz="1500" dirty="0" err="1"/>
              <a:t>int</a:t>
            </a:r>
            <a:r>
              <a:rPr lang="en-US" sz="1500" dirty="0"/>
              <a:t>(</a:t>
            </a:r>
            <a:r>
              <a:rPr lang="en-US" sz="1500" dirty="0" err="1"/>
              <a:t>df.height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])</a:t>
            </a:r>
          </a:p>
          <a:p>
            <a:r>
              <a:rPr lang="en-US" sz="1500" dirty="0"/>
              <a:t>        if height in tall: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height_mapping.append</a:t>
            </a:r>
            <a:r>
              <a:rPr lang="en-US" sz="1500" dirty="0"/>
              <a:t>(5)</a:t>
            </a:r>
          </a:p>
          <a:p>
            <a:r>
              <a:rPr lang="en-US" sz="1500" dirty="0"/>
              <a:t>           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elif</a:t>
            </a:r>
            <a:r>
              <a:rPr lang="en-US" sz="1500" dirty="0"/>
              <a:t> height in </a:t>
            </a:r>
            <a:r>
              <a:rPr lang="en-US" sz="1500" dirty="0" err="1"/>
              <a:t>pretty_tall</a:t>
            </a:r>
            <a:r>
              <a:rPr lang="en-US" sz="1500" dirty="0"/>
              <a:t>: 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height_mapping.append</a:t>
            </a:r>
            <a:r>
              <a:rPr lang="en-US" sz="1500" dirty="0"/>
              <a:t>(4)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elif</a:t>
            </a:r>
            <a:r>
              <a:rPr lang="en-US" sz="1500" dirty="0"/>
              <a:t> height in average: 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height_mapping.append</a:t>
            </a:r>
            <a:r>
              <a:rPr lang="en-US" sz="1500" dirty="0"/>
              <a:t>(2) </a:t>
            </a:r>
          </a:p>
          <a:p>
            <a:r>
              <a:rPr lang="en-US" sz="1500" dirty="0"/>
              <a:t>        else: 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height_mapping.append</a:t>
            </a:r>
            <a:r>
              <a:rPr lang="en-US" sz="1500" dirty="0"/>
              <a:t>(1)</a:t>
            </a:r>
          </a:p>
          <a:p>
            <a:r>
              <a:rPr lang="en-US" sz="1500" dirty="0"/>
              <a:t>    except </a:t>
            </a:r>
            <a:r>
              <a:rPr lang="en-US" sz="1500" dirty="0" err="1"/>
              <a:t>KeyError</a:t>
            </a:r>
            <a:r>
              <a:rPr lang="en-US" sz="1500" dirty="0"/>
              <a:t>: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height_mapping.append</a:t>
            </a:r>
            <a:r>
              <a:rPr lang="en-US" sz="1500" dirty="0"/>
              <a:t>(0)</a:t>
            </a:r>
          </a:p>
          <a:p>
            <a:r>
              <a:rPr lang="en-US" sz="1500" dirty="0"/>
              <a:t>        </a:t>
            </a:r>
          </a:p>
          <a:p>
            <a:r>
              <a:rPr lang="en-US" sz="1500" dirty="0" err="1"/>
              <a:t>df</a:t>
            </a:r>
            <a:r>
              <a:rPr lang="en-US" sz="1500" dirty="0"/>
              <a:t>["</a:t>
            </a:r>
            <a:r>
              <a:rPr lang="en-US" sz="1500" dirty="0" err="1"/>
              <a:t>height_code</a:t>
            </a:r>
            <a:r>
              <a:rPr lang="en-US" sz="1500" dirty="0"/>
              <a:t>"] = </a:t>
            </a:r>
            <a:r>
              <a:rPr lang="en-US" sz="1500" dirty="0" err="1"/>
              <a:t>height_mapping</a:t>
            </a:r>
            <a:endParaRPr lang="en-US" sz="1500" dirty="0"/>
          </a:p>
          <a:p>
            <a:r>
              <a:rPr lang="en-US" sz="1500" dirty="0"/>
              <a:t>print("DF HEIGHT HEAD",</a:t>
            </a:r>
            <a:r>
              <a:rPr lang="en-US" sz="1500" dirty="0" err="1"/>
              <a:t>df.height.head</a:t>
            </a:r>
            <a:r>
              <a:rPr lang="en-US" sz="1500" dirty="0"/>
              <a:t>(),"DF HEIGHT MAPPING CODE HEAD", </a:t>
            </a:r>
            <a:r>
              <a:rPr lang="en-US" sz="1500" dirty="0" err="1"/>
              <a:t>df.height_code.head</a:t>
            </a:r>
            <a:r>
              <a:rPr lang="en-US" sz="1500" dirty="0"/>
              <a:t>())</a:t>
            </a:r>
          </a:p>
          <a:p>
            <a:r>
              <a:rPr lang="en-US" sz="1500" dirty="0"/>
              <a:t># print("HEIGHT MAPPING CODE HEAD",</a:t>
            </a:r>
            <a:r>
              <a:rPr lang="en-US" sz="1500" dirty="0" err="1"/>
              <a:t>df.height_mapping_code.head</a:t>
            </a:r>
            <a:r>
              <a:rPr lang="en-US" sz="15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209771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2966</TotalTime>
  <Words>1179</Words>
  <Application>Microsoft Macintosh PowerPoint</Application>
  <PresentationFormat>On-screen Show (4:3)</PresentationFormat>
  <Paragraphs>125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Elemental</vt:lpstr>
      <vt:lpstr>Capstone Project </vt:lpstr>
      <vt:lpstr>Table of Contents</vt:lpstr>
      <vt:lpstr>Exploration of the Dataset</vt:lpstr>
      <vt:lpstr>Exploration of the Dataset</vt:lpstr>
      <vt:lpstr>Exploration of the Dataset</vt:lpstr>
      <vt:lpstr>Question to Answer</vt:lpstr>
      <vt:lpstr>Augmenting the Data</vt:lpstr>
      <vt:lpstr>“Self” words mapped to values in the code above</vt:lpstr>
      <vt:lpstr>“Height” mapped to values in the code above</vt:lpstr>
      <vt:lpstr>Income mapped to values. If the income value was -1, I gave it a value of 0. I did not use any of the points where income_code is 0. </vt:lpstr>
      <vt:lpstr>Classification Approaches</vt:lpstr>
      <vt:lpstr>K-Nearest Neighbor Classification</vt:lpstr>
      <vt:lpstr>Support Vector Machine </vt:lpstr>
      <vt:lpstr>Regression Approaches</vt:lpstr>
      <vt:lpstr>Multiple Linear Regression</vt:lpstr>
      <vt:lpstr>K-Nearest Neighbour Regressor</vt:lpstr>
      <vt:lpstr>Conclusions</vt:lpstr>
      <vt:lpstr>My Code</vt:lpstr>
    </vt:vector>
  </TitlesOfParts>
  <Company>LoriBard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dc:creator>Lori Bard</dc:creator>
  <cp:lastModifiedBy>Lori Bard</cp:lastModifiedBy>
  <cp:revision>20</cp:revision>
  <dcterms:created xsi:type="dcterms:W3CDTF">2019-03-02T01:39:19Z</dcterms:created>
  <dcterms:modified xsi:type="dcterms:W3CDTF">2019-03-04T22:00:50Z</dcterms:modified>
</cp:coreProperties>
</file>