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📱 Prédiction de Prix de Smartphones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Objectif : prédire le prix d’un smartphone à partir de ses caractéristiques.</a:t>
            </a:r>
          </a:p>
          <a:p>
            <a:pPr>
              <a:defRPr sz="1400"/>
            </a:pPr>
            <a:r>
              <a:t>Problème : estimer rapidement une valeur réaliste.</a:t>
            </a:r>
          </a:p>
          <a:p>
            <a:pPr>
              <a:defRPr sz="1400"/>
            </a:pPr>
            <a:r>
              <a:t>Bénéfices : estimation rapide, comparaison marché.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Fonctionnalités Clés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Prédiction du prix en dollars ($).</a:t>
            </a:r>
          </a:p>
          <a:p>
            <a:pPr>
              <a:defRPr sz="1400"/>
            </a:pPr>
            <a:r>
              <a:t>Ajustement automatique pour éviter anomalies.</a:t>
            </a:r>
          </a:p>
          <a:p>
            <a:pPr>
              <a:defRPr sz="1400"/>
            </a:pPr>
            <a:r>
              <a:t>Comparaison avec prix moyens similaires.</a:t>
            </a:r>
          </a:p>
          <a:p>
            <a:pPr>
              <a:defRPr sz="1400"/>
            </a:pPr>
            <a:r>
              <a:t>Visualisations barres et radar.</a:t>
            </a:r>
          </a:p>
          <a:p>
            <a:pPr>
              <a:defRPr sz="1400"/>
            </a:pPr>
            <a:r>
              <a:t>Indicateurs avancés (prix/Go, ratio batterie/écran).</a:t>
            </a:r>
          </a:p>
          <a:p>
            <a:pPr>
              <a:defRPr sz="1400"/>
            </a:pPr>
            <a:r>
              <a:t>Interface Streamlit simple.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Méthodologie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Dataset Kaggle : spécifications + prix.</a:t>
            </a:r>
          </a:p>
          <a:p>
            <a:pPr>
              <a:defRPr sz="1400"/>
            </a:pPr>
            <a:r>
              <a:t>Prétraitement : encodage, scaling, variables dérivées.</a:t>
            </a:r>
          </a:p>
          <a:p>
            <a:pPr>
              <a:defRPr sz="1400"/>
            </a:pPr>
            <a:r>
              <a:t>Modèles testés : Random Forest, Gradient Boosting, Extra Trees.</a:t>
            </a:r>
          </a:p>
          <a:p>
            <a:pPr>
              <a:defRPr sz="1400"/>
            </a:pPr>
            <a:r>
              <a:t>Sélection après cross-validation et tuning.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⚙️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Interface : app_streamlit.py (Streamlit + Plotly).</a:t>
            </a:r>
          </a:p>
          <a:p>
            <a:pPr>
              <a:defRPr sz="1400"/>
            </a:pPr>
            <a:r>
              <a:t>Modèle ML : entraîné via retrain_model.py.</a:t>
            </a:r>
          </a:p>
          <a:p>
            <a:pPr>
              <a:defRPr sz="1400"/>
            </a:pPr>
            <a:r>
              <a:t>Objets enregistrés : modèles, encodeurs, scaler.</a:t>
            </a:r>
          </a:p>
          <a:p>
            <a:pPr>
              <a:defRPr sz="1400"/>
            </a:pPr>
            <a:r>
              <a:t>Déploiement : Docker.</a:t>
            </a:r>
          </a:p>
          <a:p>
            <a:pPr>
              <a:defRPr sz="1400"/>
            </a:pPr>
            <a:r>
              <a:t>Librairies : Streamlit, pandas, scikit-learn, plotly.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🔄 Fonctionnement de l’Application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1. Saisie des caractéristiques dans la sidebar.</a:t>
            </a:r>
          </a:p>
          <a:p>
            <a:pPr>
              <a:defRPr sz="1400"/>
            </a:pPr>
            <a:r>
              <a:t>2. Encodage + scaling.</a:t>
            </a:r>
          </a:p>
          <a:p>
            <a:pPr>
              <a:defRPr sz="1400"/>
            </a:pPr>
            <a:r>
              <a:t>3. Prédiction prix brut.</a:t>
            </a:r>
          </a:p>
          <a:p>
            <a:pPr>
              <a:defRPr sz="1400"/>
            </a:pPr>
            <a:r>
              <a:t>4. Comparaison avec prix moyen.</a:t>
            </a:r>
          </a:p>
          <a:p>
            <a:pPr>
              <a:defRPr sz="1400"/>
            </a:pPr>
            <a:r>
              <a:t>5. Ajustement si écart &gt; 15% ou 30%.</a:t>
            </a:r>
          </a:p>
          <a:p>
            <a:pPr>
              <a:defRPr sz="1400"/>
            </a:pPr>
            <a:r>
              <a:t>6. Affichage résultats + graphiques.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Graphique Radar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Axes = caractéristiques (batterie, écran, RAM, stockage, caméras).</a:t>
            </a:r>
          </a:p>
          <a:p>
            <a:pPr>
              <a:defRPr sz="1400"/>
            </a:pPr>
            <a:r>
              <a:t>Bleu = téléphone saisi.</a:t>
            </a:r>
          </a:p>
          <a:p>
            <a:pPr>
              <a:defRPr sz="1400"/>
            </a:pPr>
            <a:r>
              <a:t>Orange = moyenne dataset.</a:t>
            </a:r>
          </a:p>
          <a:p>
            <a:pPr>
              <a:defRPr sz="1400"/>
            </a:pPr>
            <a:r>
              <a:t>Bleu &gt; Orange : supérieur à la moyenne.</a:t>
            </a:r>
          </a:p>
          <a:p>
            <a:pPr>
              <a:defRPr sz="1400"/>
            </a:pPr>
            <a:r>
              <a:t>Bleu &lt; Orange : inférieur à la moyenne.</a:t>
            </a:r>
          </a:p>
          <a:p>
            <a:pPr>
              <a:defRPr sz="1400"/>
            </a:pPr>
            <a:r>
              <a:t>Permet d’identifier forces/faiblesses.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Résultats et Avantages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R² robuste après tuning.</a:t>
            </a:r>
          </a:p>
          <a:p>
            <a:pPr>
              <a:defRPr sz="1400"/>
            </a:pPr>
            <a:r>
              <a:t>Visualisations claires.</a:t>
            </a:r>
          </a:p>
          <a:p>
            <a:pPr>
              <a:defRPr sz="1400"/>
            </a:pPr>
            <a:r>
              <a:t>Utile pour achat/revente.</a:t>
            </a:r>
          </a:p>
          <a:p>
            <a:pPr>
              <a:defRPr sz="1400"/>
            </a:pPr>
            <a:r>
              <a:t>Ajustement prix améliore réalisme.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Perspectives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Ajouter données locales.</a:t>
            </a:r>
          </a:p>
          <a:p>
            <a:pPr>
              <a:defRPr sz="1400"/>
            </a:pPr>
            <a:r>
              <a:t>Plus de variables (année, état, OS).</a:t>
            </a:r>
          </a:p>
          <a:p>
            <a:pPr>
              <a:defRPr sz="1400"/>
            </a:pPr>
            <a:r>
              <a:t>Version mobile ou API.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