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Radar des Caractéristiques — Lecture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Ce que montre le radar</a:t>
            </a:r>
          </a:p>
          <a:p>
            <a:pPr lvl="1">
              <a:defRPr sz="1600"/>
            </a:pPr>
            <a:r>
              <a:t>Axes normalisés (0–1) : Batterie, Écran, RAM, Stockage, Cam. arrière/avant</a:t>
            </a:r>
          </a:p>
          <a:p>
            <a:pPr lvl="1">
              <a:defRPr sz="1600"/>
            </a:pPr>
            <a:r>
              <a:t>🟦 Téléphone saisi  |  🟧 Moyenne du dataset</a:t>
            </a:r>
          </a:p>
          <a:p>
            <a:pPr>
              <a:defRPr sz="1800"/>
            </a:pPr>
            <a:r>
              <a:t>Diagnostic rapide (cette figure)</a:t>
            </a:r>
          </a:p>
          <a:p>
            <a:pPr lvl="1">
              <a:defRPr sz="1600"/>
            </a:pPr>
            <a:r>
              <a:t>Au‑dessus de la moyenne : RAM, Stockage, Caméras, Batterie → profil « perf/équilibré »</a:t>
            </a:r>
          </a:p>
          <a:p>
            <a:pPr lvl="1">
              <a:defRPr sz="1600"/>
            </a:pPr>
            <a:r>
              <a:t>En‑dessous : Taille d’écran → moins « grand écran »/premium visuel</a:t>
            </a:r>
          </a:p>
          <a:p>
            <a:pPr>
              <a:defRPr sz="1800"/>
            </a:pPr>
            <a:r>
              <a:t>Impact sur le prix prédit</a:t>
            </a:r>
          </a:p>
          <a:p>
            <a:pPr lvl="1">
              <a:defRPr sz="1600"/>
            </a:pPr>
            <a:r>
              <a:t>Specs fortes (RAM/Stockage/Cam/Batterie) tirent le prix vers le haut</a:t>
            </a:r>
          </a:p>
          <a:p>
            <a:pPr lvl="1">
              <a:defRPr sz="1600"/>
            </a:pPr>
            <a:r>
              <a:t>Écran plus petit modère le prix vs modèles grand écran</a:t>
            </a:r>
          </a:p>
          <a:p>
            <a:pPr lvl="1">
              <a:defRPr sz="1600"/>
            </a:pPr>
            <a:r>
              <a:t>Ajustement si écart grand (≤15%: w=0.8 ; 15–30%: w=0.5 ; &gt;30%: w=0.3) + plafond à +10%</a:t>
            </a:r>
          </a:p>
          <a:p>
            <a:pPr>
              <a:defRPr sz="1800"/>
            </a:pPr>
            <a:r>
              <a:t>À ne pas sur‑interpréter</a:t>
            </a:r>
          </a:p>
          <a:p>
            <a:pPr lvl="1">
              <a:defRPr sz="1600"/>
            </a:pPr>
            <a:r>
              <a:t>Radar = visualisation, pas l’importance réelle des features</a:t>
            </a:r>
          </a:p>
          <a:p>
            <a:pPr lvl="1">
              <a:defRPr sz="1600"/>
            </a:pPr>
            <a:r>
              <a:t>Valeurs normalisées (0–1) : un 0.5 n’est pas « moyen » absolu</a:t>
            </a:r>
          </a:p>
          <a:p>
            <a:pPr lvl="1">
              <a:defRPr sz="1600"/>
            </a:pPr>
            <a:r>
              <a:t>Effet marque (Is_Premium) non visible sur le radar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