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58646-D0BC-4B0A-8286-149F899F8717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28CBD01-D2D8-4002-862E-567BAD8DD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Autistic Spectrum Disorder (ASD)</a:t>
          </a:r>
        </a:p>
      </dgm:t>
    </dgm:pt>
    <dgm:pt modelId="{BD08C341-F42E-4BB8-8E8C-E6A95F867798}" type="parTrans" cxnId="{4BC7B967-FB80-4450-BE97-122BCF1F24D9}">
      <dgm:prSet/>
      <dgm:spPr/>
      <dgm:t>
        <a:bodyPr/>
        <a:lstStyle/>
        <a:p>
          <a:endParaRPr lang="en-US"/>
        </a:p>
      </dgm:t>
    </dgm:pt>
    <dgm:pt modelId="{478848F9-3C5B-4110-8649-C0423DECFD74}" type="sibTrans" cxnId="{4BC7B967-FB80-4450-BE97-122BCF1F24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EEF7E8-F3A2-49DF-ADB8-62215D48D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Neurological and Developmental Disorder</a:t>
          </a:r>
          <a:endParaRPr lang="en-US" dirty="0"/>
        </a:p>
      </dgm:t>
    </dgm:pt>
    <dgm:pt modelId="{91F61C4D-C14E-41C2-8799-272B079D060E}" type="parTrans" cxnId="{B03A16C2-D861-4CB6-821D-21CC42DD5C16}">
      <dgm:prSet/>
      <dgm:spPr/>
      <dgm:t>
        <a:bodyPr/>
        <a:lstStyle/>
        <a:p>
          <a:endParaRPr lang="en-US"/>
        </a:p>
      </dgm:t>
    </dgm:pt>
    <dgm:pt modelId="{00ECAF3A-EFB6-4DE3-97DD-0177B975A905}" type="sibTrans" cxnId="{B03A16C2-D861-4CB6-821D-21CC42DD5C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44EDE0-685E-43EE-BA17-AB1FA6CA0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Childhood</a:t>
          </a:r>
          <a:endParaRPr lang="en-US" dirty="0"/>
        </a:p>
      </dgm:t>
    </dgm:pt>
    <dgm:pt modelId="{4C67C8B8-CACA-4CE9-B51B-024379604B73}" type="parTrans" cxnId="{F6DE7D6D-9C97-479F-B98B-B5F46A313C8E}">
      <dgm:prSet/>
      <dgm:spPr/>
      <dgm:t>
        <a:bodyPr/>
        <a:lstStyle/>
        <a:p>
          <a:endParaRPr lang="en-US"/>
        </a:p>
      </dgm:t>
    </dgm:pt>
    <dgm:pt modelId="{3D1243DD-9BF1-4814-AAC5-DBB2DAA045B5}" type="sibTrans" cxnId="{F6DE7D6D-9C97-479F-B98B-B5F46A313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8B50B8-1EF4-4517-AC65-DAC2C1508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Concrete Causes</a:t>
          </a:r>
          <a:endParaRPr lang="en-US" dirty="0"/>
        </a:p>
      </dgm:t>
    </dgm:pt>
    <dgm:pt modelId="{D061950D-A80D-4E95-BCB9-36D7F74A4DA6}" type="parTrans" cxnId="{96361369-3405-4360-A3A0-DBC40532DD38}">
      <dgm:prSet/>
      <dgm:spPr/>
      <dgm:t>
        <a:bodyPr/>
        <a:lstStyle/>
        <a:p>
          <a:endParaRPr lang="en-US"/>
        </a:p>
      </dgm:t>
    </dgm:pt>
    <dgm:pt modelId="{A95964FB-D226-4648-B657-71A32FD705B1}" type="sibTrans" cxnId="{96361369-3405-4360-A3A0-DBC40532DD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014827-4200-4106-BAD4-01E033058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cures </a:t>
          </a:r>
        </a:p>
      </dgm:t>
    </dgm:pt>
    <dgm:pt modelId="{1BBD0065-185D-4144-B1C3-38276DEDC206}" type="parTrans" cxnId="{1EA94C03-4C7F-4DAC-8689-11AF8AFE8483}">
      <dgm:prSet/>
      <dgm:spPr/>
      <dgm:t>
        <a:bodyPr/>
        <a:lstStyle/>
        <a:p>
          <a:endParaRPr lang="en-US"/>
        </a:p>
      </dgm:t>
    </dgm:pt>
    <dgm:pt modelId="{E8F7C71A-27BC-47DD-83E8-5824F951D823}" type="sibTrans" cxnId="{1EA94C03-4C7F-4DAC-8689-11AF8AFE84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8CC67B-BCA6-406E-8958-A0CF6AE24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Last a Lifetime</a:t>
          </a:r>
          <a:endParaRPr lang="en-US" dirty="0"/>
        </a:p>
      </dgm:t>
    </dgm:pt>
    <dgm:pt modelId="{6FCED7AD-917E-4133-9A33-380A20BBF8D3}" type="parTrans" cxnId="{990DC9D5-7B4B-4CC0-97FE-27FF993DF6E8}">
      <dgm:prSet/>
      <dgm:spPr/>
      <dgm:t>
        <a:bodyPr/>
        <a:lstStyle/>
        <a:p>
          <a:endParaRPr lang="en-US"/>
        </a:p>
      </dgm:t>
    </dgm:pt>
    <dgm:pt modelId="{59D0FB54-EF63-4D4A-9D58-91BA85C272EF}" type="sibTrans" cxnId="{990DC9D5-7B4B-4CC0-97FE-27FF993DF6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D35D33-EE55-4FB8-857A-49C334402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Mild and Severe Cases</a:t>
          </a:r>
          <a:endParaRPr lang="en-US" dirty="0"/>
        </a:p>
      </dgm:t>
    </dgm:pt>
    <dgm:pt modelId="{9759A20A-EEE4-450B-8621-FD2F747443EB}" type="parTrans" cxnId="{10238D1F-79ED-44F8-9DDD-24B45518D492}">
      <dgm:prSet/>
      <dgm:spPr/>
      <dgm:t>
        <a:bodyPr/>
        <a:lstStyle/>
        <a:p>
          <a:endParaRPr lang="en-US"/>
        </a:p>
      </dgm:t>
    </dgm:pt>
    <dgm:pt modelId="{B7060564-1CC8-41D4-BC47-FADEFC830BE4}" type="sibTrans" cxnId="{10238D1F-79ED-44F8-9DDD-24B45518D492}">
      <dgm:prSet/>
      <dgm:spPr/>
      <dgm:t>
        <a:bodyPr/>
        <a:lstStyle/>
        <a:p>
          <a:endParaRPr lang="en-US"/>
        </a:p>
      </dgm:t>
    </dgm:pt>
    <dgm:pt modelId="{17C8120C-7ECE-487B-AAD5-3D59903A9637}" type="pres">
      <dgm:prSet presAssocID="{8C958646-D0BC-4B0A-8286-149F899F8717}" presName="root" presStyleCnt="0">
        <dgm:presLayoutVars>
          <dgm:dir/>
          <dgm:resizeHandles val="exact"/>
        </dgm:presLayoutVars>
      </dgm:prSet>
      <dgm:spPr/>
    </dgm:pt>
    <dgm:pt modelId="{D5FA4C0D-78D1-465B-820B-A97ECCB26865}" type="pres">
      <dgm:prSet presAssocID="{328CBD01-D2D8-4002-862E-567BAD8DDB05}" presName="compNode" presStyleCnt="0"/>
      <dgm:spPr/>
    </dgm:pt>
    <dgm:pt modelId="{5F460050-22DD-4F5E-B7BC-C2005530CEBD}" type="pres">
      <dgm:prSet presAssocID="{328CBD01-D2D8-4002-862E-567BAD8DDB05}" presName="bgRect" presStyleLbl="bgShp" presStyleIdx="0" presStyleCnt="7"/>
      <dgm:spPr/>
    </dgm:pt>
    <dgm:pt modelId="{5EF620C6-62A6-4FB8-9529-A8002C82D288}" type="pres">
      <dgm:prSet presAssocID="{328CBD01-D2D8-4002-862E-567BAD8DDB0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4B3111E-C33F-47BE-8C18-940ECCCFA451}" type="pres">
      <dgm:prSet presAssocID="{328CBD01-D2D8-4002-862E-567BAD8DDB05}" presName="spaceRect" presStyleCnt="0"/>
      <dgm:spPr/>
    </dgm:pt>
    <dgm:pt modelId="{F2742A1F-F747-41A1-B1BF-2240533E9670}" type="pres">
      <dgm:prSet presAssocID="{328CBD01-D2D8-4002-862E-567BAD8DDB05}" presName="parTx" presStyleLbl="revTx" presStyleIdx="0" presStyleCnt="7">
        <dgm:presLayoutVars>
          <dgm:chMax val="0"/>
          <dgm:chPref val="0"/>
        </dgm:presLayoutVars>
      </dgm:prSet>
      <dgm:spPr/>
    </dgm:pt>
    <dgm:pt modelId="{CA321BD7-7AD2-4794-8EE5-AA6432015DD0}" type="pres">
      <dgm:prSet presAssocID="{478848F9-3C5B-4110-8649-C0423DECFD74}" presName="sibTrans" presStyleCnt="0"/>
      <dgm:spPr/>
    </dgm:pt>
    <dgm:pt modelId="{C9A90EFC-2D2C-4387-A3C1-31C5A0278AD6}" type="pres">
      <dgm:prSet presAssocID="{BEEEF7E8-F3A2-49DF-ADB8-62215D48D187}" presName="compNode" presStyleCnt="0"/>
      <dgm:spPr/>
    </dgm:pt>
    <dgm:pt modelId="{49CF4A13-6D83-4E7F-B96D-5B407937811A}" type="pres">
      <dgm:prSet presAssocID="{BEEEF7E8-F3A2-49DF-ADB8-62215D48D187}" presName="bgRect" presStyleLbl="bgShp" presStyleIdx="1" presStyleCnt="7"/>
      <dgm:spPr/>
    </dgm:pt>
    <dgm:pt modelId="{EF71B35E-4A95-4A47-BE05-4BC503D88337}" type="pres">
      <dgm:prSet presAssocID="{BEEEF7E8-F3A2-49DF-ADB8-62215D48D18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D778B25-4D2A-4FDC-9F6F-59DAB44B9E72}" type="pres">
      <dgm:prSet presAssocID="{BEEEF7E8-F3A2-49DF-ADB8-62215D48D187}" presName="spaceRect" presStyleCnt="0"/>
      <dgm:spPr/>
    </dgm:pt>
    <dgm:pt modelId="{BD398455-FD44-4376-9C09-91E28061388A}" type="pres">
      <dgm:prSet presAssocID="{BEEEF7E8-F3A2-49DF-ADB8-62215D48D187}" presName="parTx" presStyleLbl="revTx" presStyleIdx="1" presStyleCnt="7">
        <dgm:presLayoutVars>
          <dgm:chMax val="0"/>
          <dgm:chPref val="0"/>
        </dgm:presLayoutVars>
      </dgm:prSet>
      <dgm:spPr/>
    </dgm:pt>
    <dgm:pt modelId="{11227785-5FC2-4449-A9B1-E48EBB0543BD}" type="pres">
      <dgm:prSet presAssocID="{00ECAF3A-EFB6-4DE3-97DD-0177B975A905}" presName="sibTrans" presStyleCnt="0"/>
      <dgm:spPr/>
    </dgm:pt>
    <dgm:pt modelId="{A65DA539-3F52-4A6D-98D9-1DAE5301D55E}" type="pres">
      <dgm:prSet presAssocID="{2544EDE0-685E-43EE-BA17-AB1FA6CA0D8F}" presName="compNode" presStyleCnt="0"/>
      <dgm:spPr/>
    </dgm:pt>
    <dgm:pt modelId="{DFD404E8-5907-45E2-B5B6-AFD43848D36F}" type="pres">
      <dgm:prSet presAssocID="{2544EDE0-685E-43EE-BA17-AB1FA6CA0D8F}" presName="bgRect" presStyleLbl="bgShp" presStyleIdx="2" presStyleCnt="7"/>
      <dgm:spPr/>
    </dgm:pt>
    <dgm:pt modelId="{7B9AD6C6-6C4A-4BD4-A532-E4C286659904}" type="pres">
      <dgm:prSet presAssocID="{2544EDE0-685E-43EE-BA17-AB1FA6CA0D8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by Crawling"/>
        </a:ext>
      </dgm:extLst>
    </dgm:pt>
    <dgm:pt modelId="{D5F64C3C-40F5-40CC-ACAF-8E13B918BC0F}" type="pres">
      <dgm:prSet presAssocID="{2544EDE0-685E-43EE-BA17-AB1FA6CA0D8F}" presName="spaceRect" presStyleCnt="0"/>
      <dgm:spPr/>
    </dgm:pt>
    <dgm:pt modelId="{A8934781-AC0A-47B6-8789-108A31D7BD36}" type="pres">
      <dgm:prSet presAssocID="{2544EDE0-685E-43EE-BA17-AB1FA6CA0D8F}" presName="parTx" presStyleLbl="revTx" presStyleIdx="2" presStyleCnt="7">
        <dgm:presLayoutVars>
          <dgm:chMax val="0"/>
          <dgm:chPref val="0"/>
        </dgm:presLayoutVars>
      </dgm:prSet>
      <dgm:spPr/>
    </dgm:pt>
    <dgm:pt modelId="{7B17C91E-E059-4BE3-8098-8463DC2F87C6}" type="pres">
      <dgm:prSet presAssocID="{3D1243DD-9BF1-4814-AAC5-DBB2DAA045B5}" presName="sibTrans" presStyleCnt="0"/>
      <dgm:spPr/>
    </dgm:pt>
    <dgm:pt modelId="{74898E98-F1A5-4DF7-AEC1-FE4C8FCC78E4}" type="pres">
      <dgm:prSet presAssocID="{388B50B8-1EF4-4517-AC65-DAC2C1508762}" presName="compNode" presStyleCnt="0"/>
      <dgm:spPr/>
    </dgm:pt>
    <dgm:pt modelId="{13CA3EC4-B872-4BC9-8DC3-55B6E9642BC1}" type="pres">
      <dgm:prSet presAssocID="{388B50B8-1EF4-4517-AC65-DAC2C1508762}" presName="bgRect" presStyleLbl="bgShp" presStyleIdx="3" presStyleCnt="7"/>
      <dgm:spPr/>
    </dgm:pt>
    <dgm:pt modelId="{D6EBC722-8A52-451E-ACFD-3A13250A36D8}" type="pres">
      <dgm:prSet presAssocID="{388B50B8-1EF4-4517-AC65-DAC2C15087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0D2CF40-989B-4793-A502-87D39220DD8B}" type="pres">
      <dgm:prSet presAssocID="{388B50B8-1EF4-4517-AC65-DAC2C1508762}" presName="spaceRect" presStyleCnt="0"/>
      <dgm:spPr/>
    </dgm:pt>
    <dgm:pt modelId="{90CC104E-EB29-4E2C-8A09-EF59FDB5DE1E}" type="pres">
      <dgm:prSet presAssocID="{388B50B8-1EF4-4517-AC65-DAC2C1508762}" presName="parTx" presStyleLbl="revTx" presStyleIdx="3" presStyleCnt="7">
        <dgm:presLayoutVars>
          <dgm:chMax val="0"/>
          <dgm:chPref val="0"/>
        </dgm:presLayoutVars>
      </dgm:prSet>
      <dgm:spPr/>
    </dgm:pt>
    <dgm:pt modelId="{2B16A027-0FE0-4FA6-A9EC-D91C652F39DC}" type="pres">
      <dgm:prSet presAssocID="{A95964FB-D226-4648-B657-71A32FD705B1}" presName="sibTrans" presStyleCnt="0"/>
      <dgm:spPr/>
    </dgm:pt>
    <dgm:pt modelId="{2A6B2914-B631-4E26-A36D-EEE7C6A2611A}" type="pres">
      <dgm:prSet presAssocID="{C8014827-4200-4106-BAD4-01E033058DD0}" presName="compNode" presStyleCnt="0"/>
      <dgm:spPr/>
    </dgm:pt>
    <dgm:pt modelId="{78E17D5C-B171-4980-8E34-307D7ACDDFC5}" type="pres">
      <dgm:prSet presAssocID="{C8014827-4200-4106-BAD4-01E033058DD0}" presName="bgRect" presStyleLbl="bgShp" presStyleIdx="4" presStyleCnt="7"/>
      <dgm:spPr/>
    </dgm:pt>
    <dgm:pt modelId="{72E06166-2E60-4D52-B5F3-491E63EB4FF8}" type="pres">
      <dgm:prSet presAssocID="{C8014827-4200-4106-BAD4-01E033058DD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DBECDB36-9A25-430B-AEB3-F0A52FBB1D7D}" type="pres">
      <dgm:prSet presAssocID="{C8014827-4200-4106-BAD4-01E033058DD0}" presName="spaceRect" presStyleCnt="0"/>
      <dgm:spPr/>
    </dgm:pt>
    <dgm:pt modelId="{8939DECB-3D75-4A5D-81DA-C628E37458F4}" type="pres">
      <dgm:prSet presAssocID="{C8014827-4200-4106-BAD4-01E033058DD0}" presName="parTx" presStyleLbl="revTx" presStyleIdx="4" presStyleCnt="7">
        <dgm:presLayoutVars>
          <dgm:chMax val="0"/>
          <dgm:chPref val="0"/>
        </dgm:presLayoutVars>
      </dgm:prSet>
      <dgm:spPr/>
    </dgm:pt>
    <dgm:pt modelId="{ABFBC744-6805-4217-B23B-2EEA15D3DC71}" type="pres">
      <dgm:prSet presAssocID="{E8F7C71A-27BC-47DD-83E8-5824F951D823}" presName="sibTrans" presStyleCnt="0"/>
      <dgm:spPr/>
    </dgm:pt>
    <dgm:pt modelId="{D131E7A7-2E4A-4F30-A7BB-8AB19A9ED09B}" type="pres">
      <dgm:prSet presAssocID="{C28CC67B-BCA6-406E-8958-A0CF6AE24BDA}" presName="compNode" presStyleCnt="0"/>
      <dgm:spPr/>
    </dgm:pt>
    <dgm:pt modelId="{24B8E26D-3B09-4A7A-9695-430363F7F5D9}" type="pres">
      <dgm:prSet presAssocID="{C28CC67B-BCA6-406E-8958-A0CF6AE24BDA}" presName="bgRect" presStyleLbl="bgShp" presStyleIdx="5" presStyleCnt="7"/>
      <dgm:spPr/>
    </dgm:pt>
    <dgm:pt modelId="{98CED839-EFF9-4314-80F3-3C8B52BAC53E}" type="pres">
      <dgm:prSet presAssocID="{C28CC67B-BCA6-406E-8958-A0CF6AE24BD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5899F3-5277-443C-8FEF-44B31688881B}" type="pres">
      <dgm:prSet presAssocID="{C28CC67B-BCA6-406E-8958-A0CF6AE24BDA}" presName="spaceRect" presStyleCnt="0"/>
      <dgm:spPr/>
    </dgm:pt>
    <dgm:pt modelId="{1840199A-0271-4E1A-BFF9-529F06E4C921}" type="pres">
      <dgm:prSet presAssocID="{C28CC67B-BCA6-406E-8958-A0CF6AE24BDA}" presName="parTx" presStyleLbl="revTx" presStyleIdx="5" presStyleCnt="7">
        <dgm:presLayoutVars>
          <dgm:chMax val="0"/>
          <dgm:chPref val="0"/>
        </dgm:presLayoutVars>
      </dgm:prSet>
      <dgm:spPr/>
    </dgm:pt>
    <dgm:pt modelId="{A23A65EC-58CB-4AC7-8184-C64BA0149B3C}" type="pres">
      <dgm:prSet presAssocID="{59D0FB54-EF63-4D4A-9D58-91BA85C272EF}" presName="sibTrans" presStyleCnt="0"/>
      <dgm:spPr/>
    </dgm:pt>
    <dgm:pt modelId="{F0791D63-BC48-4114-9248-75FECB5B298A}" type="pres">
      <dgm:prSet presAssocID="{ACD35D33-EE55-4FB8-857A-49C33440279A}" presName="compNode" presStyleCnt="0"/>
      <dgm:spPr/>
    </dgm:pt>
    <dgm:pt modelId="{044CB311-F4C8-4B1C-A244-4EBB4010CC80}" type="pres">
      <dgm:prSet presAssocID="{ACD35D33-EE55-4FB8-857A-49C33440279A}" presName="bgRect" presStyleLbl="bgShp" presStyleIdx="6" presStyleCnt="7"/>
      <dgm:spPr/>
    </dgm:pt>
    <dgm:pt modelId="{C80CBC90-F66F-4D1A-873A-6A60374550F3}" type="pres">
      <dgm:prSet presAssocID="{ACD35D33-EE55-4FB8-857A-49C33440279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ADF8E6F-199B-4818-8D4C-484D3B2AB11D}" type="pres">
      <dgm:prSet presAssocID="{ACD35D33-EE55-4FB8-857A-49C33440279A}" presName="spaceRect" presStyleCnt="0"/>
      <dgm:spPr/>
    </dgm:pt>
    <dgm:pt modelId="{77F823C1-1E73-4A64-935E-7EB1C678C7CE}" type="pres">
      <dgm:prSet presAssocID="{ACD35D33-EE55-4FB8-857A-49C33440279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EA94C03-4C7F-4DAC-8689-11AF8AFE8483}" srcId="{8C958646-D0BC-4B0A-8286-149F899F8717}" destId="{C8014827-4200-4106-BAD4-01E033058DD0}" srcOrd="4" destOrd="0" parTransId="{1BBD0065-185D-4144-B1C3-38276DEDC206}" sibTransId="{E8F7C71A-27BC-47DD-83E8-5824F951D823}"/>
    <dgm:cxn modelId="{10238D1F-79ED-44F8-9DDD-24B45518D492}" srcId="{8C958646-D0BC-4B0A-8286-149F899F8717}" destId="{ACD35D33-EE55-4FB8-857A-49C33440279A}" srcOrd="6" destOrd="0" parTransId="{9759A20A-EEE4-450B-8621-FD2F747443EB}" sibTransId="{B7060564-1CC8-41D4-BC47-FADEFC830BE4}"/>
    <dgm:cxn modelId="{4BC7B967-FB80-4450-BE97-122BCF1F24D9}" srcId="{8C958646-D0BC-4B0A-8286-149F899F8717}" destId="{328CBD01-D2D8-4002-862E-567BAD8DDB05}" srcOrd="0" destOrd="0" parTransId="{BD08C341-F42E-4BB8-8E8C-E6A95F867798}" sibTransId="{478848F9-3C5B-4110-8649-C0423DECFD74}"/>
    <dgm:cxn modelId="{96361369-3405-4360-A3A0-DBC40532DD38}" srcId="{8C958646-D0BC-4B0A-8286-149F899F8717}" destId="{388B50B8-1EF4-4517-AC65-DAC2C1508762}" srcOrd="3" destOrd="0" parTransId="{D061950D-A80D-4E95-BCB9-36D7F74A4DA6}" sibTransId="{A95964FB-D226-4648-B657-71A32FD705B1}"/>
    <dgm:cxn modelId="{F6DE7D6D-9C97-479F-B98B-B5F46A313C8E}" srcId="{8C958646-D0BC-4B0A-8286-149F899F8717}" destId="{2544EDE0-685E-43EE-BA17-AB1FA6CA0D8F}" srcOrd="2" destOrd="0" parTransId="{4C67C8B8-CACA-4CE9-B51B-024379604B73}" sibTransId="{3D1243DD-9BF1-4814-AAC5-DBB2DAA045B5}"/>
    <dgm:cxn modelId="{135C1A6E-C5B9-4F73-8BFC-D25244FBAD2B}" type="presOf" srcId="{328CBD01-D2D8-4002-862E-567BAD8DDB05}" destId="{F2742A1F-F747-41A1-B1BF-2240533E9670}" srcOrd="0" destOrd="0" presId="urn:microsoft.com/office/officeart/2018/2/layout/IconVerticalSolidList"/>
    <dgm:cxn modelId="{04280C59-CA8F-4564-BDD7-17BBCCDC4FFD}" type="presOf" srcId="{8C958646-D0BC-4B0A-8286-149F899F8717}" destId="{17C8120C-7ECE-487B-AAD5-3D59903A9637}" srcOrd="0" destOrd="0" presId="urn:microsoft.com/office/officeart/2018/2/layout/IconVerticalSolidList"/>
    <dgm:cxn modelId="{03916659-4581-46FC-A9F6-92DF7D03D506}" type="presOf" srcId="{C28CC67B-BCA6-406E-8958-A0CF6AE24BDA}" destId="{1840199A-0271-4E1A-BFF9-529F06E4C921}" srcOrd="0" destOrd="0" presId="urn:microsoft.com/office/officeart/2018/2/layout/IconVerticalSolidList"/>
    <dgm:cxn modelId="{4BFE537F-26E7-4965-B46C-2BA2D97BD783}" type="presOf" srcId="{C8014827-4200-4106-BAD4-01E033058DD0}" destId="{8939DECB-3D75-4A5D-81DA-C628E37458F4}" srcOrd="0" destOrd="0" presId="urn:microsoft.com/office/officeart/2018/2/layout/IconVerticalSolidList"/>
    <dgm:cxn modelId="{65472595-7B69-45D8-A6A6-358369814973}" type="presOf" srcId="{ACD35D33-EE55-4FB8-857A-49C33440279A}" destId="{77F823C1-1E73-4A64-935E-7EB1C678C7CE}" srcOrd="0" destOrd="0" presId="urn:microsoft.com/office/officeart/2018/2/layout/IconVerticalSolidList"/>
    <dgm:cxn modelId="{A90CFE9C-57BC-4CEF-9A66-3F20D5B00236}" type="presOf" srcId="{388B50B8-1EF4-4517-AC65-DAC2C1508762}" destId="{90CC104E-EB29-4E2C-8A09-EF59FDB5DE1E}" srcOrd="0" destOrd="0" presId="urn:microsoft.com/office/officeart/2018/2/layout/IconVerticalSolidList"/>
    <dgm:cxn modelId="{B03A16C2-D861-4CB6-821D-21CC42DD5C16}" srcId="{8C958646-D0BC-4B0A-8286-149F899F8717}" destId="{BEEEF7E8-F3A2-49DF-ADB8-62215D48D187}" srcOrd="1" destOrd="0" parTransId="{91F61C4D-C14E-41C2-8799-272B079D060E}" sibTransId="{00ECAF3A-EFB6-4DE3-97DD-0177B975A905}"/>
    <dgm:cxn modelId="{526A37C8-9D10-4FE6-85BA-D77E59AF941E}" type="presOf" srcId="{2544EDE0-685E-43EE-BA17-AB1FA6CA0D8F}" destId="{A8934781-AC0A-47B6-8789-108A31D7BD36}" srcOrd="0" destOrd="0" presId="urn:microsoft.com/office/officeart/2018/2/layout/IconVerticalSolidList"/>
    <dgm:cxn modelId="{990DC9D5-7B4B-4CC0-97FE-27FF993DF6E8}" srcId="{8C958646-D0BC-4B0A-8286-149F899F8717}" destId="{C28CC67B-BCA6-406E-8958-A0CF6AE24BDA}" srcOrd="5" destOrd="0" parTransId="{6FCED7AD-917E-4133-9A33-380A20BBF8D3}" sibTransId="{59D0FB54-EF63-4D4A-9D58-91BA85C272EF}"/>
    <dgm:cxn modelId="{1E05F6F4-86EE-43F9-8780-12B6089375D7}" type="presOf" srcId="{BEEEF7E8-F3A2-49DF-ADB8-62215D48D187}" destId="{BD398455-FD44-4376-9C09-91E28061388A}" srcOrd="0" destOrd="0" presId="urn:microsoft.com/office/officeart/2018/2/layout/IconVerticalSolidList"/>
    <dgm:cxn modelId="{27099F62-1748-467A-BBF3-CB1E1460D4C7}" type="presParOf" srcId="{17C8120C-7ECE-487B-AAD5-3D59903A9637}" destId="{D5FA4C0D-78D1-465B-820B-A97ECCB26865}" srcOrd="0" destOrd="0" presId="urn:microsoft.com/office/officeart/2018/2/layout/IconVerticalSolidList"/>
    <dgm:cxn modelId="{5D4A287A-154B-4D72-A4DB-ABED0C24C343}" type="presParOf" srcId="{D5FA4C0D-78D1-465B-820B-A97ECCB26865}" destId="{5F460050-22DD-4F5E-B7BC-C2005530CEBD}" srcOrd="0" destOrd="0" presId="urn:microsoft.com/office/officeart/2018/2/layout/IconVerticalSolidList"/>
    <dgm:cxn modelId="{C6BA304B-BD28-435D-A311-886990D67F9A}" type="presParOf" srcId="{D5FA4C0D-78D1-465B-820B-A97ECCB26865}" destId="{5EF620C6-62A6-4FB8-9529-A8002C82D288}" srcOrd="1" destOrd="0" presId="urn:microsoft.com/office/officeart/2018/2/layout/IconVerticalSolidList"/>
    <dgm:cxn modelId="{6FD2854D-F715-4EE6-9598-950F8E48C445}" type="presParOf" srcId="{D5FA4C0D-78D1-465B-820B-A97ECCB26865}" destId="{14B3111E-C33F-47BE-8C18-940ECCCFA451}" srcOrd="2" destOrd="0" presId="urn:microsoft.com/office/officeart/2018/2/layout/IconVerticalSolidList"/>
    <dgm:cxn modelId="{8E96496B-A7BB-4003-9863-FC8C2104FB20}" type="presParOf" srcId="{D5FA4C0D-78D1-465B-820B-A97ECCB26865}" destId="{F2742A1F-F747-41A1-B1BF-2240533E9670}" srcOrd="3" destOrd="0" presId="urn:microsoft.com/office/officeart/2018/2/layout/IconVerticalSolidList"/>
    <dgm:cxn modelId="{F9630254-EC34-44F8-9C6B-7D2D2E21A3CA}" type="presParOf" srcId="{17C8120C-7ECE-487B-AAD5-3D59903A9637}" destId="{CA321BD7-7AD2-4794-8EE5-AA6432015DD0}" srcOrd="1" destOrd="0" presId="urn:microsoft.com/office/officeart/2018/2/layout/IconVerticalSolidList"/>
    <dgm:cxn modelId="{D13CF75E-0D93-4422-85BB-229D7EC96A5D}" type="presParOf" srcId="{17C8120C-7ECE-487B-AAD5-3D59903A9637}" destId="{C9A90EFC-2D2C-4387-A3C1-31C5A0278AD6}" srcOrd="2" destOrd="0" presId="urn:microsoft.com/office/officeart/2018/2/layout/IconVerticalSolidList"/>
    <dgm:cxn modelId="{0F6E0E71-223B-4682-AB4B-5D1821A4D51C}" type="presParOf" srcId="{C9A90EFC-2D2C-4387-A3C1-31C5A0278AD6}" destId="{49CF4A13-6D83-4E7F-B96D-5B407937811A}" srcOrd="0" destOrd="0" presId="urn:microsoft.com/office/officeart/2018/2/layout/IconVerticalSolidList"/>
    <dgm:cxn modelId="{37E58F1D-756D-4FD1-BA70-17A913ECD45B}" type="presParOf" srcId="{C9A90EFC-2D2C-4387-A3C1-31C5A0278AD6}" destId="{EF71B35E-4A95-4A47-BE05-4BC503D88337}" srcOrd="1" destOrd="0" presId="urn:microsoft.com/office/officeart/2018/2/layout/IconVerticalSolidList"/>
    <dgm:cxn modelId="{CF5CEFA7-42A2-4B69-AB8C-898E7704DD51}" type="presParOf" srcId="{C9A90EFC-2D2C-4387-A3C1-31C5A0278AD6}" destId="{9D778B25-4D2A-4FDC-9F6F-59DAB44B9E72}" srcOrd="2" destOrd="0" presId="urn:microsoft.com/office/officeart/2018/2/layout/IconVerticalSolidList"/>
    <dgm:cxn modelId="{0138E011-55D2-4144-AAF8-F118DA878A43}" type="presParOf" srcId="{C9A90EFC-2D2C-4387-A3C1-31C5A0278AD6}" destId="{BD398455-FD44-4376-9C09-91E28061388A}" srcOrd="3" destOrd="0" presId="urn:microsoft.com/office/officeart/2018/2/layout/IconVerticalSolidList"/>
    <dgm:cxn modelId="{618DFB65-39C3-42A3-89C5-E32667F95E04}" type="presParOf" srcId="{17C8120C-7ECE-487B-AAD5-3D59903A9637}" destId="{11227785-5FC2-4449-A9B1-E48EBB0543BD}" srcOrd="3" destOrd="0" presId="urn:microsoft.com/office/officeart/2018/2/layout/IconVerticalSolidList"/>
    <dgm:cxn modelId="{41907331-1D56-4368-BA44-E6CCDB20ACA2}" type="presParOf" srcId="{17C8120C-7ECE-487B-AAD5-3D59903A9637}" destId="{A65DA539-3F52-4A6D-98D9-1DAE5301D55E}" srcOrd="4" destOrd="0" presId="urn:microsoft.com/office/officeart/2018/2/layout/IconVerticalSolidList"/>
    <dgm:cxn modelId="{6FAB4151-D5B3-4E17-872F-0CCB05EC1CBF}" type="presParOf" srcId="{A65DA539-3F52-4A6D-98D9-1DAE5301D55E}" destId="{DFD404E8-5907-45E2-B5B6-AFD43848D36F}" srcOrd="0" destOrd="0" presId="urn:microsoft.com/office/officeart/2018/2/layout/IconVerticalSolidList"/>
    <dgm:cxn modelId="{7D473426-5DE0-4C59-A438-FE2EF47ACFCD}" type="presParOf" srcId="{A65DA539-3F52-4A6D-98D9-1DAE5301D55E}" destId="{7B9AD6C6-6C4A-4BD4-A532-E4C286659904}" srcOrd="1" destOrd="0" presId="urn:microsoft.com/office/officeart/2018/2/layout/IconVerticalSolidList"/>
    <dgm:cxn modelId="{CD1828AD-573D-439E-A18B-00B3E7BA555F}" type="presParOf" srcId="{A65DA539-3F52-4A6D-98D9-1DAE5301D55E}" destId="{D5F64C3C-40F5-40CC-ACAF-8E13B918BC0F}" srcOrd="2" destOrd="0" presId="urn:microsoft.com/office/officeart/2018/2/layout/IconVerticalSolidList"/>
    <dgm:cxn modelId="{F769D3D5-FD79-443B-B7F0-6BF212F3019B}" type="presParOf" srcId="{A65DA539-3F52-4A6D-98D9-1DAE5301D55E}" destId="{A8934781-AC0A-47B6-8789-108A31D7BD36}" srcOrd="3" destOrd="0" presId="urn:microsoft.com/office/officeart/2018/2/layout/IconVerticalSolidList"/>
    <dgm:cxn modelId="{D469A4CD-2098-4C52-8931-4A54052FEA91}" type="presParOf" srcId="{17C8120C-7ECE-487B-AAD5-3D59903A9637}" destId="{7B17C91E-E059-4BE3-8098-8463DC2F87C6}" srcOrd="5" destOrd="0" presId="urn:microsoft.com/office/officeart/2018/2/layout/IconVerticalSolidList"/>
    <dgm:cxn modelId="{30ACDA2A-08B6-4E55-B9A9-E38983E3609E}" type="presParOf" srcId="{17C8120C-7ECE-487B-AAD5-3D59903A9637}" destId="{74898E98-F1A5-4DF7-AEC1-FE4C8FCC78E4}" srcOrd="6" destOrd="0" presId="urn:microsoft.com/office/officeart/2018/2/layout/IconVerticalSolidList"/>
    <dgm:cxn modelId="{8F7FAFAA-98E2-4A47-A9A1-BC667A130B75}" type="presParOf" srcId="{74898E98-F1A5-4DF7-AEC1-FE4C8FCC78E4}" destId="{13CA3EC4-B872-4BC9-8DC3-55B6E9642BC1}" srcOrd="0" destOrd="0" presId="urn:microsoft.com/office/officeart/2018/2/layout/IconVerticalSolidList"/>
    <dgm:cxn modelId="{B2C0D140-78DC-43D0-B177-694E75842987}" type="presParOf" srcId="{74898E98-F1A5-4DF7-AEC1-FE4C8FCC78E4}" destId="{D6EBC722-8A52-451E-ACFD-3A13250A36D8}" srcOrd="1" destOrd="0" presId="urn:microsoft.com/office/officeart/2018/2/layout/IconVerticalSolidList"/>
    <dgm:cxn modelId="{CD8853D2-6285-4984-AAD9-AF843B325BAE}" type="presParOf" srcId="{74898E98-F1A5-4DF7-AEC1-FE4C8FCC78E4}" destId="{80D2CF40-989B-4793-A502-87D39220DD8B}" srcOrd="2" destOrd="0" presId="urn:microsoft.com/office/officeart/2018/2/layout/IconVerticalSolidList"/>
    <dgm:cxn modelId="{58BF464C-6E5D-42E5-9E4A-DEA73A856323}" type="presParOf" srcId="{74898E98-F1A5-4DF7-AEC1-FE4C8FCC78E4}" destId="{90CC104E-EB29-4E2C-8A09-EF59FDB5DE1E}" srcOrd="3" destOrd="0" presId="urn:microsoft.com/office/officeart/2018/2/layout/IconVerticalSolidList"/>
    <dgm:cxn modelId="{587FC783-DF26-4D78-A8F9-104B1598F799}" type="presParOf" srcId="{17C8120C-7ECE-487B-AAD5-3D59903A9637}" destId="{2B16A027-0FE0-4FA6-A9EC-D91C652F39DC}" srcOrd="7" destOrd="0" presId="urn:microsoft.com/office/officeart/2018/2/layout/IconVerticalSolidList"/>
    <dgm:cxn modelId="{904B7B8C-6E77-40A0-BD8A-92DD375452BE}" type="presParOf" srcId="{17C8120C-7ECE-487B-AAD5-3D59903A9637}" destId="{2A6B2914-B631-4E26-A36D-EEE7C6A2611A}" srcOrd="8" destOrd="0" presId="urn:microsoft.com/office/officeart/2018/2/layout/IconVerticalSolidList"/>
    <dgm:cxn modelId="{91150585-93FE-4CC3-84C3-2FBF0B592C3C}" type="presParOf" srcId="{2A6B2914-B631-4E26-A36D-EEE7C6A2611A}" destId="{78E17D5C-B171-4980-8E34-307D7ACDDFC5}" srcOrd="0" destOrd="0" presId="urn:microsoft.com/office/officeart/2018/2/layout/IconVerticalSolidList"/>
    <dgm:cxn modelId="{EA23928A-F1F8-4AD7-9560-BACD0E594D60}" type="presParOf" srcId="{2A6B2914-B631-4E26-A36D-EEE7C6A2611A}" destId="{72E06166-2E60-4D52-B5F3-491E63EB4FF8}" srcOrd="1" destOrd="0" presId="urn:microsoft.com/office/officeart/2018/2/layout/IconVerticalSolidList"/>
    <dgm:cxn modelId="{649D1A28-1B83-4250-823C-72863DB30DB3}" type="presParOf" srcId="{2A6B2914-B631-4E26-A36D-EEE7C6A2611A}" destId="{DBECDB36-9A25-430B-AEB3-F0A52FBB1D7D}" srcOrd="2" destOrd="0" presId="urn:microsoft.com/office/officeart/2018/2/layout/IconVerticalSolidList"/>
    <dgm:cxn modelId="{01A37830-79B3-4AAC-B2CC-D8E83CB66001}" type="presParOf" srcId="{2A6B2914-B631-4E26-A36D-EEE7C6A2611A}" destId="{8939DECB-3D75-4A5D-81DA-C628E37458F4}" srcOrd="3" destOrd="0" presId="urn:microsoft.com/office/officeart/2018/2/layout/IconVerticalSolidList"/>
    <dgm:cxn modelId="{5D017BF3-3D3F-4728-98AA-992BBBEE757D}" type="presParOf" srcId="{17C8120C-7ECE-487B-AAD5-3D59903A9637}" destId="{ABFBC744-6805-4217-B23B-2EEA15D3DC71}" srcOrd="9" destOrd="0" presId="urn:microsoft.com/office/officeart/2018/2/layout/IconVerticalSolidList"/>
    <dgm:cxn modelId="{098CD6C0-B35A-4BD8-8B6B-B751EB438B42}" type="presParOf" srcId="{17C8120C-7ECE-487B-AAD5-3D59903A9637}" destId="{D131E7A7-2E4A-4F30-A7BB-8AB19A9ED09B}" srcOrd="10" destOrd="0" presId="urn:microsoft.com/office/officeart/2018/2/layout/IconVerticalSolidList"/>
    <dgm:cxn modelId="{06B0157A-B1C5-4B1E-B61C-3322642A7594}" type="presParOf" srcId="{D131E7A7-2E4A-4F30-A7BB-8AB19A9ED09B}" destId="{24B8E26D-3B09-4A7A-9695-430363F7F5D9}" srcOrd="0" destOrd="0" presId="urn:microsoft.com/office/officeart/2018/2/layout/IconVerticalSolidList"/>
    <dgm:cxn modelId="{55B39B10-01F4-4563-B00B-B53B81BB569E}" type="presParOf" srcId="{D131E7A7-2E4A-4F30-A7BB-8AB19A9ED09B}" destId="{98CED839-EFF9-4314-80F3-3C8B52BAC53E}" srcOrd="1" destOrd="0" presId="urn:microsoft.com/office/officeart/2018/2/layout/IconVerticalSolidList"/>
    <dgm:cxn modelId="{78540A9F-3014-40BB-829E-12EEB5B82F2A}" type="presParOf" srcId="{D131E7A7-2E4A-4F30-A7BB-8AB19A9ED09B}" destId="{375899F3-5277-443C-8FEF-44B31688881B}" srcOrd="2" destOrd="0" presId="urn:microsoft.com/office/officeart/2018/2/layout/IconVerticalSolidList"/>
    <dgm:cxn modelId="{26F48633-49F1-41E1-9884-ABA8D3CE8E9F}" type="presParOf" srcId="{D131E7A7-2E4A-4F30-A7BB-8AB19A9ED09B}" destId="{1840199A-0271-4E1A-BFF9-529F06E4C921}" srcOrd="3" destOrd="0" presId="urn:microsoft.com/office/officeart/2018/2/layout/IconVerticalSolidList"/>
    <dgm:cxn modelId="{ADDB36ED-12BE-4439-B6E0-4779896E3D69}" type="presParOf" srcId="{17C8120C-7ECE-487B-AAD5-3D59903A9637}" destId="{A23A65EC-58CB-4AC7-8184-C64BA0149B3C}" srcOrd="11" destOrd="0" presId="urn:microsoft.com/office/officeart/2018/2/layout/IconVerticalSolidList"/>
    <dgm:cxn modelId="{35C5917D-6C4B-4A13-9865-3B83F398030A}" type="presParOf" srcId="{17C8120C-7ECE-487B-AAD5-3D59903A9637}" destId="{F0791D63-BC48-4114-9248-75FECB5B298A}" srcOrd="12" destOrd="0" presId="urn:microsoft.com/office/officeart/2018/2/layout/IconVerticalSolidList"/>
    <dgm:cxn modelId="{6785721B-B1FC-4CEE-B16B-C61E7E2D4AAF}" type="presParOf" srcId="{F0791D63-BC48-4114-9248-75FECB5B298A}" destId="{044CB311-F4C8-4B1C-A244-4EBB4010CC80}" srcOrd="0" destOrd="0" presId="urn:microsoft.com/office/officeart/2018/2/layout/IconVerticalSolidList"/>
    <dgm:cxn modelId="{50A0E476-F557-4E9A-A489-22209234B290}" type="presParOf" srcId="{F0791D63-BC48-4114-9248-75FECB5B298A}" destId="{C80CBC90-F66F-4D1A-873A-6A60374550F3}" srcOrd="1" destOrd="0" presId="urn:microsoft.com/office/officeart/2018/2/layout/IconVerticalSolidList"/>
    <dgm:cxn modelId="{EA879764-D1C2-48C2-AF99-542E3D1D3F5E}" type="presParOf" srcId="{F0791D63-BC48-4114-9248-75FECB5B298A}" destId="{BADF8E6F-199B-4818-8D4C-484D3B2AB11D}" srcOrd="2" destOrd="0" presId="urn:microsoft.com/office/officeart/2018/2/layout/IconVerticalSolidList"/>
    <dgm:cxn modelId="{9832F95E-1132-4DA2-9618-9EC310CF9A6F}" type="presParOf" srcId="{F0791D63-BC48-4114-9248-75FECB5B298A}" destId="{77F823C1-1E73-4A64-935E-7EB1C678C7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98F15-DB72-45A7-B4CB-AEE52CD08987}" type="doc">
      <dgm:prSet loTypeId="urn:microsoft.com/office/officeart/2005/8/layout/cycle6" loCatId="cycle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6B9763-5CB5-4320-A760-D33117EA1A6F}">
      <dgm:prSet/>
      <dgm:spPr/>
      <dgm:t>
        <a:bodyPr/>
        <a:lstStyle/>
        <a:p>
          <a:r>
            <a:rPr lang="en-US" dirty="0"/>
            <a:t>Social Communication challenges</a:t>
          </a:r>
        </a:p>
      </dgm:t>
    </dgm:pt>
    <dgm:pt modelId="{1F0DF608-7428-4CA8-974B-EF5EC8749C9D}" type="parTrans" cxnId="{A449BA30-F428-41DF-83F1-A5971A0FAE23}">
      <dgm:prSet/>
      <dgm:spPr/>
      <dgm:t>
        <a:bodyPr/>
        <a:lstStyle/>
        <a:p>
          <a:endParaRPr lang="en-US"/>
        </a:p>
      </dgm:t>
    </dgm:pt>
    <dgm:pt modelId="{4B0CC2EF-7C7E-47FD-8586-876D9A796F5B}" type="sibTrans" cxnId="{A449BA30-F428-41DF-83F1-A5971A0FAE23}">
      <dgm:prSet/>
      <dgm:spPr/>
      <dgm:t>
        <a:bodyPr/>
        <a:lstStyle/>
        <a:p>
          <a:endParaRPr lang="en-US"/>
        </a:p>
      </dgm:t>
    </dgm:pt>
    <dgm:pt modelId="{C41EFD35-A428-41AF-8501-2A6B502B0E4A}">
      <dgm:prSet/>
      <dgm:spPr/>
      <dgm:t>
        <a:bodyPr/>
        <a:lstStyle/>
        <a:p>
          <a:r>
            <a:rPr lang="en-US"/>
            <a:t>Restricted Repetitive Behaviors</a:t>
          </a:r>
        </a:p>
      </dgm:t>
    </dgm:pt>
    <dgm:pt modelId="{A783BBBA-3D58-4BB9-85EA-6EB872A52960}" type="parTrans" cxnId="{1658D311-DAEF-4F5A-82FF-9E4AC00B2A3E}">
      <dgm:prSet/>
      <dgm:spPr/>
      <dgm:t>
        <a:bodyPr/>
        <a:lstStyle/>
        <a:p>
          <a:endParaRPr lang="en-US"/>
        </a:p>
      </dgm:t>
    </dgm:pt>
    <dgm:pt modelId="{FDDCBB50-A83F-4AA0-B6BF-4C95E466F541}" type="sibTrans" cxnId="{1658D311-DAEF-4F5A-82FF-9E4AC00B2A3E}">
      <dgm:prSet/>
      <dgm:spPr/>
      <dgm:t>
        <a:bodyPr/>
        <a:lstStyle/>
        <a:p>
          <a:endParaRPr lang="en-US"/>
        </a:p>
      </dgm:t>
    </dgm:pt>
    <dgm:pt modelId="{2F3FA4EB-BB73-4555-AABB-44E7F66E838D}">
      <dgm:prSet/>
      <dgm:spPr/>
      <dgm:t>
        <a:bodyPr/>
        <a:lstStyle/>
        <a:p>
          <a:r>
            <a:rPr lang="en-US"/>
            <a:t>Sensory Issues</a:t>
          </a:r>
        </a:p>
      </dgm:t>
    </dgm:pt>
    <dgm:pt modelId="{F5822BAB-7E2D-418A-87BB-6CF18713FF82}" type="parTrans" cxnId="{5D5788C1-D467-4450-AA32-B7891B8102F3}">
      <dgm:prSet/>
      <dgm:spPr/>
      <dgm:t>
        <a:bodyPr/>
        <a:lstStyle/>
        <a:p>
          <a:endParaRPr lang="en-US"/>
        </a:p>
      </dgm:t>
    </dgm:pt>
    <dgm:pt modelId="{A3CB530B-3B39-4443-8007-8AEC7706DC37}" type="sibTrans" cxnId="{5D5788C1-D467-4450-AA32-B7891B8102F3}">
      <dgm:prSet/>
      <dgm:spPr/>
      <dgm:t>
        <a:bodyPr/>
        <a:lstStyle/>
        <a:p>
          <a:endParaRPr lang="en-US"/>
        </a:p>
      </dgm:t>
    </dgm:pt>
    <dgm:pt modelId="{1A6F863F-79D3-49E1-9C25-A68CEF9692AE}" type="pres">
      <dgm:prSet presAssocID="{C9F98F15-DB72-45A7-B4CB-AEE52CD08987}" presName="cycle" presStyleCnt="0">
        <dgm:presLayoutVars>
          <dgm:dir/>
          <dgm:resizeHandles val="exact"/>
        </dgm:presLayoutVars>
      </dgm:prSet>
      <dgm:spPr/>
    </dgm:pt>
    <dgm:pt modelId="{14E964FD-1705-477C-84F5-AEF27251AFCE}" type="pres">
      <dgm:prSet presAssocID="{8E6B9763-5CB5-4320-A760-D33117EA1A6F}" presName="node" presStyleLbl="node1" presStyleIdx="0" presStyleCnt="3">
        <dgm:presLayoutVars>
          <dgm:bulletEnabled val="1"/>
        </dgm:presLayoutVars>
      </dgm:prSet>
      <dgm:spPr/>
    </dgm:pt>
    <dgm:pt modelId="{856DB47B-FEAD-4A65-B693-1FD53321A6FA}" type="pres">
      <dgm:prSet presAssocID="{8E6B9763-5CB5-4320-A760-D33117EA1A6F}" presName="spNode" presStyleCnt="0"/>
      <dgm:spPr/>
    </dgm:pt>
    <dgm:pt modelId="{4E2BDF93-2A22-4233-9309-EEF428D639E4}" type="pres">
      <dgm:prSet presAssocID="{4B0CC2EF-7C7E-47FD-8586-876D9A796F5B}" presName="sibTrans" presStyleLbl="sibTrans1D1" presStyleIdx="0" presStyleCnt="3"/>
      <dgm:spPr/>
    </dgm:pt>
    <dgm:pt modelId="{9FE79A38-08B8-4003-9D50-8BE73EB00BE2}" type="pres">
      <dgm:prSet presAssocID="{C41EFD35-A428-41AF-8501-2A6B502B0E4A}" presName="node" presStyleLbl="node1" presStyleIdx="1" presStyleCnt="3">
        <dgm:presLayoutVars>
          <dgm:bulletEnabled val="1"/>
        </dgm:presLayoutVars>
      </dgm:prSet>
      <dgm:spPr/>
    </dgm:pt>
    <dgm:pt modelId="{888D8632-467B-475A-9226-A1FF14AE143E}" type="pres">
      <dgm:prSet presAssocID="{C41EFD35-A428-41AF-8501-2A6B502B0E4A}" presName="spNode" presStyleCnt="0"/>
      <dgm:spPr/>
    </dgm:pt>
    <dgm:pt modelId="{EBC66C1E-690F-4846-A002-63CC105E6F71}" type="pres">
      <dgm:prSet presAssocID="{FDDCBB50-A83F-4AA0-B6BF-4C95E466F541}" presName="sibTrans" presStyleLbl="sibTrans1D1" presStyleIdx="1" presStyleCnt="3"/>
      <dgm:spPr/>
    </dgm:pt>
    <dgm:pt modelId="{20F385A7-48A6-4F6B-88FE-3A7996409ABE}" type="pres">
      <dgm:prSet presAssocID="{2F3FA4EB-BB73-4555-AABB-44E7F66E838D}" presName="node" presStyleLbl="node1" presStyleIdx="2" presStyleCnt="3">
        <dgm:presLayoutVars>
          <dgm:bulletEnabled val="1"/>
        </dgm:presLayoutVars>
      </dgm:prSet>
      <dgm:spPr/>
    </dgm:pt>
    <dgm:pt modelId="{6600C9FC-D774-42CC-A912-0CC6172140BC}" type="pres">
      <dgm:prSet presAssocID="{2F3FA4EB-BB73-4555-AABB-44E7F66E838D}" presName="spNode" presStyleCnt="0"/>
      <dgm:spPr/>
    </dgm:pt>
    <dgm:pt modelId="{AC4F5F82-55B7-41F5-A7DB-720BAC7643C0}" type="pres">
      <dgm:prSet presAssocID="{A3CB530B-3B39-4443-8007-8AEC7706DC37}" presName="sibTrans" presStyleLbl="sibTrans1D1" presStyleIdx="2" presStyleCnt="3"/>
      <dgm:spPr/>
    </dgm:pt>
  </dgm:ptLst>
  <dgm:cxnLst>
    <dgm:cxn modelId="{1658D311-DAEF-4F5A-82FF-9E4AC00B2A3E}" srcId="{C9F98F15-DB72-45A7-B4CB-AEE52CD08987}" destId="{C41EFD35-A428-41AF-8501-2A6B502B0E4A}" srcOrd="1" destOrd="0" parTransId="{A783BBBA-3D58-4BB9-85EA-6EB872A52960}" sibTransId="{FDDCBB50-A83F-4AA0-B6BF-4C95E466F541}"/>
    <dgm:cxn modelId="{111CD31E-9717-4D1E-9303-252D27B95DE0}" type="presOf" srcId="{C9F98F15-DB72-45A7-B4CB-AEE52CD08987}" destId="{1A6F863F-79D3-49E1-9C25-A68CEF9692AE}" srcOrd="0" destOrd="0" presId="urn:microsoft.com/office/officeart/2005/8/layout/cycle6"/>
    <dgm:cxn modelId="{A449BA30-F428-41DF-83F1-A5971A0FAE23}" srcId="{C9F98F15-DB72-45A7-B4CB-AEE52CD08987}" destId="{8E6B9763-5CB5-4320-A760-D33117EA1A6F}" srcOrd="0" destOrd="0" parTransId="{1F0DF608-7428-4CA8-974B-EF5EC8749C9D}" sibTransId="{4B0CC2EF-7C7E-47FD-8586-876D9A796F5B}"/>
    <dgm:cxn modelId="{CB22D858-1005-43DA-81E1-B06B1AA716EE}" type="presOf" srcId="{2F3FA4EB-BB73-4555-AABB-44E7F66E838D}" destId="{20F385A7-48A6-4F6B-88FE-3A7996409ABE}" srcOrd="0" destOrd="0" presId="urn:microsoft.com/office/officeart/2005/8/layout/cycle6"/>
    <dgm:cxn modelId="{5A0E12A6-BB12-481D-9F6E-A4C0042C1C8E}" type="presOf" srcId="{C41EFD35-A428-41AF-8501-2A6B502B0E4A}" destId="{9FE79A38-08B8-4003-9D50-8BE73EB00BE2}" srcOrd="0" destOrd="0" presId="urn:microsoft.com/office/officeart/2005/8/layout/cycle6"/>
    <dgm:cxn modelId="{00F727B8-AF72-4683-A824-3FAF4941B836}" type="presOf" srcId="{8E6B9763-5CB5-4320-A760-D33117EA1A6F}" destId="{14E964FD-1705-477C-84F5-AEF27251AFCE}" srcOrd="0" destOrd="0" presId="urn:microsoft.com/office/officeart/2005/8/layout/cycle6"/>
    <dgm:cxn modelId="{5D5788C1-D467-4450-AA32-B7891B8102F3}" srcId="{C9F98F15-DB72-45A7-B4CB-AEE52CD08987}" destId="{2F3FA4EB-BB73-4555-AABB-44E7F66E838D}" srcOrd="2" destOrd="0" parTransId="{F5822BAB-7E2D-418A-87BB-6CF18713FF82}" sibTransId="{A3CB530B-3B39-4443-8007-8AEC7706DC37}"/>
    <dgm:cxn modelId="{24E3CBC3-DC96-43CD-94EA-1805CAE549AF}" type="presOf" srcId="{FDDCBB50-A83F-4AA0-B6BF-4C95E466F541}" destId="{EBC66C1E-690F-4846-A002-63CC105E6F71}" srcOrd="0" destOrd="0" presId="urn:microsoft.com/office/officeart/2005/8/layout/cycle6"/>
    <dgm:cxn modelId="{A2D63BE7-8BB5-472B-955C-261F5B8642EF}" type="presOf" srcId="{4B0CC2EF-7C7E-47FD-8586-876D9A796F5B}" destId="{4E2BDF93-2A22-4233-9309-EEF428D639E4}" srcOrd="0" destOrd="0" presId="urn:microsoft.com/office/officeart/2005/8/layout/cycle6"/>
    <dgm:cxn modelId="{2B0DD2E7-8E83-41FC-852D-84EB92A9383C}" type="presOf" srcId="{A3CB530B-3B39-4443-8007-8AEC7706DC37}" destId="{AC4F5F82-55B7-41F5-A7DB-720BAC7643C0}" srcOrd="0" destOrd="0" presId="urn:microsoft.com/office/officeart/2005/8/layout/cycle6"/>
    <dgm:cxn modelId="{A0F07B33-37DD-4A9F-8ADD-2B3169FDBB60}" type="presParOf" srcId="{1A6F863F-79D3-49E1-9C25-A68CEF9692AE}" destId="{14E964FD-1705-477C-84F5-AEF27251AFCE}" srcOrd="0" destOrd="0" presId="urn:microsoft.com/office/officeart/2005/8/layout/cycle6"/>
    <dgm:cxn modelId="{EB13A197-7E30-4F09-B4A0-E416E99CF5FD}" type="presParOf" srcId="{1A6F863F-79D3-49E1-9C25-A68CEF9692AE}" destId="{856DB47B-FEAD-4A65-B693-1FD53321A6FA}" srcOrd="1" destOrd="0" presId="urn:microsoft.com/office/officeart/2005/8/layout/cycle6"/>
    <dgm:cxn modelId="{ED612415-41B2-4AC9-AA0E-445CD1ABF2B9}" type="presParOf" srcId="{1A6F863F-79D3-49E1-9C25-A68CEF9692AE}" destId="{4E2BDF93-2A22-4233-9309-EEF428D639E4}" srcOrd="2" destOrd="0" presId="urn:microsoft.com/office/officeart/2005/8/layout/cycle6"/>
    <dgm:cxn modelId="{732364EF-16AB-4835-A46A-C27C9E21AB63}" type="presParOf" srcId="{1A6F863F-79D3-49E1-9C25-A68CEF9692AE}" destId="{9FE79A38-08B8-4003-9D50-8BE73EB00BE2}" srcOrd="3" destOrd="0" presId="urn:microsoft.com/office/officeart/2005/8/layout/cycle6"/>
    <dgm:cxn modelId="{15F4466A-D109-4A55-ADF4-6835BA3B8A4C}" type="presParOf" srcId="{1A6F863F-79D3-49E1-9C25-A68CEF9692AE}" destId="{888D8632-467B-475A-9226-A1FF14AE143E}" srcOrd="4" destOrd="0" presId="urn:microsoft.com/office/officeart/2005/8/layout/cycle6"/>
    <dgm:cxn modelId="{5118573E-6BAA-45BA-98F9-D9B0A27B152A}" type="presParOf" srcId="{1A6F863F-79D3-49E1-9C25-A68CEF9692AE}" destId="{EBC66C1E-690F-4846-A002-63CC105E6F71}" srcOrd="5" destOrd="0" presId="urn:microsoft.com/office/officeart/2005/8/layout/cycle6"/>
    <dgm:cxn modelId="{1675208A-F292-4344-B25F-D1A7E8633D0A}" type="presParOf" srcId="{1A6F863F-79D3-49E1-9C25-A68CEF9692AE}" destId="{20F385A7-48A6-4F6B-88FE-3A7996409ABE}" srcOrd="6" destOrd="0" presId="urn:microsoft.com/office/officeart/2005/8/layout/cycle6"/>
    <dgm:cxn modelId="{EF233759-C49E-4DA6-A2B4-71D6106B0130}" type="presParOf" srcId="{1A6F863F-79D3-49E1-9C25-A68CEF9692AE}" destId="{6600C9FC-D774-42CC-A912-0CC6172140BC}" srcOrd="7" destOrd="0" presId="urn:microsoft.com/office/officeart/2005/8/layout/cycle6"/>
    <dgm:cxn modelId="{CF8987D7-0939-49DC-B30A-A4013D55C407}" type="presParOf" srcId="{1A6F863F-79D3-49E1-9C25-A68CEF9692AE}" destId="{AC4F5F82-55B7-41F5-A7DB-720BAC7643C0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34957-CE54-4172-8429-4C803272C5C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ACC226-0216-406A-AD30-2F800F958E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Eye Contact</a:t>
          </a:r>
        </a:p>
      </dgm:t>
    </dgm:pt>
    <dgm:pt modelId="{26C4B66C-6D61-4FC2-A5C6-1ED58391DDCE}" type="parTrans" cxnId="{F6E2BF7B-5DE4-4FB1-AB42-E1732FFC57C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4B15AFD-EC75-499F-BBFC-376279861DD3}" type="sibTrans" cxnId="{F6E2BF7B-5DE4-4FB1-AB42-E1732FFC57C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3DDE4A-0BD8-41E3-97B0-2E5E90F994A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Gestures</a:t>
          </a:r>
        </a:p>
      </dgm:t>
    </dgm:pt>
    <dgm:pt modelId="{B55AEF73-8F40-4C34-AAC4-2D2CB6E3E201}" type="parTrans" cxnId="{A8D9CF94-1A08-4534-98B2-4DF395172F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A93D42-B5D6-4227-B3B2-69D04FCF73E1}" type="sibTrans" cxnId="{A8D9CF94-1A08-4534-98B2-4DF395172F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2FE94B9-0AF8-4DFE-837E-8BAB0AF44A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Spoken Language</a:t>
          </a:r>
        </a:p>
      </dgm:t>
    </dgm:pt>
    <dgm:pt modelId="{E2CF8A49-1E64-43EE-9103-A530A128D175}" type="parTrans" cxnId="{FA097B22-5EF9-41A6-AF4C-ED7655DDA20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6AD711-E30A-4A4C-8DBD-7722A4DF9FC5}" type="sibTrans" cxnId="{FA097B22-5EF9-41A6-AF4C-ED7655DDA20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6FF1D5-0402-4B1A-A934-9C2BBF40AF4A}">
      <dgm:prSet/>
      <dgm:spPr/>
    </dgm:pt>
    <dgm:pt modelId="{D891B270-36CD-410F-A470-248A95095877}" type="parTrans" cxnId="{F169F2B0-4718-413A-9347-E703273720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FE0035-ACE5-46E3-9D92-337385E56DB6}" type="sibTrans" cxnId="{F169F2B0-4718-413A-9347-E703273720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C7FDF5-DF7D-40EE-A3EC-DCF7AF81D0A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Expressing Emotions</a:t>
          </a:r>
        </a:p>
      </dgm:t>
    </dgm:pt>
    <dgm:pt modelId="{FF5D9BAA-44EF-4966-80C6-D9C2E9829604}" type="parTrans" cxnId="{B80202E7-73F0-429D-A9F9-C9CFF42E41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47B379D-704A-44C2-8634-25B6E18488BB}" type="sibTrans" cxnId="{B80202E7-73F0-429D-A9F9-C9CFF42E41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CAF1B9-B6EF-4D1E-A4CE-C2A335C3A57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bg1"/>
              </a:solidFill>
            </a:rPr>
            <a:t>Personal Space</a:t>
          </a:r>
        </a:p>
      </dgm:t>
    </dgm:pt>
    <dgm:pt modelId="{C90035BD-5B33-4FE8-A9F8-484E284873F9}" type="parTrans" cxnId="{AF5D5C56-0169-4BAB-941E-C854A769C8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C10634-DB36-4F8A-8FB5-4D730BCAF019}" type="sibTrans" cxnId="{AF5D5C56-0169-4BAB-941E-C854A769C8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38D14F3-BF56-43AB-B20A-8F28FC560AB4}" type="pres">
      <dgm:prSet presAssocID="{E5B34957-CE54-4172-8429-4C803272C5C6}" presName="root" presStyleCnt="0">
        <dgm:presLayoutVars>
          <dgm:dir/>
          <dgm:resizeHandles val="exact"/>
        </dgm:presLayoutVars>
      </dgm:prSet>
      <dgm:spPr/>
    </dgm:pt>
    <dgm:pt modelId="{603326F3-BE5C-4484-9457-ABE7EE4C47B2}" type="pres">
      <dgm:prSet presAssocID="{19ACC226-0216-406A-AD30-2F800F958EAF}" presName="compNode" presStyleCnt="0"/>
      <dgm:spPr/>
    </dgm:pt>
    <dgm:pt modelId="{A2526705-942D-485C-A5E1-89AFEEBCF21C}" type="pres">
      <dgm:prSet presAssocID="{19ACC226-0216-406A-AD30-2F800F958EA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B8F6D6F-F776-4791-987E-9AAA436B4C3A}" type="pres">
      <dgm:prSet presAssocID="{19ACC226-0216-406A-AD30-2F800F958EAF}" presName="iconRect" presStyleLbl="node1" presStyleIdx="0" presStyleCnt="5" custScaleX="121000" custScaleY="121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5FB34F3-C100-4084-83E4-501EB21795CA}" type="pres">
      <dgm:prSet presAssocID="{19ACC226-0216-406A-AD30-2F800F958EAF}" presName="spaceRect" presStyleCnt="0"/>
      <dgm:spPr/>
    </dgm:pt>
    <dgm:pt modelId="{29B92258-64A8-480B-AE1E-178D212A7744}" type="pres">
      <dgm:prSet presAssocID="{19ACC226-0216-406A-AD30-2F800F958EAF}" presName="textRect" presStyleLbl="revTx" presStyleIdx="0" presStyleCnt="5">
        <dgm:presLayoutVars>
          <dgm:chMax val="1"/>
          <dgm:chPref val="1"/>
        </dgm:presLayoutVars>
      </dgm:prSet>
      <dgm:spPr/>
    </dgm:pt>
    <dgm:pt modelId="{1F791AA6-58AF-4B09-9512-DC0B3A2870C1}" type="pres">
      <dgm:prSet presAssocID="{14B15AFD-EC75-499F-BBFC-376279861DD3}" presName="sibTrans" presStyleCnt="0"/>
      <dgm:spPr/>
    </dgm:pt>
    <dgm:pt modelId="{BAE48713-717D-4C78-B0B3-2F6AF47643C5}" type="pres">
      <dgm:prSet presAssocID="{D73DDE4A-0BD8-41E3-97B0-2E5E90F994A9}" presName="compNode" presStyleCnt="0"/>
      <dgm:spPr/>
    </dgm:pt>
    <dgm:pt modelId="{8201C134-2738-416C-87F6-4EFBA183AB63}" type="pres">
      <dgm:prSet presAssocID="{D73DDE4A-0BD8-41E3-97B0-2E5E90F994A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86BD176-2C7A-44DC-8835-B1A98CBD26B9}" type="pres">
      <dgm:prSet presAssocID="{D73DDE4A-0BD8-41E3-97B0-2E5E90F994A9}" presName="iconRect" presStyleLbl="node1" presStyleIdx="1" presStyleCnt="5" custScaleX="121000" custScaleY="121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EC5F280-35D9-4840-AFAA-959661CD6A7B}" type="pres">
      <dgm:prSet presAssocID="{D73DDE4A-0BD8-41E3-97B0-2E5E90F994A9}" presName="spaceRect" presStyleCnt="0"/>
      <dgm:spPr/>
    </dgm:pt>
    <dgm:pt modelId="{173CE577-7A07-4999-8B7C-0CE103711C00}" type="pres">
      <dgm:prSet presAssocID="{D73DDE4A-0BD8-41E3-97B0-2E5E90F994A9}" presName="textRect" presStyleLbl="revTx" presStyleIdx="1" presStyleCnt="5">
        <dgm:presLayoutVars>
          <dgm:chMax val="1"/>
          <dgm:chPref val="1"/>
        </dgm:presLayoutVars>
      </dgm:prSet>
      <dgm:spPr/>
    </dgm:pt>
    <dgm:pt modelId="{F3BD4876-0021-4BDA-8075-15F46C184BCC}" type="pres">
      <dgm:prSet presAssocID="{E0A93D42-B5D6-4227-B3B2-69D04FCF73E1}" presName="sibTrans" presStyleCnt="0"/>
      <dgm:spPr/>
    </dgm:pt>
    <dgm:pt modelId="{B96D5FCA-74F3-4567-B4D4-706976B24C89}" type="pres">
      <dgm:prSet presAssocID="{F2FE94B9-0AF8-4DFE-837E-8BAB0AF44A0F}" presName="compNode" presStyleCnt="0"/>
      <dgm:spPr/>
    </dgm:pt>
    <dgm:pt modelId="{85A0B2AB-4C80-4DB3-B51C-31B39F32C509}" type="pres">
      <dgm:prSet presAssocID="{F2FE94B9-0AF8-4DFE-837E-8BAB0AF44A0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24CF8E3-81B6-42F3-AA0C-4665B4A31EC8}" type="pres">
      <dgm:prSet presAssocID="{F2FE94B9-0AF8-4DFE-837E-8BAB0AF44A0F}" presName="iconRect" presStyleLbl="node1" presStyleIdx="2" presStyleCnt="5" custScaleX="121000" custScaleY="121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993BBE5-91C0-4967-8512-139A6EDAAEF0}" type="pres">
      <dgm:prSet presAssocID="{F2FE94B9-0AF8-4DFE-837E-8BAB0AF44A0F}" presName="spaceRect" presStyleCnt="0"/>
      <dgm:spPr/>
    </dgm:pt>
    <dgm:pt modelId="{606BD74F-D6C0-4C57-BD15-B2851CE56F09}" type="pres">
      <dgm:prSet presAssocID="{F2FE94B9-0AF8-4DFE-837E-8BAB0AF44A0F}" presName="textRect" presStyleLbl="revTx" presStyleIdx="2" presStyleCnt="5">
        <dgm:presLayoutVars>
          <dgm:chMax val="1"/>
          <dgm:chPref val="1"/>
        </dgm:presLayoutVars>
      </dgm:prSet>
      <dgm:spPr/>
    </dgm:pt>
    <dgm:pt modelId="{9BB18B74-F3FA-4BB5-B3BA-BF542F984BE0}" type="pres">
      <dgm:prSet presAssocID="{996AD711-E30A-4A4C-8DBD-7722A4DF9FC5}" presName="sibTrans" presStyleCnt="0"/>
      <dgm:spPr/>
    </dgm:pt>
    <dgm:pt modelId="{E15B40AE-6F7A-4D07-9279-B73FF8A74D64}" type="pres">
      <dgm:prSet presAssocID="{C1C7FDF5-DF7D-40EE-A3EC-DCF7AF81D0A5}" presName="compNode" presStyleCnt="0"/>
      <dgm:spPr/>
    </dgm:pt>
    <dgm:pt modelId="{F29C0483-0C58-4683-A135-2D44FD33DFAC}" type="pres">
      <dgm:prSet presAssocID="{C1C7FDF5-DF7D-40EE-A3EC-DCF7AF81D0A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48288E-C429-4722-BD84-C3048EF6BE87}" type="pres">
      <dgm:prSet presAssocID="{C1C7FDF5-DF7D-40EE-A3EC-DCF7AF81D0A5}" presName="iconRect" presStyleLbl="node1" presStyleIdx="3" presStyleCnt="5" custScaleX="121000" custScaleY="121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6AA5172F-1931-435E-99F6-7064A4983D66}" type="pres">
      <dgm:prSet presAssocID="{C1C7FDF5-DF7D-40EE-A3EC-DCF7AF81D0A5}" presName="spaceRect" presStyleCnt="0"/>
      <dgm:spPr/>
    </dgm:pt>
    <dgm:pt modelId="{5B587C15-3C14-4E0B-82F0-50DA1456EC8B}" type="pres">
      <dgm:prSet presAssocID="{C1C7FDF5-DF7D-40EE-A3EC-DCF7AF81D0A5}" presName="textRect" presStyleLbl="revTx" presStyleIdx="3" presStyleCnt="5">
        <dgm:presLayoutVars>
          <dgm:chMax val="1"/>
          <dgm:chPref val="1"/>
        </dgm:presLayoutVars>
      </dgm:prSet>
      <dgm:spPr/>
    </dgm:pt>
    <dgm:pt modelId="{371612F8-2AE7-48C3-9313-A9F52D53F3D6}" type="pres">
      <dgm:prSet presAssocID="{147B379D-704A-44C2-8634-25B6E18488BB}" presName="sibTrans" presStyleCnt="0"/>
      <dgm:spPr/>
    </dgm:pt>
    <dgm:pt modelId="{98A45A36-56C8-43D6-9B6A-5720D3CC14B2}" type="pres">
      <dgm:prSet presAssocID="{F6CAF1B9-B6EF-4D1E-A4CE-C2A335C3A577}" presName="compNode" presStyleCnt="0"/>
      <dgm:spPr/>
    </dgm:pt>
    <dgm:pt modelId="{DD8CD1B8-6EB7-4D33-AF73-4746B91F5EA1}" type="pres">
      <dgm:prSet presAssocID="{F6CAF1B9-B6EF-4D1E-A4CE-C2A335C3A57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7037324-D9C5-4B23-BD9C-75CA2E13D2AC}" type="pres">
      <dgm:prSet presAssocID="{F6CAF1B9-B6EF-4D1E-A4CE-C2A335C3A577}" presName="iconRect" presStyleLbl="node1" presStyleIdx="4" presStyleCnt="5" custScaleX="121000" custScaleY="121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5D84952E-6A5A-4FC4-B4B0-E39B7056EAB4}" type="pres">
      <dgm:prSet presAssocID="{F6CAF1B9-B6EF-4D1E-A4CE-C2A335C3A577}" presName="spaceRect" presStyleCnt="0"/>
      <dgm:spPr/>
    </dgm:pt>
    <dgm:pt modelId="{9F1F4E0A-217A-424A-A20B-434B110B9ECD}" type="pres">
      <dgm:prSet presAssocID="{F6CAF1B9-B6EF-4D1E-A4CE-C2A335C3A57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BE6F0B-3005-41B7-B1AA-9A3DB60C9E51}" type="presOf" srcId="{E5B34957-CE54-4172-8429-4C803272C5C6}" destId="{138D14F3-BF56-43AB-B20A-8F28FC560AB4}" srcOrd="0" destOrd="0" presId="urn:microsoft.com/office/officeart/2018/5/layout/IconLeafLabelList"/>
    <dgm:cxn modelId="{658A810F-E119-41F1-98C2-DE9A5DFD5514}" type="presOf" srcId="{C1C7FDF5-DF7D-40EE-A3EC-DCF7AF81D0A5}" destId="{5B587C15-3C14-4E0B-82F0-50DA1456EC8B}" srcOrd="0" destOrd="0" presId="urn:microsoft.com/office/officeart/2018/5/layout/IconLeafLabelList"/>
    <dgm:cxn modelId="{4BD69F1A-48EF-431E-9836-5082D27A9C42}" type="presOf" srcId="{F2FE94B9-0AF8-4DFE-837E-8BAB0AF44A0F}" destId="{606BD74F-D6C0-4C57-BD15-B2851CE56F09}" srcOrd="0" destOrd="0" presId="urn:microsoft.com/office/officeart/2018/5/layout/IconLeafLabelList"/>
    <dgm:cxn modelId="{FA097B22-5EF9-41A6-AF4C-ED7655DDA20A}" srcId="{E5B34957-CE54-4172-8429-4C803272C5C6}" destId="{F2FE94B9-0AF8-4DFE-837E-8BAB0AF44A0F}" srcOrd="2" destOrd="0" parTransId="{E2CF8A49-1E64-43EE-9103-A530A128D175}" sibTransId="{996AD711-E30A-4A4C-8DBD-7722A4DF9FC5}"/>
    <dgm:cxn modelId="{84E9AD48-9D26-46D5-8712-1EC1CD30D0B0}" type="presOf" srcId="{19ACC226-0216-406A-AD30-2F800F958EAF}" destId="{29B92258-64A8-480B-AE1E-178D212A7744}" srcOrd="0" destOrd="0" presId="urn:microsoft.com/office/officeart/2018/5/layout/IconLeafLabelList"/>
    <dgm:cxn modelId="{4FF7BF4E-7D79-4EA0-A606-E1947BD24DB4}" type="presOf" srcId="{D73DDE4A-0BD8-41E3-97B0-2E5E90F994A9}" destId="{173CE577-7A07-4999-8B7C-0CE103711C00}" srcOrd="0" destOrd="0" presId="urn:microsoft.com/office/officeart/2018/5/layout/IconLeafLabelList"/>
    <dgm:cxn modelId="{888E766F-27A6-4EB6-9D68-0655279614F8}" type="presOf" srcId="{F6CAF1B9-B6EF-4D1E-A4CE-C2A335C3A577}" destId="{9F1F4E0A-217A-424A-A20B-434B110B9ECD}" srcOrd="0" destOrd="0" presId="urn:microsoft.com/office/officeart/2018/5/layout/IconLeafLabelList"/>
    <dgm:cxn modelId="{AF5D5C56-0169-4BAB-941E-C854A769C8AC}" srcId="{E5B34957-CE54-4172-8429-4C803272C5C6}" destId="{F6CAF1B9-B6EF-4D1E-A4CE-C2A335C3A577}" srcOrd="4" destOrd="0" parTransId="{C90035BD-5B33-4FE8-A9F8-484E284873F9}" sibTransId="{F0C10634-DB36-4F8A-8FB5-4D730BCAF019}"/>
    <dgm:cxn modelId="{F6E2BF7B-5DE4-4FB1-AB42-E1732FFC57C0}" srcId="{E5B34957-CE54-4172-8429-4C803272C5C6}" destId="{19ACC226-0216-406A-AD30-2F800F958EAF}" srcOrd="0" destOrd="0" parTransId="{26C4B66C-6D61-4FC2-A5C6-1ED58391DDCE}" sibTransId="{14B15AFD-EC75-499F-BBFC-376279861DD3}"/>
    <dgm:cxn modelId="{A8D9CF94-1A08-4534-98B2-4DF395172F2C}" srcId="{E5B34957-CE54-4172-8429-4C803272C5C6}" destId="{D73DDE4A-0BD8-41E3-97B0-2E5E90F994A9}" srcOrd="1" destOrd="0" parTransId="{B55AEF73-8F40-4C34-AAC4-2D2CB6E3E201}" sibTransId="{E0A93D42-B5D6-4227-B3B2-69D04FCF73E1}"/>
    <dgm:cxn modelId="{F169F2B0-4718-413A-9347-E703273720C3}" srcId="{F2FE94B9-0AF8-4DFE-837E-8BAB0AF44A0F}" destId="{0B6FF1D5-0402-4B1A-A934-9C2BBF40AF4A}" srcOrd="0" destOrd="0" parTransId="{D891B270-36CD-410F-A470-248A95095877}" sibTransId="{FCFE0035-ACE5-46E3-9D92-337385E56DB6}"/>
    <dgm:cxn modelId="{B80202E7-73F0-429D-A9F9-C9CFF42E4109}" srcId="{E5B34957-CE54-4172-8429-4C803272C5C6}" destId="{C1C7FDF5-DF7D-40EE-A3EC-DCF7AF81D0A5}" srcOrd="3" destOrd="0" parTransId="{FF5D9BAA-44EF-4966-80C6-D9C2E9829604}" sibTransId="{147B379D-704A-44C2-8634-25B6E18488BB}"/>
    <dgm:cxn modelId="{FECCEC31-1868-4AF7-85C0-30FE0569BDA3}" type="presParOf" srcId="{138D14F3-BF56-43AB-B20A-8F28FC560AB4}" destId="{603326F3-BE5C-4484-9457-ABE7EE4C47B2}" srcOrd="0" destOrd="0" presId="urn:microsoft.com/office/officeart/2018/5/layout/IconLeafLabelList"/>
    <dgm:cxn modelId="{D3E62B60-69D6-4ABF-9C8C-E56A9514DF23}" type="presParOf" srcId="{603326F3-BE5C-4484-9457-ABE7EE4C47B2}" destId="{A2526705-942D-485C-A5E1-89AFEEBCF21C}" srcOrd="0" destOrd="0" presId="urn:microsoft.com/office/officeart/2018/5/layout/IconLeafLabelList"/>
    <dgm:cxn modelId="{3E84B5EB-B997-4874-B7DE-2AC4FC15D171}" type="presParOf" srcId="{603326F3-BE5C-4484-9457-ABE7EE4C47B2}" destId="{CB8F6D6F-F776-4791-987E-9AAA436B4C3A}" srcOrd="1" destOrd="0" presId="urn:microsoft.com/office/officeart/2018/5/layout/IconLeafLabelList"/>
    <dgm:cxn modelId="{15DB30D3-016E-4219-8737-3F272DB14652}" type="presParOf" srcId="{603326F3-BE5C-4484-9457-ABE7EE4C47B2}" destId="{05FB34F3-C100-4084-83E4-501EB21795CA}" srcOrd="2" destOrd="0" presId="urn:microsoft.com/office/officeart/2018/5/layout/IconLeafLabelList"/>
    <dgm:cxn modelId="{EAAE8A58-8503-41D8-8E50-B481106DE9DA}" type="presParOf" srcId="{603326F3-BE5C-4484-9457-ABE7EE4C47B2}" destId="{29B92258-64A8-480B-AE1E-178D212A7744}" srcOrd="3" destOrd="0" presId="urn:microsoft.com/office/officeart/2018/5/layout/IconLeafLabelList"/>
    <dgm:cxn modelId="{568268CD-5718-468D-8ECD-520CBEFB9623}" type="presParOf" srcId="{138D14F3-BF56-43AB-B20A-8F28FC560AB4}" destId="{1F791AA6-58AF-4B09-9512-DC0B3A2870C1}" srcOrd="1" destOrd="0" presId="urn:microsoft.com/office/officeart/2018/5/layout/IconLeafLabelList"/>
    <dgm:cxn modelId="{C20D7876-3FB8-4EA4-AF11-8F85378FF156}" type="presParOf" srcId="{138D14F3-BF56-43AB-B20A-8F28FC560AB4}" destId="{BAE48713-717D-4C78-B0B3-2F6AF47643C5}" srcOrd="2" destOrd="0" presId="urn:microsoft.com/office/officeart/2018/5/layout/IconLeafLabelList"/>
    <dgm:cxn modelId="{8394DE0B-290E-4808-8687-2DFE93A32A99}" type="presParOf" srcId="{BAE48713-717D-4C78-B0B3-2F6AF47643C5}" destId="{8201C134-2738-416C-87F6-4EFBA183AB63}" srcOrd="0" destOrd="0" presId="urn:microsoft.com/office/officeart/2018/5/layout/IconLeafLabelList"/>
    <dgm:cxn modelId="{BBCC0409-BE12-4917-9D22-A26FDB11DC67}" type="presParOf" srcId="{BAE48713-717D-4C78-B0B3-2F6AF47643C5}" destId="{586BD176-2C7A-44DC-8835-B1A98CBD26B9}" srcOrd="1" destOrd="0" presId="urn:microsoft.com/office/officeart/2018/5/layout/IconLeafLabelList"/>
    <dgm:cxn modelId="{FEFBB125-27C8-44C8-8480-986E0E95DB0A}" type="presParOf" srcId="{BAE48713-717D-4C78-B0B3-2F6AF47643C5}" destId="{AEC5F280-35D9-4840-AFAA-959661CD6A7B}" srcOrd="2" destOrd="0" presId="urn:microsoft.com/office/officeart/2018/5/layout/IconLeafLabelList"/>
    <dgm:cxn modelId="{76BFCCF1-2AB1-4B1E-B82E-7134563BA4AD}" type="presParOf" srcId="{BAE48713-717D-4C78-B0B3-2F6AF47643C5}" destId="{173CE577-7A07-4999-8B7C-0CE103711C00}" srcOrd="3" destOrd="0" presId="urn:microsoft.com/office/officeart/2018/5/layout/IconLeafLabelList"/>
    <dgm:cxn modelId="{3F09EC5C-C0CC-4527-917A-4AE16CDAF0AD}" type="presParOf" srcId="{138D14F3-BF56-43AB-B20A-8F28FC560AB4}" destId="{F3BD4876-0021-4BDA-8075-15F46C184BCC}" srcOrd="3" destOrd="0" presId="urn:microsoft.com/office/officeart/2018/5/layout/IconLeafLabelList"/>
    <dgm:cxn modelId="{4CCD481E-0A28-4EBB-A762-49BE35D24529}" type="presParOf" srcId="{138D14F3-BF56-43AB-B20A-8F28FC560AB4}" destId="{B96D5FCA-74F3-4567-B4D4-706976B24C89}" srcOrd="4" destOrd="0" presId="urn:microsoft.com/office/officeart/2018/5/layout/IconLeafLabelList"/>
    <dgm:cxn modelId="{996748D0-CD50-40A9-AE46-C45D49C25152}" type="presParOf" srcId="{B96D5FCA-74F3-4567-B4D4-706976B24C89}" destId="{85A0B2AB-4C80-4DB3-B51C-31B39F32C509}" srcOrd="0" destOrd="0" presId="urn:microsoft.com/office/officeart/2018/5/layout/IconLeafLabelList"/>
    <dgm:cxn modelId="{D53D953A-562D-49B6-9861-9B9B768B9259}" type="presParOf" srcId="{B96D5FCA-74F3-4567-B4D4-706976B24C89}" destId="{D24CF8E3-81B6-42F3-AA0C-4665B4A31EC8}" srcOrd="1" destOrd="0" presId="urn:microsoft.com/office/officeart/2018/5/layout/IconLeafLabelList"/>
    <dgm:cxn modelId="{598A8779-6460-4B19-9B3F-BF217A94DB48}" type="presParOf" srcId="{B96D5FCA-74F3-4567-B4D4-706976B24C89}" destId="{3993BBE5-91C0-4967-8512-139A6EDAAEF0}" srcOrd="2" destOrd="0" presId="urn:microsoft.com/office/officeart/2018/5/layout/IconLeafLabelList"/>
    <dgm:cxn modelId="{0C5CCA12-4BEF-4F4A-97D1-1F60343225F9}" type="presParOf" srcId="{B96D5FCA-74F3-4567-B4D4-706976B24C89}" destId="{606BD74F-D6C0-4C57-BD15-B2851CE56F09}" srcOrd="3" destOrd="0" presId="urn:microsoft.com/office/officeart/2018/5/layout/IconLeafLabelList"/>
    <dgm:cxn modelId="{B179C1D4-DA79-433E-87B7-887F1FD835B5}" type="presParOf" srcId="{138D14F3-BF56-43AB-B20A-8F28FC560AB4}" destId="{9BB18B74-F3FA-4BB5-B3BA-BF542F984BE0}" srcOrd="5" destOrd="0" presId="urn:microsoft.com/office/officeart/2018/5/layout/IconLeafLabelList"/>
    <dgm:cxn modelId="{F05713CE-B71A-4BF9-8A31-5354DB52F7AE}" type="presParOf" srcId="{138D14F3-BF56-43AB-B20A-8F28FC560AB4}" destId="{E15B40AE-6F7A-4D07-9279-B73FF8A74D64}" srcOrd="6" destOrd="0" presId="urn:microsoft.com/office/officeart/2018/5/layout/IconLeafLabelList"/>
    <dgm:cxn modelId="{6A10AF11-9F39-49A9-9B31-3AB84F645DA0}" type="presParOf" srcId="{E15B40AE-6F7A-4D07-9279-B73FF8A74D64}" destId="{F29C0483-0C58-4683-A135-2D44FD33DFAC}" srcOrd="0" destOrd="0" presId="urn:microsoft.com/office/officeart/2018/5/layout/IconLeafLabelList"/>
    <dgm:cxn modelId="{9ECBCD94-F7EE-4DC5-89F5-3DC518A02E49}" type="presParOf" srcId="{E15B40AE-6F7A-4D07-9279-B73FF8A74D64}" destId="{4A48288E-C429-4722-BD84-C3048EF6BE87}" srcOrd="1" destOrd="0" presId="urn:microsoft.com/office/officeart/2018/5/layout/IconLeafLabelList"/>
    <dgm:cxn modelId="{313DDEAC-CB08-4287-842C-503BD4941AFA}" type="presParOf" srcId="{E15B40AE-6F7A-4D07-9279-B73FF8A74D64}" destId="{6AA5172F-1931-435E-99F6-7064A4983D66}" srcOrd="2" destOrd="0" presId="urn:microsoft.com/office/officeart/2018/5/layout/IconLeafLabelList"/>
    <dgm:cxn modelId="{B55E8741-7F92-46B9-9337-0F8E335C26F9}" type="presParOf" srcId="{E15B40AE-6F7A-4D07-9279-B73FF8A74D64}" destId="{5B587C15-3C14-4E0B-82F0-50DA1456EC8B}" srcOrd="3" destOrd="0" presId="urn:microsoft.com/office/officeart/2018/5/layout/IconLeafLabelList"/>
    <dgm:cxn modelId="{D18AEF5C-B380-4CCB-8902-3C32F7D4DE45}" type="presParOf" srcId="{138D14F3-BF56-43AB-B20A-8F28FC560AB4}" destId="{371612F8-2AE7-48C3-9313-A9F52D53F3D6}" srcOrd="7" destOrd="0" presId="urn:microsoft.com/office/officeart/2018/5/layout/IconLeafLabelList"/>
    <dgm:cxn modelId="{BB2E184F-85EA-44C4-BB3A-8BFF32A18DD2}" type="presParOf" srcId="{138D14F3-BF56-43AB-B20A-8F28FC560AB4}" destId="{98A45A36-56C8-43D6-9B6A-5720D3CC14B2}" srcOrd="8" destOrd="0" presId="urn:microsoft.com/office/officeart/2018/5/layout/IconLeafLabelList"/>
    <dgm:cxn modelId="{72810945-7BA8-4624-8C94-203D2C56FFC7}" type="presParOf" srcId="{98A45A36-56C8-43D6-9B6A-5720D3CC14B2}" destId="{DD8CD1B8-6EB7-4D33-AF73-4746B91F5EA1}" srcOrd="0" destOrd="0" presId="urn:microsoft.com/office/officeart/2018/5/layout/IconLeafLabelList"/>
    <dgm:cxn modelId="{0FD89ED2-DAA5-4E95-943E-38C3189DFDC6}" type="presParOf" srcId="{98A45A36-56C8-43D6-9B6A-5720D3CC14B2}" destId="{77037324-D9C5-4B23-BD9C-75CA2E13D2AC}" srcOrd="1" destOrd="0" presId="urn:microsoft.com/office/officeart/2018/5/layout/IconLeafLabelList"/>
    <dgm:cxn modelId="{873DE3F6-D574-4EB6-B55E-C7C6ABDBE94E}" type="presParOf" srcId="{98A45A36-56C8-43D6-9B6A-5720D3CC14B2}" destId="{5D84952E-6A5A-4FC4-B4B0-E39B7056EAB4}" srcOrd="2" destOrd="0" presId="urn:microsoft.com/office/officeart/2018/5/layout/IconLeafLabelList"/>
    <dgm:cxn modelId="{80A1C389-2082-40D1-9C7B-AEEF5CCB7C7B}" type="presParOf" srcId="{98A45A36-56C8-43D6-9B6A-5720D3CC14B2}" destId="{9F1F4E0A-217A-424A-A20B-434B110B9E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8BF491-B442-41E9-85A9-2B168EE9B75B}" type="doc">
      <dgm:prSet loTypeId="urn:microsoft.com/office/officeart/2005/8/layout/matrix3" loCatId="matrix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BB727B3-7A01-440E-9384-7C2DB89A1142}">
      <dgm:prSet/>
      <dgm:spPr/>
      <dgm:t>
        <a:bodyPr/>
        <a:lstStyle/>
        <a:p>
          <a:r>
            <a:rPr lang="en-US" dirty="0"/>
            <a:t>Rocking, spinning, or running back and forth.</a:t>
          </a:r>
        </a:p>
      </dgm:t>
    </dgm:pt>
    <dgm:pt modelId="{A6BEE80C-1C37-41AC-91C8-00EE2602E163}" type="parTrans" cxnId="{B6D0C024-B174-4042-B625-1B74DCA83740}">
      <dgm:prSet/>
      <dgm:spPr/>
      <dgm:t>
        <a:bodyPr/>
        <a:lstStyle/>
        <a:p>
          <a:endParaRPr lang="en-US"/>
        </a:p>
      </dgm:t>
    </dgm:pt>
    <dgm:pt modelId="{7A8AE5B0-48B8-4907-BA7E-DBE5350D7044}" type="sibTrans" cxnId="{B6D0C024-B174-4042-B625-1B74DCA83740}">
      <dgm:prSet/>
      <dgm:spPr/>
      <dgm:t>
        <a:bodyPr/>
        <a:lstStyle/>
        <a:p>
          <a:endParaRPr lang="en-US"/>
        </a:p>
      </dgm:t>
    </dgm:pt>
    <dgm:pt modelId="{943928A7-CB20-4037-9410-0CB33FB4C037}">
      <dgm:prSet/>
      <dgm:spPr/>
      <dgm:t>
        <a:bodyPr/>
        <a:lstStyle/>
        <a:p>
          <a:r>
            <a:rPr lang="en-US"/>
            <a:t>Spinning, shaking, or flipping objects</a:t>
          </a:r>
        </a:p>
      </dgm:t>
    </dgm:pt>
    <dgm:pt modelId="{E051FC7E-E270-4EA8-B99D-A16024FDE9B4}" type="parTrans" cxnId="{4CA93BE6-E2B3-4D96-8056-8CB8156F137E}">
      <dgm:prSet/>
      <dgm:spPr/>
      <dgm:t>
        <a:bodyPr/>
        <a:lstStyle/>
        <a:p>
          <a:endParaRPr lang="en-US"/>
        </a:p>
      </dgm:t>
    </dgm:pt>
    <dgm:pt modelId="{692B35EE-C3E1-4402-8882-77FC07935F87}" type="sibTrans" cxnId="{4CA93BE6-E2B3-4D96-8056-8CB8156F137E}">
      <dgm:prSet/>
      <dgm:spPr/>
      <dgm:t>
        <a:bodyPr/>
        <a:lstStyle/>
        <a:p>
          <a:endParaRPr lang="en-US"/>
        </a:p>
      </dgm:t>
    </dgm:pt>
    <dgm:pt modelId="{3EDE0F90-9EEF-4664-935F-CCD9B5CE9170}">
      <dgm:prSet/>
      <dgm:spPr/>
      <dgm:t>
        <a:bodyPr/>
        <a:lstStyle/>
        <a:p>
          <a:r>
            <a:rPr lang="en-US"/>
            <a:t>lining up or touching objects</a:t>
          </a:r>
        </a:p>
      </dgm:t>
    </dgm:pt>
    <dgm:pt modelId="{948F6206-A88F-49CF-B972-B00570F891DB}" type="parTrans" cxnId="{AE1CF8B7-19DE-4506-A60D-76D662666EF4}">
      <dgm:prSet/>
      <dgm:spPr/>
      <dgm:t>
        <a:bodyPr/>
        <a:lstStyle/>
        <a:p>
          <a:endParaRPr lang="en-US"/>
        </a:p>
      </dgm:t>
    </dgm:pt>
    <dgm:pt modelId="{8814F4E7-0F3D-4889-9546-3C042AB79BC3}" type="sibTrans" cxnId="{AE1CF8B7-19DE-4506-A60D-76D662666EF4}">
      <dgm:prSet/>
      <dgm:spPr/>
      <dgm:t>
        <a:bodyPr/>
        <a:lstStyle/>
        <a:p>
          <a:endParaRPr lang="en-US"/>
        </a:p>
      </dgm:t>
    </dgm:pt>
    <dgm:pt modelId="{0ED0AE05-985C-442C-849F-3AD316D184D7}">
      <dgm:prSet/>
      <dgm:spPr/>
      <dgm:t>
        <a:bodyPr/>
        <a:lstStyle/>
        <a:p>
          <a:r>
            <a:rPr lang="en-US"/>
            <a:t>Need for set routines</a:t>
          </a:r>
        </a:p>
      </dgm:t>
    </dgm:pt>
    <dgm:pt modelId="{74A78628-326F-4EE9-95A6-90CDD2B6CB69}" type="parTrans" cxnId="{D6DCC9C6-A40A-42AD-B398-C7B0E750DC28}">
      <dgm:prSet/>
      <dgm:spPr/>
      <dgm:t>
        <a:bodyPr/>
        <a:lstStyle/>
        <a:p>
          <a:endParaRPr lang="en-US"/>
        </a:p>
      </dgm:t>
    </dgm:pt>
    <dgm:pt modelId="{233A982C-EA61-4D76-9931-432D92742728}" type="sibTrans" cxnId="{D6DCC9C6-A40A-42AD-B398-C7B0E750DC28}">
      <dgm:prSet/>
      <dgm:spPr/>
      <dgm:t>
        <a:bodyPr/>
        <a:lstStyle/>
        <a:p>
          <a:endParaRPr lang="en-US"/>
        </a:p>
      </dgm:t>
    </dgm:pt>
    <dgm:pt modelId="{DE780ACA-E302-4F36-8C7A-7C93D2003A95}" type="pres">
      <dgm:prSet presAssocID="{068BF491-B442-41E9-85A9-2B168EE9B75B}" presName="matrix" presStyleCnt="0">
        <dgm:presLayoutVars>
          <dgm:chMax val="1"/>
          <dgm:dir/>
          <dgm:resizeHandles val="exact"/>
        </dgm:presLayoutVars>
      </dgm:prSet>
      <dgm:spPr/>
    </dgm:pt>
    <dgm:pt modelId="{76F00F76-904A-4740-92FB-55440A1104A8}" type="pres">
      <dgm:prSet presAssocID="{068BF491-B442-41E9-85A9-2B168EE9B75B}" presName="diamond" presStyleLbl="bgShp" presStyleIdx="0" presStyleCnt="1"/>
      <dgm:spPr/>
    </dgm:pt>
    <dgm:pt modelId="{B00AD4C3-F1B6-46C8-86D1-30C9411D5596}" type="pres">
      <dgm:prSet presAssocID="{068BF491-B442-41E9-85A9-2B168EE9B7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0F2A45-FAF6-4A5D-8407-6DA57577208A}" type="pres">
      <dgm:prSet presAssocID="{068BF491-B442-41E9-85A9-2B168EE9B7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94F30F-687D-4D8F-A0EE-CAF06A5428D0}" type="pres">
      <dgm:prSet presAssocID="{068BF491-B442-41E9-85A9-2B168EE9B7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68A6E0-DE9D-489C-8012-40FB608283B3}" type="pres">
      <dgm:prSet presAssocID="{068BF491-B442-41E9-85A9-2B168EE9B7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D0C024-B174-4042-B625-1B74DCA83740}" srcId="{068BF491-B442-41E9-85A9-2B168EE9B75B}" destId="{BBB727B3-7A01-440E-9384-7C2DB89A1142}" srcOrd="0" destOrd="0" parTransId="{A6BEE80C-1C37-41AC-91C8-00EE2602E163}" sibTransId="{7A8AE5B0-48B8-4907-BA7E-DBE5350D7044}"/>
    <dgm:cxn modelId="{6C80A96B-9F21-4CE7-9A7A-9A0DBAF7254B}" type="presOf" srcId="{BBB727B3-7A01-440E-9384-7C2DB89A1142}" destId="{B00AD4C3-F1B6-46C8-86D1-30C9411D5596}" srcOrd="0" destOrd="0" presId="urn:microsoft.com/office/officeart/2005/8/layout/matrix3"/>
    <dgm:cxn modelId="{2844E754-3AB6-479F-B3ED-3AF2043426B3}" type="presOf" srcId="{3EDE0F90-9EEF-4664-935F-CCD9B5CE9170}" destId="{D194F30F-687D-4D8F-A0EE-CAF06A5428D0}" srcOrd="0" destOrd="0" presId="urn:microsoft.com/office/officeart/2005/8/layout/matrix3"/>
    <dgm:cxn modelId="{E2E6778F-AA2D-4C30-8A07-EB30D6B48A04}" type="presOf" srcId="{943928A7-CB20-4037-9410-0CB33FB4C037}" destId="{830F2A45-FAF6-4A5D-8407-6DA57577208A}" srcOrd="0" destOrd="0" presId="urn:microsoft.com/office/officeart/2005/8/layout/matrix3"/>
    <dgm:cxn modelId="{636D6CA2-5BD2-4F21-8C03-2CD9C867CBF8}" type="presOf" srcId="{068BF491-B442-41E9-85A9-2B168EE9B75B}" destId="{DE780ACA-E302-4F36-8C7A-7C93D2003A95}" srcOrd="0" destOrd="0" presId="urn:microsoft.com/office/officeart/2005/8/layout/matrix3"/>
    <dgm:cxn modelId="{4FBC6FAF-8AE6-498D-834B-2E961A0D426B}" type="presOf" srcId="{0ED0AE05-985C-442C-849F-3AD316D184D7}" destId="{BD68A6E0-DE9D-489C-8012-40FB608283B3}" srcOrd="0" destOrd="0" presId="urn:microsoft.com/office/officeart/2005/8/layout/matrix3"/>
    <dgm:cxn modelId="{AE1CF8B7-19DE-4506-A60D-76D662666EF4}" srcId="{068BF491-B442-41E9-85A9-2B168EE9B75B}" destId="{3EDE0F90-9EEF-4664-935F-CCD9B5CE9170}" srcOrd="2" destOrd="0" parTransId="{948F6206-A88F-49CF-B972-B00570F891DB}" sibTransId="{8814F4E7-0F3D-4889-9546-3C042AB79BC3}"/>
    <dgm:cxn modelId="{D6DCC9C6-A40A-42AD-B398-C7B0E750DC28}" srcId="{068BF491-B442-41E9-85A9-2B168EE9B75B}" destId="{0ED0AE05-985C-442C-849F-3AD316D184D7}" srcOrd="3" destOrd="0" parTransId="{74A78628-326F-4EE9-95A6-90CDD2B6CB69}" sibTransId="{233A982C-EA61-4D76-9931-432D92742728}"/>
    <dgm:cxn modelId="{4CA93BE6-E2B3-4D96-8056-8CB8156F137E}" srcId="{068BF491-B442-41E9-85A9-2B168EE9B75B}" destId="{943928A7-CB20-4037-9410-0CB33FB4C037}" srcOrd="1" destOrd="0" parTransId="{E051FC7E-E270-4EA8-B99D-A16024FDE9B4}" sibTransId="{692B35EE-C3E1-4402-8882-77FC07935F87}"/>
    <dgm:cxn modelId="{91B4154B-DBB3-4C3E-BBC7-CBD8C49600E2}" type="presParOf" srcId="{DE780ACA-E302-4F36-8C7A-7C93D2003A95}" destId="{76F00F76-904A-4740-92FB-55440A1104A8}" srcOrd="0" destOrd="0" presId="urn:microsoft.com/office/officeart/2005/8/layout/matrix3"/>
    <dgm:cxn modelId="{1E693BF3-1371-4130-BD55-38D165D47BEC}" type="presParOf" srcId="{DE780ACA-E302-4F36-8C7A-7C93D2003A95}" destId="{B00AD4C3-F1B6-46C8-86D1-30C9411D5596}" srcOrd="1" destOrd="0" presId="urn:microsoft.com/office/officeart/2005/8/layout/matrix3"/>
    <dgm:cxn modelId="{B1AA5604-E25D-4D4F-B30B-8ED03EE6E017}" type="presParOf" srcId="{DE780ACA-E302-4F36-8C7A-7C93D2003A95}" destId="{830F2A45-FAF6-4A5D-8407-6DA57577208A}" srcOrd="2" destOrd="0" presId="urn:microsoft.com/office/officeart/2005/8/layout/matrix3"/>
    <dgm:cxn modelId="{BE7115BA-5BCF-4F63-A121-B87DC47553D3}" type="presParOf" srcId="{DE780ACA-E302-4F36-8C7A-7C93D2003A95}" destId="{D194F30F-687D-4D8F-A0EE-CAF06A5428D0}" srcOrd="3" destOrd="0" presId="urn:microsoft.com/office/officeart/2005/8/layout/matrix3"/>
    <dgm:cxn modelId="{6E2E21FD-FB44-4A4B-AB83-BB804848C533}" type="presParOf" srcId="{DE780ACA-E302-4F36-8C7A-7C93D2003A95}" destId="{BD68A6E0-DE9D-489C-8012-40FB608283B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746013-80F2-4656-BFC5-9E60AED73E3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85EACF-2544-4A65-BFF0-6C19711D7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Grocery Store</a:t>
          </a:r>
        </a:p>
      </dgm:t>
    </dgm:pt>
    <dgm:pt modelId="{E96FBB7E-1228-4712-BA35-38CEA8462C08}" type="parTrans" cxnId="{713F8334-3CB7-40AB-B1C2-8190F357FDC5}">
      <dgm:prSet/>
      <dgm:spPr/>
      <dgm:t>
        <a:bodyPr/>
        <a:lstStyle/>
        <a:p>
          <a:endParaRPr lang="en-US"/>
        </a:p>
      </dgm:t>
    </dgm:pt>
    <dgm:pt modelId="{7A7D1FF4-E718-4E0A-B5D0-34B441397488}" type="sibTrans" cxnId="{713F8334-3CB7-40AB-B1C2-8190F357FDC5}">
      <dgm:prSet/>
      <dgm:spPr/>
      <dgm:t>
        <a:bodyPr/>
        <a:lstStyle/>
        <a:p>
          <a:endParaRPr lang="en-US"/>
        </a:p>
      </dgm:t>
    </dgm:pt>
    <dgm:pt modelId="{9F1FB8AF-744A-47A1-8028-ADD396226495}">
      <dgm:prSet/>
      <dgm:spPr/>
    </dgm:pt>
    <dgm:pt modelId="{271724A9-F8BB-4211-A2C5-75E5A4444A7D}" type="parTrans" cxnId="{426AB91F-8C63-4C73-8C2C-CC545F243258}">
      <dgm:prSet/>
      <dgm:spPr/>
      <dgm:t>
        <a:bodyPr/>
        <a:lstStyle/>
        <a:p>
          <a:endParaRPr lang="en-US"/>
        </a:p>
      </dgm:t>
    </dgm:pt>
    <dgm:pt modelId="{1D1CC4A3-6266-4D41-A04E-EA229BBB4556}" type="sibTrans" cxnId="{426AB91F-8C63-4C73-8C2C-CC545F243258}">
      <dgm:prSet/>
      <dgm:spPr/>
      <dgm:t>
        <a:bodyPr/>
        <a:lstStyle/>
        <a:p>
          <a:endParaRPr lang="en-US"/>
        </a:p>
      </dgm:t>
    </dgm:pt>
    <dgm:pt modelId="{2E1A643F-77A8-4A30-9457-39A926BED1C3}">
      <dgm:prSet/>
      <dgm:spPr/>
    </dgm:pt>
    <dgm:pt modelId="{CA5979E2-31CF-4162-BC52-29538E7620F5}" type="parTrans" cxnId="{19C9F170-2A7C-4C8F-8A90-FE24BB2CE3A2}">
      <dgm:prSet/>
      <dgm:spPr/>
      <dgm:t>
        <a:bodyPr/>
        <a:lstStyle/>
        <a:p>
          <a:endParaRPr lang="en-US"/>
        </a:p>
      </dgm:t>
    </dgm:pt>
    <dgm:pt modelId="{A7E68939-5EC6-442B-BA11-E39CE75A03C5}" type="sibTrans" cxnId="{19C9F170-2A7C-4C8F-8A90-FE24BB2CE3A2}">
      <dgm:prSet/>
      <dgm:spPr/>
      <dgm:t>
        <a:bodyPr/>
        <a:lstStyle/>
        <a:p>
          <a:endParaRPr lang="en-US"/>
        </a:p>
      </dgm:t>
    </dgm:pt>
    <dgm:pt modelId="{CAE229D1-53A4-4002-93D5-7ACBED676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Park</a:t>
          </a:r>
        </a:p>
      </dgm:t>
    </dgm:pt>
    <dgm:pt modelId="{4BF04F1D-09D3-4299-A56D-1508821B7AF9}" type="parTrans" cxnId="{732E1C58-3FDA-4C38-83DE-D6863E6E2695}">
      <dgm:prSet/>
      <dgm:spPr/>
      <dgm:t>
        <a:bodyPr/>
        <a:lstStyle/>
        <a:p>
          <a:endParaRPr lang="en-US"/>
        </a:p>
      </dgm:t>
    </dgm:pt>
    <dgm:pt modelId="{28D7182B-4E36-4170-9133-8B4FDF4DCF13}" type="sibTrans" cxnId="{732E1C58-3FDA-4C38-83DE-D6863E6E2695}">
      <dgm:prSet/>
      <dgm:spPr/>
      <dgm:t>
        <a:bodyPr/>
        <a:lstStyle/>
        <a:p>
          <a:endParaRPr lang="en-US"/>
        </a:p>
      </dgm:t>
    </dgm:pt>
    <dgm:pt modelId="{53215CB2-7BDA-4F81-A26B-6E9A30AB7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Doctors Office</a:t>
          </a:r>
        </a:p>
      </dgm:t>
    </dgm:pt>
    <dgm:pt modelId="{F798D636-B6A2-4425-B252-EDDE299F1BF4}" type="parTrans" cxnId="{AA09E9B4-90C0-441D-A2A4-CAF2ACCD7E30}">
      <dgm:prSet/>
      <dgm:spPr/>
      <dgm:t>
        <a:bodyPr/>
        <a:lstStyle/>
        <a:p>
          <a:endParaRPr lang="en-US"/>
        </a:p>
      </dgm:t>
    </dgm:pt>
    <dgm:pt modelId="{6B00BABA-9837-426F-BA25-FD3B6A49590B}" type="sibTrans" cxnId="{AA09E9B4-90C0-441D-A2A4-CAF2ACCD7E30}">
      <dgm:prSet/>
      <dgm:spPr/>
      <dgm:t>
        <a:bodyPr/>
        <a:lstStyle/>
        <a:p>
          <a:endParaRPr lang="en-US"/>
        </a:p>
      </dgm:t>
    </dgm:pt>
    <dgm:pt modelId="{6FE7887C-5773-490B-9634-4C066E003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School</a:t>
          </a:r>
        </a:p>
      </dgm:t>
    </dgm:pt>
    <dgm:pt modelId="{DFED4C43-065B-4CB9-A30C-D12315E579E4}" type="parTrans" cxnId="{7289F27F-4285-468E-A5FA-658EEE7D13F9}">
      <dgm:prSet/>
      <dgm:spPr/>
      <dgm:t>
        <a:bodyPr/>
        <a:lstStyle/>
        <a:p>
          <a:endParaRPr lang="en-US"/>
        </a:p>
      </dgm:t>
    </dgm:pt>
    <dgm:pt modelId="{8238B989-ECE9-4514-943A-CB465A229FAD}" type="sibTrans" cxnId="{7289F27F-4285-468E-A5FA-658EEE7D13F9}">
      <dgm:prSet/>
      <dgm:spPr/>
      <dgm:t>
        <a:bodyPr/>
        <a:lstStyle/>
        <a:p>
          <a:endParaRPr lang="en-US"/>
        </a:p>
      </dgm:t>
    </dgm:pt>
    <dgm:pt modelId="{2079403B-B71D-4943-A074-A1444B812F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</a:t>
          </a:r>
        </a:p>
      </dgm:t>
    </dgm:pt>
    <dgm:pt modelId="{796D03D9-D21A-420E-9563-751BBEEC02E5}" type="parTrans" cxnId="{A288B956-0290-46C4-8F29-AD3D40B329FB}">
      <dgm:prSet/>
      <dgm:spPr/>
      <dgm:t>
        <a:bodyPr/>
        <a:lstStyle/>
        <a:p>
          <a:endParaRPr lang="en-US"/>
        </a:p>
      </dgm:t>
    </dgm:pt>
    <dgm:pt modelId="{EEE3F042-BF02-48BD-AEFF-8CEE645577CE}" type="sibTrans" cxnId="{A288B956-0290-46C4-8F29-AD3D40B329FB}">
      <dgm:prSet/>
      <dgm:spPr/>
      <dgm:t>
        <a:bodyPr/>
        <a:lstStyle/>
        <a:p>
          <a:endParaRPr lang="en-US"/>
        </a:p>
      </dgm:t>
    </dgm:pt>
    <dgm:pt modelId="{259B69C0-B526-425A-819E-D83D5EC3F607}" type="pres">
      <dgm:prSet presAssocID="{AB746013-80F2-4656-BFC5-9E60AED73E31}" presName="root" presStyleCnt="0">
        <dgm:presLayoutVars>
          <dgm:dir/>
          <dgm:resizeHandles val="exact"/>
        </dgm:presLayoutVars>
      </dgm:prSet>
      <dgm:spPr/>
    </dgm:pt>
    <dgm:pt modelId="{02B3DE41-52BC-446C-948F-E77E9F9992F5}" type="pres">
      <dgm:prSet presAssocID="{2685EACF-2544-4A65-BFF0-6C19711D7F10}" presName="compNode" presStyleCnt="0"/>
      <dgm:spPr/>
    </dgm:pt>
    <dgm:pt modelId="{24771E47-CAD9-4F3C-8AA3-1DDDAB5A9935}" type="pres">
      <dgm:prSet presAssocID="{2685EACF-2544-4A65-BFF0-6C19711D7F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32B469F-9E62-4720-9187-B84D1F56D96E}" type="pres">
      <dgm:prSet presAssocID="{2685EACF-2544-4A65-BFF0-6C19711D7F10}" presName="spaceRect" presStyleCnt="0"/>
      <dgm:spPr/>
    </dgm:pt>
    <dgm:pt modelId="{FE307EBA-3C79-4CA4-AF31-1B9989B0D304}" type="pres">
      <dgm:prSet presAssocID="{2685EACF-2544-4A65-BFF0-6C19711D7F10}" presName="textRect" presStyleLbl="revTx" presStyleIdx="0" presStyleCnt="5">
        <dgm:presLayoutVars>
          <dgm:chMax val="1"/>
          <dgm:chPref val="1"/>
        </dgm:presLayoutVars>
      </dgm:prSet>
      <dgm:spPr/>
    </dgm:pt>
    <dgm:pt modelId="{62E5CAF1-8411-4C5A-9239-94CA21E800FA}" type="pres">
      <dgm:prSet presAssocID="{7A7D1FF4-E718-4E0A-B5D0-34B441397488}" presName="sibTrans" presStyleCnt="0"/>
      <dgm:spPr/>
    </dgm:pt>
    <dgm:pt modelId="{43D28EAC-B829-465D-9BA2-F3D88BEEDA94}" type="pres">
      <dgm:prSet presAssocID="{CAE229D1-53A4-4002-93D5-7ACBED676444}" presName="compNode" presStyleCnt="0"/>
      <dgm:spPr/>
    </dgm:pt>
    <dgm:pt modelId="{9B22EFE0-65D0-4B0C-B7F5-36DA4019FF4A}" type="pres">
      <dgm:prSet presAssocID="{CAE229D1-53A4-4002-93D5-7ACBED6764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C89E245-8864-474A-882B-D31FA06383EA}" type="pres">
      <dgm:prSet presAssocID="{CAE229D1-53A4-4002-93D5-7ACBED676444}" presName="spaceRect" presStyleCnt="0"/>
      <dgm:spPr/>
    </dgm:pt>
    <dgm:pt modelId="{6A2E8599-9CC9-4CF9-9343-C26D7491FFD1}" type="pres">
      <dgm:prSet presAssocID="{CAE229D1-53A4-4002-93D5-7ACBED676444}" presName="textRect" presStyleLbl="revTx" presStyleIdx="1" presStyleCnt="5">
        <dgm:presLayoutVars>
          <dgm:chMax val="1"/>
          <dgm:chPref val="1"/>
        </dgm:presLayoutVars>
      </dgm:prSet>
      <dgm:spPr/>
    </dgm:pt>
    <dgm:pt modelId="{8A9D3173-4CF9-4F16-B8AD-7CA6C5CC6027}" type="pres">
      <dgm:prSet presAssocID="{28D7182B-4E36-4170-9133-8B4FDF4DCF13}" presName="sibTrans" presStyleCnt="0"/>
      <dgm:spPr/>
    </dgm:pt>
    <dgm:pt modelId="{DCC1AE0A-F9BB-452B-9E03-B207613D13C5}" type="pres">
      <dgm:prSet presAssocID="{53215CB2-7BDA-4F81-A26B-6E9A30AB7A6A}" presName="compNode" presStyleCnt="0"/>
      <dgm:spPr/>
    </dgm:pt>
    <dgm:pt modelId="{84FA21A9-1AB8-47B2-BE0D-43E315F00F81}" type="pres">
      <dgm:prSet presAssocID="{53215CB2-7BDA-4F81-A26B-6E9A30AB7A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B95B289-B67D-484A-8AA7-8EBA95FB558B}" type="pres">
      <dgm:prSet presAssocID="{53215CB2-7BDA-4F81-A26B-6E9A30AB7A6A}" presName="spaceRect" presStyleCnt="0"/>
      <dgm:spPr/>
    </dgm:pt>
    <dgm:pt modelId="{7FA6CD74-CB59-494B-B006-862C234E8392}" type="pres">
      <dgm:prSet presAssocID="{53215CB2-7BDA-4F81-A26B-6E9A30AB7A6A}" presName="textRect" presStyleLbl="revTx" presStyleIdx="2" presStyleCnt="5">
        <dgm:presLayoutVars>
          <dgm:chMax val="1"/>
          <dgm:chPref val="1"/>
        </dgm:presLayoutVars>
      </dgm:prSet>
      <dgm:spPr/>
    </dgm:pt>
    <dgm:pt modelId="{E981734E-21F1-4E14-9D64-14E214C538FA}" type="pres">
      <dgm:prSet presAssocID="{6B00BABA-9837-426F-BA25-FD3B6A49590B}" presName="sibTrans" presStyleCnt="0"/>
      <dgm:spPr/>
    </dgm:pt>
    <dgm:pt modelId="{91699C41-7A25-4452-9EBA-583A8141291C}" type="pres">
      <dgm:prSet presAssocID="{6FE7887C-5773-490B-9634-4C066E00330C}" presName="compNode" presStyleCnt="0"/>
      <dgm:spPr/>
    </dgm:pt>
    <dgm:pt modelId="{A9A25F8A-ECDC-4423-98DF-993E0BA87625}" type="pres">
      <dgm:prSet presAssocID="{6FE7887C-5773-490B-9634-4C066E0033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6022C8B-0310-4D64-8B88-41573DA31525}" type="pres">
      <dgm:prSet presAssocID="{6FE7887C-5773-490B-9634-4C066E00330C}" presName="spaceRect" presStyleCnt="0"/>
      <dgm:spPr/>
    </dgm:pt>
    <dgm:pt modelId="{36863255-90BB-4B8E-8B76-7A80180D148C}" type="pres">
      <dgm:prSet presAssocID="{6FE7887C-5773-490B-9634-4C066E00330C}" presName="textRect" presStyleLbl="revTx" presStyleIdx="3" presStyleCnt="5">
        <dgm:presLayoutVars>
          <dgm:chMax val="1"/>
          <dgm:chPref val="1"/>
        </dgm:presLayoutVars>
      </dgm:prSet>
      <dgm:spPr/>
    </dgm:pt>
    <dgm:pt modelId="{8846D4BE-498A-452A-BF18-C8F158B1714A}" type="pres">
      <dgm:prSet presAssocID="{8238B989-ECE9-4514-943A-CB465A229FAD}" presName="sibTrans" presStyleCnt="0"/>
      <dgm:spPr/>
    </dgm:pt>
    <dgm:pt modelId="{E62452AC-DCA5-45EC-A4B1-A684D4FDDE67}" type="pres">
      <dgm:prSet presAssocID="{2079403B-B71D-4943-A074-A1444B812F58}" presName="compNode" presStyleCnt="0"/>
      <dgm:spPr/>
    </dgm:pt>
    <dgm:pt modelId="{232FEFEA-000B-4BA3-8988-76CBE47C9134}" type="pres">
      <dgm:prSet presAssocID="{2079403B-B71D-4943-A074-A1444B812F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80C6462B-30C9-4F79-9AF6-DE9813D3F010}" type="pres">
      <dgm:prSet presAssocID="{2079403B-B71D-4943-A074-A1444B812F58}" presName="spaceRect" presStyleCnt="0"/>
      <dgm:spPr/>
    </dgm:pt>
    <dgm:pt modelId="{51E13E45-333A-4EAF-8CFC-69818331F6A9}" type="pres">
      <dgm:prSet presAssocID="{2079403B-B71D-4943-A074-A1444B812F5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D51801-4828-44AD-9C39-B94D929F61FE}" type="presOf" srcId="{53215CB2-7BDA-4F81-A26B-6E9A30AB7A6A}" destId="{7FA6CD74-CB59-494B-B006-862C234E8392}" srcOrd="0" destOrd="0" presId="urn:microsoft.com/office/officeart/2018/2/layout/IconLabelList"/>
    <dgm:cxn modelId="{426AB91F-8C63-4C73-8C2C-CC545F243258}" srcId="{2685EACF-2544-4A65-BFF0-6C19711D7F10}" destId="{9F1FB8AF-744A-47A1-8028-ADD396226495}" srcOrd="0" destOrd="0" parTransId="{271724A9-F8BB-4211-A2C5-75E5A4444A7D}" sibTransId="{1D1CC4A3-6266-4D41-A04E-EA229BBB4556}"/>
    <dgm:cxn modelId="{52C45425-D4C0-4F90-90ED-B6161EC92884}" type="presOf" srcId="{6FE7887C-5773-490B-9634-4C066E00330C}" destId="{36863255-90BB-4B8E-8B76-7A80180D148C}" srcOrd="0" destOrd="0" presId="urn:microsoft.com/office/officeart/2018/2/layout/IconLabelList"/>
    <dgm:cxn modelId="{713F8334-3CB7-40AB-B1C2-8190F357FDC5}" srcId="{AB746013-80F2-4656-BFC5-9E60AED73E31}" destId="{2685EACF-2544-4A65-BFF0-6C19711D7F10}" srcOrd="0" destOrd="0" parTransId="{E96FBB7E-1228-4712-BA35-38CEA8462C08}" sibTransId="{7A7D1FF4-E718-4E0A-B5D0-34B441397488}"/>
    <dgm:cxn modelId="{1B2D935D-8508-49CF-ADF1-834FAF4DE38C}" type="presOf" srcId="{AB746013-80F2-4656-BFC5-9E60AED73E31}" destId="{259B69C0-B526-425A-819E-D83D5EC3F607}" srcOrd="0" destOrd="0" presId="urn:microsoft.com/office/officeart/2018/2/layout/IconLabelList"/>
    <dgm:cxn modelId="{C0392B61-04D4-4F34-B4B2-EFAA394E7F41}" type="presOf" srcId="{2079403B-B71D-4943-A074-A1444B812F58}" destId="{51E13E45-333A-4EAF-8CFC-69818331F6A9}" srcOrd="0" destOrd="0" presId="urn:microsoft.com/office/officeart/2018/2/layout/IconLabelList"/>
    <dgm:cxn modelId="{19C9F170-2A7C-4C8F-8A90-FE24BB2CE3A2}" srcId="{2685EACF-2544-4A65-BFF0-6C19711D7F10}" destId="{2E1A643F-77A8-4A30-9457-39A926BED1C3}" srcOrd="1" destOrd="0" parTransId="{CA5979E2-31CF-4162-BC52-29538E7620F5}" sibTransId="{A7E68939-5EC6-442B-BA11-E39CE75A03C5}"/>
    <dgm:cxn modelId="{503E0974-5C83-4717-B5C9-555119DEC01F}" type="presOf" srcId="{CAE229D1-53A4-4002-93D5-7ACBED676444}" destId="{6A2E8599-9CC9-4CF9-9343-C26D7491FFD1}" srcOrd="0" destOrd="0" presId="urn:microsoft.com/office/officeart/2018/2/layout/IconLabelList"/>
    <dgm:cxn modelId="{A288B956-0290-46C4-8F29-AD3D40B329FB}" srcId="{AB746013-80F2-4656-BFC5-9E60AED73E31}" destId="{2079403B-B71D-4943-A074-A1444B812F58}" srcOrd="4" destOrd="0" parTransId="{796D03D9-D21A-420E-9563-751BBEEC02E5}" sibTransId="{EEE3F042-BF02-48BD-AEFF-8CEE645577CE}"/>
    <dgm:cxn modelId="{732E1C58-3FDA-4C38-83DE-D6863E6E2695}" srcId="{AB746013-80F2-4656-BFC5-9E60AED73E31}" destId="{CAE229D1-53A4-4002-93D5-7ACBED676444}" srcOrd="1" destOrd="0" parTransId="{4BF04F1D-09D3-4299-A56D-1508821B7AF9}" sibTransId="{28D7182B-4E36-4170-9133-8B4FDF4DCF13}"/>
    <dgm:cxn modelId="{7289F27F-4285-468E-A5FA-658EEE7D13F9}" srcId="{AB746013-80F2-4656-BFC5-9E60AED73E31}" destId="{6FE7887C-5773-490B-9634-4C066E00330C}" srcOrd="3" destOrd="0" parTransId="{DFED4C43-065B-4CB9-A30C-D12315E579E4}" sibTransId="{8238B989-ECE9-4514-943A-CB465A229FAD}"/>
    <dgm:cxn modelId="{AA09E9B4-90C0-441D-A2A4-CAF2ACCD7E30}" srcId="{AB746013-80F2-4656-BFC5-9E60AED73E31}" destId="{53215CB2-7BDA-4F81-A26B-6E9A30AB7A6A}" srcOrd="2" destOrd="0" parTransId="{F798D636-B6A2-4425-B252-EDDE299F1BF4}" sibTransId="{6B00BABA-9837-426F-BA25-FD3B6A49590B}"/>
    <dgm:cxn modelId="{EEA3AEEB-1157-4AFF-8DB7-238AE441C931}" type="presOf" srcId="{2685EACF-2544-4A65-BFF0-6C19711D7F10}" destId="{FE307EBA-3C79-4CA4-AF31-1B9989B0D304}" srcOrd="0" destOrd="0" presId="urn:microsoft.com/office/officeart/2018/2/layout/IconLabelList"/>
    <dgm:cxn modelId="{B75489B0-09C7-43F9-BE9E-9D1855BF22EC}" type="presParOf" srcId="{259B69C0-B526-425A-819E-D83D5EC3F607}" destId="{02B3DE41-52BC-446C-948F-E77E9F9992F5}" srcOrd="0" destOrd="0" presId="urn:microsoft.com/office/officeart/2018/2/layout/IconLabelList"/>
    <dgm:cxn modelId="{5BE2691B-19C3-4540-B2FB-F8B2BD4798C8}" type="presParOf" srcId="{02B3DE41-52BC-446C-948F-E77E9F9992F5}" destId="{24771E47-CAD9-4F3C-8AA3-1DDDAB5A9935}" srcOrd="0" destOrd="0" presId="urn:microsoft.com/office/officeart/2018/2/layout/IconLabelList"/>
    <dgm:cxn modelId="{ADE6C002-39E5-4880-9E4B-266E8CF26DAC}" type="presParOf" srcId="{02B3DE41-52BC-446C-948F-E77E9F9992F5}" destId="{732B469F-9E62-4720-9187-B84D1F56D96E}" srcOrd="1" destOrd="0" presId="urn:microsoft.com/office/officeart/2018/2/layout/IconLabelList"/>
    <dgm:cxn modelId="{4BFA7374-5261-448E-9B84-C305BD25FB0D}" type="presParOf" srcId="{02B3DE41-52BC-446C-948F-E77E9F9992F5}" destId="{FE307EBA-3C79-4CA4-AF31-1B9989B0D304}" srcOrd="2" destOrd="0" presId="urn:microsoft.com/office/officeart/2018/2/layout/IconLabelList"/>
    <dgm:cxn modelId="{1B45A5DA-8384-426B-B7BA-CFB77746E5D1}" type="presParOf" srcId="{259B69C0-B526-425A-819E-D83D5EC3F607}" destId="{62E5CAF1-8411-4C5A-9239-94CA21E800FA}" srcOrd="1" destOrd="0" presId="urn:microsoft.com/office/officeart/2018/2/layout/IconLabelList"/>
    <dgm:cxn modelId="{DAB6CDA9-C55A-4E1A-807D-237B369A6800}" type="presParOf" srcId="{259B69C0-B526-425A-819E-D83D5EC3F607}" destId="{43D28EAC-B829-465D-9BA2-F3D88BEEDA94}" srcOrd="2" destOrd="0" presId="urn:microsoft.com/office/officeart/2018/2/layout/IconLabelList"/>
    <dgm:cxn modelId="{7000561B-3EA9-4D30-96B0-5B4E33C00FDC}" type="presParOf" srcId="{43D28EAC-B829-465D-9BA2-F3D88BEEDA94}" destId="{9B22EFE0-65D0-4B0C-B7F5-36DA4019FF4A}" srcOrd="0" destOrd="0" presId="urn:microsoft.com/office/officeart/2018/2/layout/IconLabelList"/>
    <dgm:cxn modelId="{D9BEACA8-F6CB-4C66-81B5-D18F4967D3E0}" type="presParOf" srcId="{43D28EAC-B829-465D-9BA2-F3D88BEEDA94}" destId="{EC89E245-8864-474A-882B-D31FA06383EA}" srcOrd="1" destOrd="0" presId="urn:microsoft.com/office/officeart/2018/2/layout/IconLabelList"/>
    <dgm:cxn modelId="{51165B4C-2698-49A4-B625-9E3FE261DBD8}" type="presParOf" srcId="{43D28EAC-B829-465D-9BA2-F3D88BEEDA94}" destId="{6A2E8599-9CC9-4CF9-9343-C26D7491FFD1}" srcOrd="2" destOrd="0" presId="urn:microsoft.com/office/officeart/2018/2/layout/IconLabelList"/>
    <dgm:cxn modelId="{3AD8BD07-D97E-46AE-A784-425DFDCD340E}" type="presParOf" srcId="{259B69C0-B526-425A-819E-D83D5EC3F607}" destId="{8A9D3173-4CF9-4F16-B8AD-7CA6C5CC6027}" srcOrd="3" destOrd="0" presId="urn:microsoft.com/office/officeart/2018/2/layout/IconLabelList"/>
    <dgm:cxn modelId="{90162470-49E5-4CAF-BC2A-AA42B37D229B}" type="presParOf" srcId="{259B69C0-B526-425A-819E-D83D5EC3F607}" destId="{DCC1AE0A-F9BB-452B-9E03-B207613D13C5}" srcOrd="4" destOrd="0" presId="urn:microsoft.com/office/officeart/2018/2/layout/IconLabelList"/>
    <dgm:cxn modelId="{F795C4DE-600B-4220-B3CC-558BE38E930E}" type="presParOf" srcId="{DCC1AE0A-F9BB-452B-9E03-B207613D13C5}" destId="{84FA21A9-1AB8-47B2-BE0D-43E315F00F81}" srcOrd="0" destOrd="0" presId="urn:microsoft.com/office/officeart/2018/2/layout/IconLabelList"/>
    <dgm:cxn modelId="{8F9D94ED-426C-4950-9D24-634E07376B30}" type="presParOf" srcId="{DCC1AE0A-F9BB-452B-9E03-B207613D13C5}" destId="{3B95B289-B67D-484A-8AA7-8EBA95FB558B}" srcOrd="1" destOrd="0" presId="urn:microsoft.com/office/officeart/2018/2/layout/IconLabelList"/>
    <dgm:cxn modelId="{C6FB0735-482C-4089-BAFF-05458587E995}" type="presParOf" srcId="{DCC1AE0A-F9BB-452B-9E03-B207613D13C5}" destId="{7FA6CD74-CB59-494B-B006-862C234E8392}" srcOrd="2" destOrd="0" presId="urn:microsoft.com/office/officeart/2018/2/layout/IconLabelList"/>
    <dgm:cxn modelId="{75BFE6E6-A965-4036-BCB7-7E8661F01BEB}" type="presParOf" srcId="{259B69C0-B526-425A-819E-D83D5EC3F607}" destId="{E981734E-21F1-4E14-9D64-14E214C538FA}" srcOrd="5" destOrd="0" presId="urn:microsoft.com/office/officeart/2018/2/layout/IconLabelList"/>
    <dgm:cxn modelId="{842ADEAD-6D46-484B-9D87-5ADC17AEF574}" type="presParOf" srcId="{259B69C0-B526-425A-819E-D83D5EC3F607}" destId="{91699C41-7A25-4452-9EBA-583A8141291C}" srcOrd="6" destOrd="0" presId="urn:microsoft.com/office/officeart/2018/2/layout/IconLabelList"/>
    <dgm:cxn modelId="{FD56B1F8-D258-4490-9E0E-85CC1CBBF398}" type="presParOf" srcId="{91699C41-7A25-4452-9EBA-583A8141291C}" destId="{A9A25F8A-ECDC-4423-98DF-993E0BA87625}" srcOrd="0" destOrd="0" presId="urn:microsoft.com/office/officeart/2018/2/layout/IconLabelList"/>
    <dgm:cxn modelId="{2955E48A-48EC-4DA4-B9E8-F122E134FA3A}" type="presParOf" srcId="{91699C41-7A25-4452-9EBA-583A8141291C}" destId="{D6022C8B-0310-4D64-8B88-41573DA31525}" srcOrd="1" destOrd="0" presId="urn:microsoft.com/office/officeart/2018/2/layout/IconLabelList"/>
    <dgm:cxn modelId="{E8B24864-D567-4716-98FA-4907A5A8C23B}" type="presParOf" srcId="{91699C41-7A25-4452-9EBA-583A8141291C}" destId="{36863255-90BB-4B8E-8B76-7A80180D148C}" srcOrd="2" destOrd="0" presId="urn:microsoft.com/office/officeart/2018/2/layout/IconLabelList"/>
    <dgm:cxn modelId="{D8D54CAB-C093-4FCE-8230-134D1C4500FB}" type="presParOf" srcId="{259B69C0-B526-425A-819E-D83D5EC3F607}" destId="{8846D4BE-498A-452A-BF18-C8F158B1714A}" srcOrd="7" destOrd="0" presId="urn:microsoft.com/office/officeart/2018/2/layout/IconLabelList"/>
    <dgm:cxn modelId="{98E0AC20-0708-429F-9B16-9C216AA9698F}" type="presParOf" srcId="{259B69C0-B526-425A-819E-D83D5EC3F607}" destId="{E62452AC-DCA5-45EC-A4B1-A684D4FDDE67}" srcOrd="8" destOrd="0" presId="urn:microsoft.com/office/officeart/2018/2/layout/IconLabelList"/>
    <dgm:cxn modelId="{45FCE3D0-AF4A-4F05-BA1D-64D96506F902}" type="presParOf" srcId="{E62452AC-DCA5-45EC-A4B1-A684D4FDDE67}" destId="{232FEFEA-000B-4BA3-8988-76CBE47C9134}" srcOrd="0" destOrd="0" presId="urn:microsoft.com/office/officeart/2018/2/layout/IconLabelList"/>
    <dgm:cxn modelId="{1B756574-568C-49F1-9EFD-518A146E7EDE}" type="presParOf" srcId="{E62452AC-DCA5-45EC-A4B1-A684D4FDDE67}" destId="{80C6462B-30C9-4F79-9AF6-DE9813D3F010}" srcOrd="1" destOrd="0" presId="urn:microsoft.com/office/officeart/2018/2/layout/IconLabelList"/>
    <dgm:cxn modelId="{AFA5F0C2-B5EF-4F34-8369-3987B4BB07FD}" type="presParOf" srcId="{E62452AC-DCA5-45EC-A4B1-A684D4FDDE67}" destId="{51E13E45-333A-4EAF-8CFC-69818331F6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60050-22DD-4F5E-B7BC-C2005530CEBD}">
      <dsp:nvSpPr>
        <dsp:cNvPr id="0" name=""/>
        <dsp:cNvSpPr/>
      </dsp:nvSpPr>
      <dsp:spPr>
        <a:xfrm>
          <a:off x="0" y="469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F620C6-62A6-4FB8-9529-A8002C82D288}">
      <dsp:nvSpPr>
        <dsp:cNvPr id="0" name=""/>
        <dsp:cNvSpPr/>
      </dsp:nvSpPr>
      <dsp:spPr>
        <a:xfrm>
          <a:off x="195443" y="145840"/>
          <a:ext cx="355352" cy="355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42A1F-F747-41A1-B1BF-2240533E9670}">
      <dsp:nvSpPr>
        <dsp:cNvPr id="0" name=""/>
        <dsp:cNvSpPr/>
      </dsp:nvSpPr>
      <dsp:spPr>
        <a:xfrm>
          <a:off x="746240" y="469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Autistic Spectrum Disorder (ASD)</a:t>
          </a:r>
        </a:p>
      </dsp:txBody>
      <dsp:txXfrm>
        <a:off x="746240" y="469"/>
        <a:ext cx="5508483" cy="646095"/>
      </dsp:txXfrm>
    </dsp:sp>
    <dsp:sp modelId="{49CF4A13-6D83-4E7F-B96D-5B407937811A}">
      <dsp:nvSpPr>
        <dsp:cNvPr id="0" name=""/>
        <dsp:cNvSpPr/>
      </dsp:nvSpPr>
      <dsp:spPr>
        <a:xfrm>
          <a:off x="0" y="808088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71B35E-4A95-4A47-BE05-4BC503D88337}">
      <dsp:nvSpPr>
        <dsp:cNvPr id="0" name=""/>
        <dsp:cNvSpPr/>
      </dsp:nvSpPr>
      <dsp:spPr>
        <a:xfrm>
          <a:off x="195443" y="953460"/>
          <a:ext cx="355352" cy="355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98455-FD44-4376-9C09-91E28061388A}">
      <dsp:nvSpPr>
        <dsp:cNvPr id="0" name=""/>
        <dsp:cNvSpPr/>
      </dsp:nvSpPr>
      <dsp:spPr>
        <a:xfrm>
          <a:off x="746240" y="808088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Neurological and Developmental Disorder</a:t>
          </a:r>
          <a:endParaRPr lang="en-US" sz="1600" kern="1200" dirty="0"/>
        </a:p>
      </dsp:txBody>
      <dsp:txXfrm>
        <a:off x="746240" y="808088"/>
        <a:ext cx="5508483" cy="646095"/>
      </dsp:txXfrm>
    </dsp:sp>
    <dsp:sp modelId="{DFD404E8-5907-45E2-B5B6-AFD43848D36F}">
      <dsp:nvSpPr>
        <dsp:cNvPr id="0" name=""/>
        <dsp:cNvSpPr/>
      </dsp:nvSpPr>
      <dsp:spPr>
        <a:xfrm>
          <a:off x="0" y="1615707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9AD6C6-6C4A-4BD4-A532-E4C286659904}">
      <dsp:nvSpPr>
        <dsp:cNvPr id="0" name=""/>
        <dsp:cNvSpPr/>
      </dsp:nvSpPr>
      <dsp:spPr>
        <a:xfrm>
          <a:off x="195443" y="1761079"/>
          <a:ext cx="355352" cy="355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934781-AC0A-47B6-8789-108A31D7BD36}">
      <dsp:nvSpPr>
        <dsp:cNvPr id="0" name=""/>
        <dsp:cNvSpPr/>
      </dsp:nvSpPr>
      <dsp:spPr>
        <a:xfrm>
          <a:off x="746240" y="1615707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Early Childhood</a:t>
          </a:r>
          <a:endParaRPr lang="en-US" sz="1600" kern="1200" dirty="0"/>
        </a:p>
      </dsp:txBody>
      <dsp:txXfrm>
        <a:off x="746240" y="1615707"/>
        <a:ext cx="5508483" cy="646095"/>
      </dsp:txXfrm>
    </dsp:sp>
    <dsp:sp modelId="{13CA3EC4-B872-4BC9-8DC3-55B6E9642BC1}">
      <dsp:nvSpPr>
        <dsp:cNvPr id="0" name=""/>
        <dsp:cNvSpPr/>
      </dsp:nvSpPr>
      <dsp:spPr>
        <a:xfrm>
          <a:off x="0" y="2423327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EBC722-8A52-451E-ACFD-3A13250A36D8}">
      <dsp:nvSpPr>
        <dsp:cNvPr id="0" name=""/>
        <dsp:cNvSpPr/>
      </dsp:nvSpPr>
      <dsp:spPr>
        <a:xfrm>
          <a:off x="195443" y="2568698"/>
          <a:ext cx="355352" cy="355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C104E-EB29-4E2C-8A09-EF59FDB5DE1E}">
      <dsp:nvSpPr>
        <dsp:cNvPr id="0" name=""/>
        <dsp:cNvSpPr/>
      </dsp:nvSpPr>
      <dsp:spPr>
        <a:xfrm>
          <a:off x="746240" y="2423327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Concrete Causes</a:t>
          </a:r>
          <a:endParaRPr lang="en-US" sz="1600" kern="1200" dirty="0"/>
        </a:p>
      </dsp:txBody>
      <dsp:txXfrm>
        <a:off x="746240" y="2423327"/>
        <a:ext cx="5508483" cy="646095"/>
      </dsp:txXfrm>
    </dsp:sp>
    <dsp:sp modelId="{78E17D5C-B171-4980-8E34-307D7ACDDFC5}">
      <dsp:nvSpPr>
        <dsp:cNvPr id="0" name=""/>
        <dsp:cNvSpPr/>
      </dsp:nvSpPr>
      <dsp:spPr>
        <a:xfrm>
          <a:off x="0" y="3230946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06166-2E60-4D52-B5F3-491E63EB4FF8}">
      <dsp:nvSpPr>
        <dsp:cNvPr id="0" name=""/>
        <dsp:cNvSpPr/>
      </dsp:nvSpPr>
      <dsp:spPr>
        <a:xfrm>
          <a:off x="195443" y="3376318"/>
          <a:ext cx="355352" cy="3553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9DECB-3D75-4A5D-81DA-C628E37458F4}">
      <dsp:nvSpPr>
        <dsp:cNvPr id="0" name=""/>
        <dsp:cNvSpPr/>
      </dsp:nvSpPr>
      <dsp:spPr>
        <a:xfrm>
          <a:off x="746240" y="3230946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cures </a:t>
          </a:r>
        </a:p>
      </dsp:txBody>
      <dsp:txXfrm>
        <a:off x="746240" y="3230946"/>
        <a:ext cx="5508483" cy="646095"/>
      </dsp:txXfrm>
    </dsp:sp>
    <dsp:sp modelId="{24B8E26D-3B09-4A7A-9695-430363F7F5D9}">
      <dsp:nvSpPr>
        <dsp:cNvPr id="0" name=""/>
        <dsp:cNvSpPr/>
      </dsp:nvSpPr>
      <dsp:spPr>
        <a:xfrm>
          <a:off x="0" y="4038565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CED839-EFF9-4314-80F3-3C8B52BAC53E}">
      <dsp:nvSpPr>
        <dsp:cNvPr id="0" name=""/>
        <dsp:cNvSpPr/>
      </dsp:nvSpPr>
      <dsp:spPr>
        <a:xfrm>
          <a:off x="195443" y="4183937"/>
          <a:ext cx="355352" cy="3553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0199A-0271-4E1A-BFF9-529F06E4C921}">
      <dsp:nvSpPr>
        <dsp:cNvPr id="0" name=""/>
        <dsp:cNvSpPr/>
      </dsp:nvSpPr>
      <dsp:spPr>
        <a:xfrm>
          <a:off x="746240" y="4038565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Last a Lifetime</a:t>
          </a:r>
          <a:endParaRPr lang="en-US" sz="1600" kern="1200" dirty="0"/>
        </a:p>
      </dsp:txBody>
      <dsp:txXfrm>
        <a:off x="746240" y="4038565"/>
        <a:ext cx="5508483" cy="646095"/>
      </dsp:txXfrm>
    </dsp:sp>
    <dsp:sp modelId="{044CB311-F4C8-4B1C-A244-4EBB4010CC80}">
      <dsp:nvSpPr>
        <dsp:cNvPr id="0" name=""/>
        <dsp:cNvSpPr/>
      </dsp:nvSpPr>
      <dsp:spPr>
        <a:xfrm>
          <a:off x="0" y="4846185"/>
          <a:ext cx="6254724" cy="646095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0CBC90-F66F-4D1A-873A-6A60374550F3}">
      <dsp:nvSpPr>
        <dsp:cNvPr id="0" name=""/>
        <dsp:cNvSpPr/>
      </dsp:nvSpPr>
      <dsp:spPr>
        <a:xfrm>
          <a:off x="195443" y="4991556"/>
          <a:ext cx="355352" cy="35535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823C1-1E73-4A64-935E-7EB1C678C7CE}">
      <dsp:nvSpPr>
        <dsp:cNvPr id="0" name=""/>
        <dsp:cNvSpPr/>
      </dsp:nvSpPr>
      <dsp:spPr>
        <a:xfrm>
          <a:off x="746240" y="4846185"/>
          <a:ext cx="5508483" cy="64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78" tIns="68378" rIns="68378" bIns="683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Mild and Severe Cases</a:t>
          </a:r>
          <a:endParaRPr lang="en-US" sz="1600" kern="1200" dirty="0"/>
        </a:p>
      </dsp:txBody>
      <dsp:txXfrm>
        <a:off x="746240" y="4846185"/>
        <a:ext cx="5508483" cy="646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964FD-1705-477C-84F5-AEF27251AFCE}">
      <dsp:nvSpPr>
        <dsp:cNvPr id="0" name=""/>
        <dsp:cNvSpPr/>
      </dsp:nvSpPr>
      <dsp:spPr>
        <a:xfrm>
          <a:off x="1876722" y="23616"/>
          <a:ext cx="2501278" cy="162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Social Communication challenges</a:t>
          </a:r>
        </a:p>
      </dsp:txBody>
      <dsp:txXfrm>
        <a:off x="1956089" y="102983"/>
        <a:ext cx="2342544" cy="1467097"/>
      </dsp:txXfrm>
    </dsp:sp>
    <dsp:sp modelId="{4E2BDF93-2A22-4233-9309-EEF428D639E4}">
      <dsp:nvSpPr>
        <dsp:cNvPr id="0" name=""/>
        <dsp:cNvSpPr/>
      </dsp:nvSpPr>
      <dsp:spPr>
        <a:xfrm>
          <a:off x="961138" y="836532"/>
          <a:ext cx="4332447" cy="4332447"/>
        </a:xfrm>
        <a:custGeom>
          <a:avLst/>
          <a:gdLst/>
          <a:ahLst/>
          <a:cxnLst/>
          <a:rect l="0" t="0" r="0" b="0"/>
          <a:pathLst>
            <a:path>
              <a:moveTo>
                <a:pt x="3434989" y="410445"/>
              </a:moveTo>
              <a:arcTo wR="2166223" hR="2166223" stAng="18351165" swAng="364338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79A38-08B8-4003-9D50-8BE73EB00BE2}">
      <dsp:nvSpPr>
        <dsp:cNvPr id="0" name=""/>
        <dsp:cNvSpPr/>
      </dsp:nvSpPr>
      <dsp:spPr>
        <a:xfrm>
          <a:off x="3752727" y="3272952"/>
          <a:ext cx="2501278" cy="162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Restricted Repetitive Behaviors</a:t>
          </a:r>
        </a:p>
      </dsp:txBody>
      <dsp:txXfrm>
        <a:off x="3832094" y="3352319"/>
        <a:ext cx="2342544" cy="1467097"/>
      </dsp:txXfrm>
    </dsp:sp>
    <dsp:sp modelId="{EBC66C1E-690F-4846-A002-63CC105E6F71}">
      <dsp:nvSpPr>
        <dsp:cNvPr id="0" name=""/>
        <dsp:cNvSpPr/>
      </dsp:nvSpPr>
      <dsp:spPr>
        <a:xfrm>
          <a:off x="961138" y="836532"/>
          <a:ext cx="4332447" cy="4332447"/>
        </a:xfrm>
        <a:custGeom>
          <a:avLst/>
          <a:gdLst/>
          <a:ahLst/>
          <a:cxnLst/>
          <a:rect l="0" t="0" r="0" b="0"/>
          <a:pathLst>
            <a:path>
              <a:moveTo>
                <a:pt x="3195501" y="4072296"/>
              </a:moveTo>
              <a:arcTo wR="2166223" hR="2166223" stAng="3697859" swAng="340428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385A7-48A6-4F6B-88FE-3A7996409ABE}">
      <dsp:nvSpPr>
        <dsp:cNvPr id="0" name=""/>
        <dsp:cNvSpPr/>
      </dsp:nvSpPr>
      <dsp:spPr>
        <a:xfrm>
          <a:off x="717" y="3272952"/>
          <a:ext cx="2501278" cy="162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Sensory Issues</a:t>
          </a:r>
        </a:p>
      </dsp:txBody>
      <dsp:txXfrm>
        <a:off x="80084" y="3352319"/>
        <a:ext cx="2342544" cy="1467097"/>
      </dsp:txXfrm>
    </dsp:sp>
    <dsp:sp modelId="{AC4F5F82-55B7-41F5-A7DB-720BAC7643C0}">
      <dsp:nvSpPr>
        <dsp:cNvPr id="0" name=""/>
        <dsp:cNvSpPr/>
      </dsp:nvSpPr>
      <dsp:spPr>
        <a:xfrm>
          <a:off x="961138" y="836532"/>
          <a:ext cx="4332447" cy="4332447"/>
        </a:xfrm>
        <a:custGeom>
          <a:avLst/>
          <a:gdLst/>
          <a:ahLst/>
          <a:cxnLst/>
          <a:rect l="0" t="0" r="0" b="0"/>
          <a:pathLst>
            <a:path>
              <a:moveTo>
                <a:pt x="14251" y="2414298"/>
              </a:moveTo>
              <a:arcTo wR="2166223" hR="2166223" stAng="10405446" swAng="364338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6705-942D-485C-A5E1-89AFEEBCF21C}">
      <dsp:nvSpPr>
        <dsp:cNvPr id="0" name=""/>
        <dsp:cNvSpPr/>
      </dsp:nvSpPr>
      <dsp:spPr>
        <a:xfrm>
          <a:off x="634869" y="1465"/>
          <a:ext cx="734501" cy="73450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6D6F-F776-4791-987E-9AAA436B4C3A}">
      <dsp:nvSpPr>
        <dsp:cNvPr id="0" name=""/>
        <dsp:cNvSpPr/>
      </dsp:nvSpPr>
      <dsp:spPr>
        <a:xfrm>
          <a:off x="747151" y="113748"/>
          <a:ext cx="509937" cy="509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92258-64A8-480B-AE1E-178D212A7744}">
      <dsp:nvSpPr>
        <dsp:cNvPr id="0" name=""/>
        <dsp:cNvSpPr/>
      </dsp:nvSpPr>
      <dsp:spPr>
        <a:xfrm>
          <a:off x="400069" y="964747"/>
          <a:ext cx="1204101" cy="48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Eye Contact</a:t>
          </a:r>
        </a:p>
      </dsp:txBody>
      <dsp:txXfrm>
        <a:off x="400069" y="964747"/>
        <a:ext cx="1204101" cy="481640"/>
      </dsp:txXfrm>
    </dsp:sp>
    <dsp:sp modelId="{8201C134-2738-416C-87F6-4EFBA183AB63}">
      <dsp:nvSpPr>
        <dsp:cNvPr id="0" name=""/>
        <dsp:cNvSpPr/>
      </dsp:nvSpPr>
      <dsp:spPr>
        <a:xfrm>
          <a:off x="2049688" y="1465"/>
          <a:ext cx="734501" cy="73450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BD176-2C7A-44DC-8835-B1A98CBD26B9}">
      <dsp:nvSpPr>
        <dsp:cNvPr id="0" name=""/>
        <dsp:cNvSpPr/>
      </dsp:nvSpPr>
      <dsp:spPr>
        <a:xfrm>
          <a:off x="2161971" y="113748"/>
          <a:ext cx="509937" cy="509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E577-7A07-4999-8B7C-0CE103711C00}">
      <dsp:nvSpPr>
        <dsp:cNvPr id="0" name=""/>
        <dsp:cNvSpPr/>
      </dsp:nvSpPr>
      <dsp:spPr>
        <a:xfrm>
          <a:off x="1814888" y="964747"/>
          <a:ext cx="1204101" cy="48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Gestures</a:t>
          </a:r>
        </a:p>
      </dsp:txBody>
      <dsp:txXfrm>
        <a:off x="1814888" y="964747"/>
        <a:ext cx="1204101" cy="481640"/>
      </dsp:txXfrm>
    </dsp:sp>
    <dsp:sp modelId="{85A0B2AB-4C80-4DB3-B51C-31B39F32C509}">
      <dsp:nvSpPr>
        <dsp:cNvPr id="0" name=""/>
        <dsp:cNvSpPr/>
      </dsp:nvSpPr>
      <dsp:spPr>
        <a:xfrm>
          <a:off x="634869" y="1747413"/>
          <a:ext cx="734501" cy="73450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CF8E3-81B6-42F3-AA0C-4665B4A31EC8}">
      <dsp:nvSpPr>
        <dsp:cNvPr id="0" name=""/>
        <dsp:cNvSpPr/>
      </dsp:nvSpPr>
      <dsp:spPr>
        <a:xfrm>
          <a:off x="747151" y="1859695"/>
          <a:ext cx="509937" cy="509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D74F-D6C0-4C57-BD15-B2851CE56F09}">
      <dsp:nvSpPr>
        <dsp:cNvPr id="0" name=""/>
        <dsp:cNvSpPr/>
      </dsp:nvSpPr>
      <dsp:spPr>
        <a:xfrm>
          <a:off x="400069" y="2710694"/>
          <a:ext cx="1204101" cy="48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Spoken Language</a:t>
          </a:r>
        </a:p>
      </dsp:txBody>
      <dsp:txXfrm>
        <a:off x="400069" y="2710694"/>
        <a:ext cx="1204101" cy="481640"/>
      </dsp:txXfrm>
    </dsp:sp>
    <dsp:sp modelId="{F29C0483-0C58-4683-A135-2D44FD33DFAC}">
      <dsp:nvSpPr>
        <dsp:cNvPr id="0" name=""/>
        <dsp:cNvSpPr/>
      </dsp:nvSpPr>
      <dsp:spPr>
        <a:xfrm>
          <a:off x="2049688" y="1747413"/>
          <a:ext cx="734501" cy="73450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8288E-C429-4722-BD84-C3048EF6BE87}">
      <dsp:nvSpPr>
        <dsp:cNvPr id="0" name=""/>
        <dsp:cNvSpPr/>
      </dsp:nvSpPr>
      <dsp:spPr>
        <a:xfrm>
          <a:off x="2161971" y="1859695"/>
          <a:ext cx="509937" cy="509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7C15-3C14-4E0B-82F0-50DA1456EC8B}">
      <dsp:nvSpPr>
        <dsp:cNvPr id="0" name=""/>
        <dsp:cNvSpPr/>
      </dsp:nvSpPr>
      <dsp:spPr>
        <a:xfrm>
          <a:off x="1814888" y="2710694"/>
          <a:ext cx="1204101" cy="48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Expressing Emotions</a:t>
          </a:r>
        </a:p>
      </dsp:txBody>
      <dsp:txXfrm>
        <a:off x="1814888" y="2710694"/>
        <a:ext cx="1204101" cy="481640"/>
      </dsp:txXfrm>
    </dsp:sp>
    <dsp:sp modelId="{DD8CD1B8-6EB7-4D33-AF73-4746B91F5EA1}">
      <dsp:nvSpPr>
        <dsp:cNvPr id="0" name=""/>
        <dsp:cNvSpPr/>
      </dsp:nvSpPr>
      <dsp:spPr>
        <a:xfrm>
          <a:off x="1342279" y="3493360"/>
          <a:ext cx="734501" cy="73450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37324-D9C5-4B23-BD9C-75CA2E13D2AC}">
      <dsp:nvSpPr>
        <dsp:cNvPr id="0" name=""/>
        <dsp:cNvSpPr/>
      </dsp:nvSpPr>
      <dsp:spPr>
        <a:xfrm>
          <a:off x="1454561" y="3605642"/>
          <a:ext cx="509937" cy="509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F4E0A-217A-424A-A20B-434B110B9ECD}">
      <dsp:nvSpPr>
        <dsp:cNvPr id="0" name=""/>
        <dsp:cNvSpPr/>
      </dsp:nvSpPr>
      <dsp:spPr>
        <a:xfrm>
          <a:off x="1107479" y="4456641"/>
          <a:ext cx="1204101" cy="48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bg1"/>
              </a:solidFill>
            </a:rPr>
            <a:t>Personal Space</a:t>
          </a:r>
        </a:p>
      </dsp:txBody>
      <dsp:txXfrm>
        <a:off x="1107479" y="4456641"/>
        <a:ext cx="1204101" cy="48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0F76-904A-4740-92FB-55440A1104A8}">
      <dsp:nvSpPr>
        <dsp:cNvPr id="0" name=""/>
        <dsp:cNvSpPr/>
      </dsp:nvSpPr>
      <dsp:spPr>
        <a:xfrm>
          <a:off x="380987" y="0"/>
          <a:ext cx="5492750" cy="549275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AD4C3-F1B6-46C8-86D1-30C9411D5596}">
      <dsp:nvSpPr>
        <dsp:cNvPr id="0" name=""/>
        <dsp:cNvSpPr/>
      </dsp:nvSpPr>
      <dsp:spPr>
        <a:xfrm>
          <a:off x="902798" y="521811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Rocking, spinning, or running back and forth.</a:t>
          </a:r>
        </a:p>
      </dsp:txBody>
      <dsp:txXfrm>
        <a:off x="1007370" y="626383"/>
        <a:ext cx="1933028" cy="1933028"/>
      </dsp:txXfrm>
    </dsp:sp>
    <dsp:sp modelId="{830F2A45-FAF6-4A5D-8407-6DA57577208A}">
      <dsp:nvSpPr>
        <dsp:cNvPr id="0" name=""/>
        <dsp:cNvSpPr/>
      </dsp:nvSpPr>
      <dsp:spPr>
        <a:xfrm>
          <a:off x="3209753" y="521811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Spinning, shaking, or flipping objects</a:t>
          </a:r>
        </a:p>
      </dsp:txBody>
      <dsp:txXfrm>
        <a:off x="3314325" y="626383"/>
        <a:ext cx="1933028" cy="1933028"/>
      </dsp:txXfrm>
    </dsp:sp>
    <dsp:sp modelId="{D194F30F-687D-4D8F-A0EE-CAF06A5428D0}">
      <dsp:nvSpPr>
        <dsp:cNvPr id="0" name=""/>
        <dsp:cNvSpPr/>
      </dsp:nvSpPr>
      <dsp:spPr>
        <a:xfrm>
          <a:off x="902798" y="2828766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lining up or touching objects</a:t>
          </a:r>
        </a:p>
      </dsp:txBody>
      <dsp:txXfrm>
        <a:off x="1007370" y="2933338"/>
        <a:ext cx="1933028" cy="1933028"/>
      </dsp:txXfrm>
    </dsp:sp>
    <dsp:sp modelId="{BD68A6E0-DE9D-489C-8012-40FB608283B3}">
      <dsp:nvSpPr>
        <dsp:cNvPr id="0" name=""/>
        <dsp:cNvSpPr/>
      </dsp:nvSpPr>
      <dsp:spPr>
        <a:xfrm>
          <a:off x="3209753" y="2828766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Need for set routines</a:t>
          </a:r>
        </a:p>
      </dsp:txBody>
      <dsp:txXfrm>
        <a:off x="3314325" y="2933338"/>
        <a:ext cx="1933028" cy="1933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1E47-CAD9-4F3C-8AA3-1DDDAB5A9935}">
      <dsp:nvSpPr>
        <dsp:cNvPr id="0" name=""/>
        <dsp:cNvSpPr/>
      </dsp:nvSpPr>
      <dsp:spPr>
        <a:xfrm>
          <a:off x="74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07EBA-3C79-4CA4-AF31-1B9989B0D304}">
      <dsp:nvSpPr>
        <dsp:cNvPr id="0" name=""/>
        <dsp:cNvSpPr/>
      </dsp:nvSpPr>
      <dsp:spPr>
        <a:xfrm>
          <a:off x="24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Grocery Store</a:t>
          </a:r>
        </a:p>
      </dsp:txBody>
      <dsp:txXfrm>
        <a:off x="246862" y="1979693"/>
        <a:ext cx="1800000" cy="720000"/>
      </dsp:txXfrm>
    </dsp:sp>
    <dsp:sp modelId="{9B22EFE0-65D0-4B0C-B7F5-36DA4019FF4A}">
      <dsp:nvSpPr>
        <dsp:cNvPr id="0" name=""/>
        <dsp:cNvSpPr/>
      </dsp:nvSpPr>
      <dsp:spPr>
        <a:xfrm>
          <a:off x="285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E8599-9CC9-4CF9-9343-C26D7491FFD1}">
      <dsp:nvSpPr>
        <dsp:cNvPr id="0" name=""/>
        <dsp:cNvSpPr/>
      </dsp:nvSpPr>
      <dsp:spPr>
        <a:xfrm>
          <a:off x="236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Park</a:t>
          </a:r>
        </a:p>
      </dsp:txBody>
      <dsp:txXfrm>
        <a:off x="2361862" y="1979693"/>
        <a:ext cx="1800000" cy="720000"/>
      </dsp:txXfrm>
    </dsp:sp>
    <dsp:sp modelId="{84FA21A9-1AB8-47B2-BE0D-43E315F00F81}">
      <dsp:nvSpPr>
        <dsp:cNvPr id="0" name=""/>
        <dsp:cNvSpPr/>
      </dsp:nvSpPr>
      <dsp:spPr>
        <a:xfrm>
          <a:off x="497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6CD74-CB59-494B-B006-862C234E8392}">
      <dsp:nvSpPr>
        <dsp:cNvPr id="0" name=""/>
        <dsp:cNvSpPr/>
      </dsp:nvSpPr>
      <dsp:spPr>
        <a:xfrm>
          <a:off x="447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Doctors Office</a:t>
          </a:r>
        </a:p>
      </dsp:txBody>
      <dsp:txXfrm>
        <a:off x="4476862" y="1979693"/>
        <a:ext cx="1800000" cy="720000"/>
      </dsp:txXfrm>
    </dsp:sp>
    <dsp:sp modelId="{A9A25F8A-ECDC-4423-98DF-993E0BA87625}">
      <dsp:nvSpPr>
        <dsp:cNvPr id="0" name=""/>
        <dsp:cNvSpPr/>
      </dsp:nvSpPr>
      <dsp:spPr>
        <a:xfrm>
          <a:off x="708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863255-90BB-4B8E-8B76-7A80180D148C}">
      <dsp:nvSpPr>
        <dsp:cNvPr id="0" name=""/>
        <dsp:cNvSpPr/>
      </dsp:nvSpPr>
      <dsp:spPr>
        <a:xfrm>
          <a:off x="659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School</a:t>
          </a:r>
        </a:p>
      </dsp:txBody>
      <dsp:txXfrm>
        <a:off x="6591862" y="1979693"/>
        <a:ext cx="1800000" cy="720000"/>
      </dsp:txXfrm>
    </dsp:sp>
    <dsp:sp modelId="{232FEFEA-000B-4BA3-8988-76CBE47C9134}">
      <dsp:nvSpPr>
        <dsp:cNvPr id="0" name=""/>
        <dsp:cNvSpPr/>
      </dsp:nvSpPr>
      <dsp:spPr>
        <a:xfrm>
          <a:off x="920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13E45-333A-4EAF-8CFC-69818331F6A9}">
      <dsp:nvSpPr>
        <dsp:cNvPr id="0" name=""/>
        <dsp:cNvSpPr/>
      </dsp:nvSpPr>
      <dsp:spPr>
        <a:xfrm>
          <a:off x="870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</a:t>
          </a:r>
        </a:p>
      </dsp:txBody>
      <dsp:txXfrm>
        <a:off x="8706862" y="197969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6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6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5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8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CBA2A1-1741-4B73-B3D7-BDB52AEDF6F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8ADAF81-768D-4804-8818-DF845B8F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220B-E116-4E14-AF7E-586DC3D5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dirty="0"/>
              <a:t>AUTISTIC ENCOUNTERS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9E1C1-A91B-4FE1-B3A1-6E862F38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Lorie Coleman</a:t>
            </a:r>
          </a:p>
        </p:txBody>
      </p:sp>
      <p:pic>
        <p:nvPicPr>
          <p:cNvPr id="24" name="Picture 23" descr="A drawing of a face&#10;&#10;Description automatically generated">
            <a:extLst>
              <a:ext uri="{FF2B5EF4-FFF2-40B4-BE49-F238E27FC236}">
                <a16:creationId xmlns:a16="http://schemas.microsoft.com/office/drawing/2014/main" id="{22B7DBA7-9606-4DB2-8BEA-5AD186F74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-1" b="3213"/>
          <a:stretch/>
        </p:blipFill>
        <p:spPr>
          <a:xfrm>
            <a:off x="643464" y="2015567"/>
            <a:ext cx="3352128" cy="28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CEC8-556C-4852-860A-63B38533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F85D-CAAB-4A4D-AD5D-58A771D9A3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endParaRPr lang="en-US" sz="1500"/>
          </a:p>
          <a:p>
            <a:r>
              <a:rPr lang="en-US" sz="1500"/>
              <a:t>“What Is Autism?” Autism Speaks, 2018, www.autismspeaks.org/autism-facts-and-figures.</a:t>
            </a:r>
          </a:p>
          <a:p>
            <a:endParaRPr lang="en-US" sz="1500"/>
          </a:p>
          <a:p>
            <a:r>
              <a:rPr lang="en-US" sz="1500"/>
              <a:t>“Autism Youth Sports League” Autism Youth Sports League, 2010, http://www.autismyouthsportsleague.org/.</a:t>
            </a:r>
          </a:p>
          <a:p>
            <a:endParaRPr lang="en-US" sz="1500"/>
          </a:p>
          <a:p>
            <a:r>
              <a:rPr lang="en-US" sz="1500"/>
              <a:t>ST Louise, </a:t>
            </a:r>
            <a:r>
              <a:rPr lang="en-US" sz="1500" err="1"/>
              <a:t>Joulie</a:t>
            </a:r>
            <a:r>
              <a:rPr lang="en-US" sz="1500"/>
              <a:t> “Police Assaulted Autistic. Son.” https://www.courthousenews.com/parents-say-police-assaulted-autistic-son/. Accessed 20 December 2018.</a:t>
            </a:r>
          </a:p>
          <a:p>
            <a:endParaRPr lang="en-US" sz="1500"/>
          </a:p>
          <a:p>
            <a:r>
              <a:rPr lang="en-US" sz="1500"/>
              <a:t>“Autism Spectrum Disorder.” National Institute of Mental Health. December 2018, https://www.nimh.nih.gov/health/publications/autism-spectrum-disorder. </a:t>
            </a:r>
          </a:p>
          <a:p>
            <a:endParaRPr lang="en-US" sz="1500"/>
          </a:p>
          <a:p>
            <a:r>
              <a:rPr lang="en-US" sz="1500"/>
              <a:t>“Increase in Autism Prevalence.” Autism Speaks, 2018, https://www.autismspeaks.org/science-news/cdc-increases-estimate-autisms-prevalence-15-percent-1-59-children. 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2758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32AD-779C-46B3-8B48-FB9A1DD8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F6A0-A9BF-4774-ADDC-A3D886C2CA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Overview Autism</a:t>
            </a:r>
          </a:p>
          <a:p>
            <a:r>
              <a:rPr lang="en-US" dirty="0"/>
              <a:t>Learn core symptoms</a:t>
            </a:r>
          </a:p>
          <a:p>
            <a:r>
              <a:rPr lang="en-US" dirty="0"/>
              <a:t>Break down of core symptoms</a:t>
            </a:r>
          </a:p>
          <a:p>
            <a:r>
              <a:rPr lang="en-US" dirty="0"/>
              <a:t>Common locations to encounter Autism</a:t>
            </a:r>
          </a:p>
          <a:p>
            <a:pPr marL="0" indent="0">
              <a:buNone/>
            </a:pPr>
            <a:r>
              <a:rPr lang="en-US" dirty="0"/>
              <a:t>Growth </a:t>
            </a:r>
            <a:r>
              <a:rPr lang="en-US"/>
              <a:t>in Autism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578-0C26-420D-92FB-55B13FC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AUTISM OVERVIEW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0997B73-296F-45B6-82D9-9EB3C05A7BE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92033258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D79D77-8D21-45D9-8D17-7EB47448DB88}"/>
              </a:ext>
            </a:extLst>
          </p:cNvPr>
          <p:cNvSpPr txBox="1"/>
          <p:nvPr/>
        </p:nvSpPr>
        <p:spPr>
          <a:xfrm>
            <a:off x="490330" y="6310590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from Autism Speaks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214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B9BC-8405-4242-BAC2-8803876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Core Symptoms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20AE8-7239-4F47-95E2-07C1F902A3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757387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75B532-6B93-4E10-AFB8-AED521750DB4}"/>
              </a:ext>
            </a:extLst>
          </p:cNvPr>
          <p:cNvSpPr txBox="1"/>
          <p:nvPr/>
        </p:nvSpPr>
        <p:spPr>
          <a:xfrm>
            <a:off x="490330" y="6310590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from Autism Speaks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366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F685-53E1-422A-B874-40FFBE73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Social Communication Challenges</a:t>
            </a:r>
            <a:br>
              <a:rPr lang="en-US" sz="4700" dirty="0">
                <a:solidFill>
                  <a:srgbClr val="FFFFFF"/>
                </a:solidFill>
              </a:rPr>
            </a:br>
            <a:br>
              <a:rPr lang="en-US" sz="4700" dirty="0">
                <a:solidFill>
                  <a:srgbClr val="FFFFFF"/>
                </a:solidFill>
              </a:rPr>
            </a:br>
            <a:br>
              <a:rPr lang="en-US" sz="4700" dirty="0">
                <a:solidFill>
                  <a:srgbClr val="FFFFFF"/>
                </a:solidFill>
              </a:rPr>
            </a:br>
            <a:endParaRPr lang="en-US" sz="47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55B4854-99FC-4C21-8995-B19905D2EC8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2572582"/>
              </p:ext>
            </p:extLst>
          </p:nvPr>
        </p:nvGraphicFramePr>
        <p:xfrm>
          <a:off x="6546575" y="795130"/>
          <a:ext cx="3419060" cy="493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8422-CDCF-4E1B-B4BA-C0D65BCC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Restricted or Repetitive Behaviors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270D0F-98B4-4736-80CC-79BD0A65EB3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2174241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A4E592-CCA3-4263-8B33-6779DEAFFEA0}"/>
              </a:ext>
            </a:extLst>
          </p:cNvPr>
          <p:cNvSpPr txBox="1"/>
          <p:nvPr/>
        </p:nvSpPr>
        <p:spPr>
          <a:xfrm>
            <a:off x="490330" y="6310590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from Autism Speaks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810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712C8716-F84C-46D5-985C-2076A73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04A4C-B1D5-4A1A-AD5D-9C51E4EE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657975" cy="16581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Sensory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1585-0630-45B8-B706-757CE500AF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7" y="2157730"/>
            <a:ext cx="6638543" cy="37186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Site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Sounds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Smells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Tastes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Touch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Balance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Body Awareness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2AABEFD-D737-4E9B-A997-1C1507F52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0D565-604F-4632-BB74-A19A09BD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0314" y="878801"/>
            <a:ext cx="3384317" cy="239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10363-466C-4C12-8414-924176AF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9134" y="3509435"/>
            <a:ext cx="2946676" cy="2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E7B1-D551-4152-AEE1-1F7A755E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61" y="499533"/>
            <a:ext cx="5923722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C4B81"/>
                </a:solidFill>
              </a:rPr>
              <a:t>AUTISM PREVALENCE</a:t>
            </a:r>
            <a:endParaRPr lang="en-US" dirty="0">
              <a:solidFill>
                <a:srgbClr val="1C4B8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0993-1D96-4B54-849E-C953908FFA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3426" y="499533"/>
            <a:ext cx="5142271" cy="3864732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670C4-472B-45B3-A017-506A7341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8"/>
          <a:stretch/>
        </p:blipFill>
        <p:spPr>
          <a:xfrm>
            <a:off x="2478804" y="2157732"/>
            <a:ext cx="7778379" cy="38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0F19-2F78-4914-B29A-446A91B0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Public Encounters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3D9931-AD33-49BE-A661-9BB6720A2C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8932120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46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AUTISTIC ENCOUNTERS</vt:lpstr>
      <vt:lpstr>Table of Contents </vt:lpstr>
      <vt:lpstr>AUTISM OVERVIEW </vt:lpstr>
      <vt:lpstr>Core Symptoms</vt:lpstr>
      <vt:lpstr>Social Communication Challenges   </vt:lpstr>
      <vt:lpstr>Restricted or Repetitive Behaviors</vt:lpstr>
      <vt:lpstr>Sensory Symptoms</vt:lpstr>
      <vt:lpstr>AUTISM PREVALENCE</vt:lpstr>
      <vt:lpstr>Public Encounters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AUTISTIC ENCOUNTERS</dc:title>
  <dc:creator>Prentice Coleman</dc:creator>
  <cp:lastModifiedBy>Prentice Coleman</cp:lastModifiedBy>
  <cp:revision>7</cp:revision>
  <dcterms:created xsi:type="dcterms:W3CDTF">2019-01-07T04:02:03Z</dcterms:created>
  <dcterms:modified xsi:type="dcterms:W3CDTF">2019-01-07T05:57:10Z</dcterms:modified>
</cp:coreProperties>
</file>