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75F0-5E6A-4751-A379-D843C221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1C082-77E1-4A88-BF06-6F0E9A422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FC6C-0E7E-47E2-8F01-0655B9E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4A85-87F7-466B-87D7-825519F6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FBB4-E91B-4B82-AB50-5CC7302D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A9B5-D757-483A-A4A4-0CE56CA1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3D506-F117-48F4-8F84-5905C89A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811D-8883-4649-AE0B-F8E8E0CE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ACDF-A59C-4D21-9ADC-77AB12E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EF2C-E617-4C84-9F0E-9B947621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3013E-7628-4743-96B5-48533AEF9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F04F-A727-4C05-9D8C-ADA65593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9D28-BAB9-4E82-A3A3-833DC6F1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A879-1AB8-45A0-9D47-DFF4E33B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822A-A33C-434F-B485-7D20265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D878-4B3C-46F8-BD0B-5759CFA0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BE9D-2912-4FC8-B4AC-4F685632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C2C4-56D5-4225-8268-42C2AB06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63E5-229A-412E-AEC7-51A9319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CE31-065D-4FCB-8938-510D33C9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B773-5ADB-498D-B5B8-8088A73A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C807E-D481-470B-8150-CA03764A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5668-5933-4F51-929D-0736B98A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C4BE-0BBB-458A-A771-45613FA6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09A3-15CA-4119-8CC8-69F01670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CC3A-8986-4CF7-A5CE-CD5D83A7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6F45-C213-4E91-86AF-5C907F626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CAE4-62BC-4854-BA82-5AE6F447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1AE0-C0CF-492E-B4DF-05ACCD8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CCED-6B0A-49A2-A635-000F60FB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0C3C5-2F29-44CB-B035-A2E81C9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CA8D-1DAF-40D2-B7FA-A19F5765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E8ACF-08A3-4B76-BB96-3FA2798A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C3E6-AA1B-4476-B36D-A29ED1C7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B8B1B-44E7-4863-99D3-6F0800CE6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0CAB-6EC9-428C-BF4E-5B35A25DE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20CC1-EF71-4A99-A5D1-AB9EF0E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F1203-D5F9-4B2D-B27A-C725DA6C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30D8D-B7D5-40F2-81A8-A4075AC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F6E6-B562-4E0D-9480-CD5CC6DD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45FC9-AECB-407F-8B06-46411F26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90866-E6B6-4467-98E6-626554ED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697F9-0B7B-419B-9304-678DBFED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FD77-D555-4A6A-AAFC-648EB501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07B90-5B7A-47DE-9EFB-1A3FCD49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7C69-0383-47A9-AF13-FC81E010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CAF-2AAA-44CD-9876-3680518E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F38E-6BB2-4E60-8B3A-0046AB42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02FA-C1E9-4A54-829E-168977EE7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ED36-2CDF-48EF-B69F-BC12F828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8CA6-A5D0-4B32-9F05-7519BCD4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D184-F633-43E4-A529-FE03E506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4CC5-F059-4EAC-BCA2-D859A332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0D5CB-8ED3-4CF8-9B7E-B0D64F11D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8802-1CC8-4D6E-A097-F10CEA16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74FB-E724-4D94-8920-76D6A79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F0B7C-B5C4-4096-A5F0-35EFF29C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1B38-E973-40B3-B0D2-6803C9BA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0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9EB90-F08B-41FA-96A3-3C28E996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2740-7865-4A3F-9F8C-26C20F9E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8AB2-A131-477F-835F-1E73E55C2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59FA-0AD4-48FF-97DB-C0CE929A0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CBE3-8EA9-489F-9B50-0E65773C0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FA135-6A47-4276-85DF-9BEBD92B3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Week 14 Homework</a:t>
            </a:r>
            <a:br>
              <a:rPr lang="en-US" dirty="0"/>
            </a:br>
            <a:r>
              <a:rPr lang="en-US" dirty="0" err="1"/>
              <a:t>Javascript</a:t>
            </a:r>
            <a:r>
              <a:rPr lang="en-US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1F1B5C-FF1D-4E8A-B1B8-A85757AD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Lorie Grant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88C74-80D3-40D0-89DE-AAC349B024C9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Initial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4CB59-6EDD-4C0C-8285-7233143A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64" y="1032387"/>
            <a:ext cx="9069273" cy="50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0CC55-BC9A-4F01-BD62-815C5B551146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1 filter applied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1FB59-8047-4D51-906E-8C5A207C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99" y="927244"/>
            <a:ext cx="9970019" cy="54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6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0CC55-BC9A-4F01-BD62-815C5B551146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3 filters applied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710F-1D1B-45A0-8DE4-3A905B6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1" y="895109"/>
            <a:ext cx="9142454" cy="50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0CC55-BC9A-4F01-BD62-815C5B551146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4 filters applied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8C6347-A53C-4D0F-B89E-3CC0FEE6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0" y="874898"/>
            <a:ext cx="10422194" cy="54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EDD9D-88ED-4596-9B09-C9570064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46" y="1527834"/>
            <a:ext cx="9566786" cy="5234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98D53-CA93-4FC1-A3B9-D3E1A2F7106C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Reset Table</a:t>
            </a:r>
          </a:p>
        </p:txBody>
      </p:sp>
    </p:spTree>
    <p:extLst>
      <p:ext uri="{BB962C8B-B14F-4D97-AF65-F5344CB8AC3E}">
        <p14:creationId xmlns:p14="http://schemas.microsoft.com/office/powerpoint/2010/main" val="295196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2C2A8-51AE-4912-A318-B4573784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9" y="1371937"/>
            <a:ext cx="7495979" cy="5132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B2720-10AE-4658-9228-1E2F9C2272C8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 easier reading – Rows change color on hover</a:t>
            </a:r>
          </a:p>
        </p:txBody>
      </p:sp>
    </p:spTree>
    <p:extLst>
      <p:ext uri="{BB962C8B-B14F-4D97-AF65-F5344CB8AC3E}">
        <p14:creationId xmlns:p14="http://schemas.microsoft.com/office/powerpoint/2010/main" val="162674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14 Homework Javascript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 Homework Javascript </dc:title>
  <dc:creator>Grant, Lorie</dc:creator>
  <cp:lastModifiedBy>Grant, Lorie</cp:lastModifiedBy>
  <cp:revision>2</cp:revision>
  <dcterms:created xsi:type="dcterms:W3CDTF">2019-06-02T16:57:21Z</dcterms:created>
  <dcterms:modified xsi:type="dcterms:W3CDTF">2019-06-02T17:15:55Z</dcterms:modified>
</cp:coreProperties>
</file>