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3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F4AA-321B-44D1-8D02-0A05D5211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ED5B-9878-480E-A548-9093D3314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E89A-B94E-4164-B4A4-C525B830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2B08-2E7E-47A6-8174-5B95BA1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7F46-995F-4059-9AF0-6B5BBD06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517-A1D8-4D5D-84E3-773A8AD5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3DAFB-E183-4731-939C-4F8EED640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52B4-B15D-47CB-A8F3-D1F6DCC6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4BD5-5109-4614-BC2E-41886A5F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4FCA-AD01-459A-A7ED-1DEBE965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6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3333F-92AC-4B8A-8B16-A52380437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9A5B2-D47D-43DD-B4B8-710DBF2C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2283-5B2E-494F-9650-3304379F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E3B1-2C01-4DB6-BB47-D9ED6EA8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B383-0F63-4120-9DEF-100F4B5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80B0-2382-4F80-BC60-D398F4DE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807C-9D0D-4B2A-843B-6B3A34D4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358B-73E1-47BD-A13E-2C7F955A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E390-51B4-495C-9650-941B5D00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12F7-6A66-44A6-826C-89240EA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2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2A94-5646-4E63-8DDB-32518C51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DDC02-57B1-4693-98BD-C9D04605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876A-59CA-435F-A5DE-C5F39D2E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E6B6-62FC-4BEE-9C9C-62846734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0143-D00D-41B0-BCC0-B8D39B8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3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3658-4DA7-4312-AFEE-06859C46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359E-1AF6-46E7-903F-11F9C8434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031D-3A2A-4397-9ED5-B48A8381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DEAB-413C-4AB5-91A7-1BF68801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C960-4783-46A6-84C1-F720FC4C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BC320-D09E-4E7C-B8BF-65FA3DE7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B015-3CCC-443C-8FA6-88FF7A5F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F137-724A-408D-ACED-A207579E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17A7F-22FC-4B32-B5BD-7251AB9D9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F7F4A-9697-4C3C-A554-7372911F0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5FDA3-20A3-4A72-968F-3AE943B28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00057-C52A-4496-B57F-CE493FF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D2933-F73F-466A-BCBA-C3659F46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466D8-9401-4740-BC43-F5C539F0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E016-C0EF-41CD-B15A-E2B4034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8AD64-9F53-454F-B4A2-80DF7DD3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A2B5-E043-413E-B6DA-48274CFD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E3B4B-A6AF-43A5-9151-9AD356B8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38965-B7DD-4F08-89E7-C83689B5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B610-822C-4C3C-8B71-B71C0F4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D89FD-C470-45BA-8850-983B635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4FF-88D8-45CF-B319-47D42CD6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9B69-7760-4379-B104-799B3836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13F0-537D-42D4-A961-66B087D1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DF9A-77EA-414A-A575-CD10A466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514-1D1C-4C4C-BD00-7CF28902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D6CF-C5DB-45BD-B9DF-56CE75E6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EE90-DFEC-492A-AFA2-F8044CB8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AEB2-F9E1-4D34-AE9C-86176F10E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7A3DD-87B0-4FF0-9ABF-0419E8FB1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3175-FF12-4BD3-B5F2-21696FAC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0B11-8257-4387-BB6B-6665E077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DC9E-CD7B-40E4-BAEE-EEB8436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F1AA0-156A-4EFC-A8DC-A3863EA8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38DD5-B08F-40B2-BC43-C1BD1293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388D-F8DF-4EB9-9B07-1897695D3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89A0-F547-4C8C-8823-3663C44A2F4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5B4D6-5B52-4365-914A-22741E3D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F7DB-AA44-43B3-826A-F60DD8C59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8D26-5B14-4D7E-81BE-11EE8029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2BCCCC-84B2-44A0-ACE4-224C03DACE2D}"/>
              </a:ext>
            </a:extLst>
          </p:cNvPr>
          <p:cNvSpPr txBox="1"/>
          <p:nvPr/>
        </p:nvSpPr>
        <p:spPr>
          <a:xfrm>
            <a:off x="298580" y="353961"/>
            <a:ext cx="116352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At Initial Launch – localhost (1 of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8491D6-5E1A-4F61-A042-865396CF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55" y="1177335"/>
            <a:ext cx="9252155" cy="501541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232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2BCCCC-84B2-44A0-ACE4-224C03DACE2D}"/>
              </a:ext>
            </a:extLst>
          </p:cNvPr>
          <p:cNvSpPr txBox="1"/>
          <p:nvPr/>
        </p:nvSpPr>
        <p:spPr>
          <a:xfrm>
            <a:off x="298580" y="353961"/>
            <a:ext cx="116352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At Initial Launch – localhost (2 of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A7282-A830-42CA-85FF-D128CDA3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4" y="853179"/>
            <a:ext cx="8952623" cy="484368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52D52-E679-4414-8C61-50412D14D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32"/>
          <a:stretch/>
        </p:blipFill>
        <p:spPr>
          <a:xfrm>
            <a:off x="4288972" y="5199671"/>
            <a:ext cx="7730512" cy="1610300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083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2BCCCC-84B2-44A0-ACE4-224C03DACE2D}"/>
              </a:ext>
            </a:extLst>
          </p:cNvPr>
          <p:cNvSpPr txBox="1"/>
          <p:nvPr/>
        </p:nvSpPr>
        <p:spPr>
          <a:xfrm>
            <a:off x="298580" y="353961"/>
            <a:ext cx="116352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Localhost -   Change X Axis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A45BA-9C7A-4348-BED1-2841E435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1" y="1002890"/>
            <a:ext cx="5831841" cy="359974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FB4279-9D1E-450A-956C-993F7946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82" y="2404210"/>
            <a:ext cx="6526566" cy="4099829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345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2BCCCC-84B2-44A0-ACE4-224C03DACE2D}"/>
              </a:ext>
            </a:extLst>
          </p:cNvPr>
          <p:cNvSpPr txBox="1"/>
          <p:nvPr/>
        </p:nvSpPr>
        <p:spPr>
          <a:xfrm>
            <a:off x="298580" y="353961"/>
            <a:ext cx="116352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Localhost -   Change Y Axis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85FBA-464E-420B-B831-372D4682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8" y="830146"/>
            <a:ext cx="6272628" cy="4033828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1EE79-8CAD-40CA-A585-AC089A79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307" y="3429000"/>
            <a:ext cx="7680785" cy="3271149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5FFD19-1796-45FC-AD5E-A5E88DE03EC1}"/>
              </a:ext>
            </a:extLst>
          </p:cNvPr>
          <p:cNvSpPr txBox="1"/>
          <p:nvPr/>
        </p:nvSpPr>
        <p:spPr>
          <a:xfrm>
            <a:off x="7016620" y="1063690"/>
            <a:ext cx="4152123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   confirmed the y axis values are changing.   See the green and yellow highlights for smokes and obesity.   </a:t>
            </a:r>
          </a:p>
          <a:p>
            <a:endParaRPr lang="en-US" dirty="0"/>
          </a:p>
          <a:p>
            <a:r>
              <a:rPr lang="en-US" dirty="0"/>
              <a:t>Worked with Ruchi for assistance.   We are not able to see why the y axis is not updating with the </a:t>
            </a:r>
            <a:r>
              <a:rPr lang="en-US"/>
              <a:t>correct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8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2BCCCC-84B2-44A0-ACE4-224C03DACE2D}"/>
              </a:ext>
            </a:extLst>
          </p:cNvPr>
          <p:cNvSpPr txBox="1"/>
          <p:nvPr/>
        </p:nvSpPr>
        <p:spPr>
          <a:xfrm>
            <a:off x="298580" y="353961"/>
            <a:ext cx="116352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Localhost -   Mouseover a Circle and the details display.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19A48-96DD-4D33-84E3-6532F4A7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89" y="1240972"/>
            <a:ext cx="9434296" cy="4627770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784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Lorie</dc:creator>
  <cp:lastModifiedBy>Grant, Lorie</cp:lastModifiedBy>
  <cp:revision>18</cp:revision>
  <dcterms:created xsi:type="dcterms:W3CDTF">2019-06-09T17:58:54Z</dcterms:created>
  <dcterms:modified xsi:type="dcterms:W3CDTF">2019-06-20T00:58:01Z</dcterms:modified>
</cp:coreProperties>
</file>