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68" r:id="rId4"/>
    <p:sldId id="260" r:id="rId5"/>
    <p:sldId id="271" r:id="rId6"/>
    <p:sldId id="259" r:id="rId7"/>
    <p:sldId id="258" r:id="rId8"/>
    <p:sldId id="262" r:id="rId9"/>
    <p:sldId id="264" r:id="rId10"/>
    <p:sldId id="265" r:id="rId11"/>
    <p:sldId id="266" r:id="rId12"/>
    <p:sldId id="269" r:id="rId13"/>
    <p:sldId id="263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29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A795-0D5F-4BD0-A686-3D612C505882}" type="doc">
      <dgm:prSet loTypeId="urn:microsoft.com/office/officeart/2005/8/layout/vProcess5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FB28EBC-41C9-425E-8013-9901A2C549F6}">
      <dgm:prSet/>
      <dgm:spPr/>
      <dgm:t>
        <a:bodyPr/>
        <a:lstStyle/>
        <a:p>
          <a:r>
            <a:rPr lang="en-US" dirty="0"/>
            <a:t>Used Big Query to analyze data</a:t>
          </a:r>
        </a:p>
      </dgm:t>
    </dgm:pt>
    <dgm:pt modelId="{F993F252-EE6B-4518-8A3C-F983AB27143B}" type="parTrans" cxnId="{E9FD5765-444C-4BDE-AED7-CA4C1E2A9626}">
      <dgm:prSet/>
      <dgm:spPr/>
      <dgm:t>
        <a:bodyPr/>
        <a:lstStyle/>
        <a:p>
          <a:endParaRPr lang="en-US"/>
        </a:p>
      </dgm:t>
    </dgm:pt>
    <dgm:pt modelId="{A0C9831C-5EB9-42A6-A494-4B83C4517A1D}" type="sibTrans" cxnId="{E9FD5765-444C-4BDE-AED7-CA4C1E2A9626}">
      <dgm:prSet/>
      <dgm:spPr/>
      <dgm:t>
        <a:bodyPr/>
        <a:lstStyle/>
        <a:p>
          <a:endParaRPr lang="en-US"/>
        </a:p>
      </dgm:t>
    </dgm:pt>
    <dgm:pt modelId="{8C87E507-931C-455A-B116-57E514C5BBE0}">
      <dgm:prSet/>
      <dgm:spPr/>
      <dgm:t>
        <a:bodyPr/>
        <a:lstStyle/>
        <a:p>
          <a:r>
            <a:rPr lang="en-US" dirty="0"/>
            <a:t>Retrieved Big Query data via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68369B9-6F92-4D7B-AF90-EFE8FA76B818}" type="parTrans" cxnId="{38DA89D8-30DE-41ED-A5EB-491B06BDC94F}">
      <dgm:prSet/>
      <dgm:spPr/>
      <dgm:t>
        <a:bodyPr/>
        <a:lstStyle/>
        <a:p>
          <a:endParaRPr lang="en-US"/>
        </a:p>
      </dgm:t>
    </dgm:pt>
    <dgm:pt modelId="{3D65A184-66A0-4D4B-99CC-1FCB8E51C726}" type="sibTrans" cxnId="{38DA89D8-30DE-41ED-A5EB-491B06BDC94F}">
      <dgm:prSet/>
      <dgm:spPr/>
      <dgm:t>
        <a:bodyPr/>
        <a:lstStyle/>
        <a:p>
          <a:endParaRPr lang="en-US"/>
        </a:p>
      </dgm:t>
    </dgm:pt>
    <dgm:pt modelId="{470E92F7-3023-486F-AABF-A2AE58FF9469}">
      <dgm:prSet/>
      <dgm:spPr/>
      <dgm:t>
        <a:bodyPr/>
        <a:lstStyle/>
        <a:p>
          <a:r>
            <a:rPr lang="en-US"/>
            <a:t>Created GCP project, granted permissions, and shared service account across the team</a:t>
          </a:r>
          <a:endParaRPr lang="en-US" dirty="0"/>
        </a:p>
      </dgm:t>
    </dgm:pt>
    <dgm:pt modelId="{6B424AB4-11A1-4EB8-BB3D-8AEF558047E4}" type="parTrans" cxnId="{FFA7E4F7-35A3-4B7C-B002-92AF015BAAB5}">
      <dgm:prSet/>
      <dgm:spPr/>
      <dgm:t>
        <a:bodyPr/>
        <a:lstStyle/>
        <a:p>
          <a:endParaRPr lang="en-US"/>
        </a:p>
      </dgm:t>
    </dgm:pt>
    <dgm:pt modelId="{216BF75E-8E1A-460C-8DAF-ED8DB18E76AA}" type="sibTrans" cxnId="{FFA7E4F7-35A3-4B7C-B002-92AF015BAAB5}">
      <dgm:prSet/>
      <dgm:spPr/>
      <dgm:t>
        <a:bodyPr/>
        <a:lstStyle/>
        <a:p>
          <a:endParaRPr lang="en-US"/>
        </a:p>
      </dgm:t>
    </dgm:pt>
    <dgm:pt modelId="{31CFABB7-9F23-469D-BBD5-8B03D08516CE}">
      <dgm:prSet/>
      <dgm:spPr/>
      <dgm:t>
        <a:bodyPr/>
        <a:lstStyle/>
        <a:p>
          <a:r>
            <a:rPr lang="en-US"/>
            <a:t>Copied Jupyter Notebook dataframes to Big Query tables</a:t>
          </a:r>
        </a:p>
      </dgm:t>
    </dgm:pt>
    <dgm:pt modelId="{263DE9FC-D63C-46D0-908F-768642863226}" type="parTrans" cxnId="{C24D0642-87EF-42D6-A7B4-B076E49B2C79}">
      <dgm:prSet/>
      <dgm:spPr/>
      <dgm:t>
        <a:bodyPr/>
        <a:lstStyle/>
        <a:p>
          <a:endParaRPr lang="en-US"/>
        </a:p>
      </dgm:t>
    </dgm:pt>
    <dgm:pt modelId="{41379134-0E49-4D2C-99E4-5C8AB43C2AEB}" type="sibTrans" cxnId="{C24D0642-87EF-42D6-A7B4-B076E49B2C79}">
      <dgm:prSet/>
      <dgm:spPr/>
      <dgm:t>
        <a:bodyPr/>
        <a:lstStyle/>
        <a:p>
          <a:endParaRPr lang="en-US"/>
        </a:p>
      </dgm:t>
    </dgm:pt>
    <dgm:pt modelId="{52FAA637-800E-4A1A-A6E6-5B6BB4004E12}" type="pres">
      <dgm:prSet presAssocID="{73E2A795-0D5F-4BD0-A686-3D612C505882}" presName="outerComposite" presStyleCnt="0">
        <dgm:presLayoutVars>
          <dgm:chMax val="5"/>
          <dgm:dir/>
          <dgm:resizeHandles val="exact"/>
        </dgm:presLayoutVars>
      </dgm:prSet>
      <dgm:spPr/>
    </dgm:pt>
    <dgm:pt modelId="{98818045-ADAF-4AAF-BCE8-ED91DBF7FA12}" type="pres">
      <dgm:prSet presAssocID="{73E2A795-0D5F-4BD0-A686-3D612C505882}" presName="dummyMaxCanvas" presStyleCnt="0">
        <dgm:presLayoutVars/>
      </dgm:prSet>
      <dgm:spPr/>
    </dgm:pt>
    <dgm:pt modelId="{9005AE6D-0A48-4ABA-A162-9617469EB50F}" type="pres">
      <dgm:prSet presAssocID="{73E2A795-0D5F-4BD0-A686-3D612C505882}" presName="FourNodes_1" presStyleLbl="node1" presStyleIdx="0" presStyleCnt="4">
        <dgm:presLayoutVars>
          <dgm:bulletEnabled val="1"/>
        </dgm:presLayoutVars>
      </dgm:prSet>
      <dgm:spPr/>
    </dgm:pt>
    <dgm:pt modelId="{EDA66FB4-BD54-4AD9-B1FC-1B973EE0285B}" type="pres">
      <dgm:prSet presAssocID="{73E2A795-0D5F-4BD0-A686-3D612C505882}" presName="FourNodes_2" presStyleLbl="node1" presStyleIdx="1" presStyleCnt="4">
        <dgm:presLayoutVars>
          <dgm:bulletEnabled val="1"/>
        </dgm:presLayoutVars>
      </dgm:prSet>
      <dgm:spPr/>
    </dgm:pt>
    <dgm:pt modelId="{22DE69F3-D7FC-4633-9C64-12E088C6C598}" type="pres">
      <dgm:prSet presAssocID="{73E2A795-0D5F-4BD0-A686-3D612C505882}" presName="FourNodes_3" presStyleLbl="node1" presStyleIdx="2" presStyleCnt="4">
        <dgm:presLayoutVars>
          <dgm:bulletEnabled val="1"/>
        </dgm:presLayoutVars>
      </dgm:prSet>
      <dgm:spPr/>
    </dgm:pt>
    <dgm:pt modelId="{6EF0908E-A287-4A0D-AC51-36A0944B069B}" type="pres">
      <dgm:prSet presAssocID="{73E2A795-0D5F-4BD0-A686-3D612C505882}" presName="FourNodes_4" presStyleLbl="node1" presStyleIdx="3" presStyleCnt="4">
        <dgm:presLayoutVars>
          <dgm:bulletEnabled val="1"/>
        </dgm:presLayoutVars>
      </dgm:prSet>
      <dgm:spPr/>
    </dgm:pt>
    <dgm:pt modelId="{BBE825A2-F859-463E-967B-361DCEFAD540}" type="pres">
      <dgm:prSet presAssocID="{73E2A795-0D5F-4BD0-A686-3D612C505882}" presName="FourConn_1-2" presStyleLbl="fgAccFollowNode1" presStyleIdx="0" presStyleCnt="3">
        <dgm:presLayoutVars>
          <dgm:bulletEnabled val="1"/>
        </dgm:presLayoutVars>
      </dgm:prSet>
      <dgm:spPr/>
    </dgm:pt>
    <dgm:pt modelId="{86358858-112F-4A9F-AB7A-667CC1BFA870}" type="pres">
      <dgm:prSet presAssocID="{73E2A795-0D5F-4BD0-A686-3D612C505882}" presName="FourConn_2-3" presStyleLbl="fgAccFollowNode1" presStyleIdx="1" presStyleCnt="3">
        <dgm:presLayoutVars>
          <dgm:bulletEnabled val="1"/>
        </dgm:presLayoutVars>
      </dgm:prSet>
      <dgm:spPr/>
    </dgm:pt>
    <dgm:pt modelId="{AE85FDBD-79DB-43CF-AE2E-751C028494E4}" type="pres">
      <dgm:prSet presAssocID="{73E2A795-0D5F-4BD0-A686-3D612C505882}" presName="FourConn_3-4" presStyleLbl="fgAccFollowNode1" presStyleIdx="2" presStyleCnt="3">
        <dgm:presLayoutVars>
          <dgm:bulletEnabled val="1"/>
        </dgm:presLayoutVars>
      </dgm:prSet>
      <dgm:spPr/>
    </dgm:pt>
    <dgm:pt modelId="{B42BE6B5-3CF8-483B-BAB8-6A99884C863C}" type="pres">
      <dgm:prSet presAssocID="{73E2A795-0D5F-4BD0-A686-3D612C505882}" presName="FourNodes_1_text" presStyleLbl="node1" presStyleIdx="3" presStyleCnt="4">
        <dgm:presLayoutVars>
          <dgm:bulletEnabled val="1"/>
        </dgm:presLayoutVars>
      </dgm:prSet>
      <dgm:spPr/>
    </dgm:pt>
    <dgm:pt modelId="{4A31CF6C-0F0D-4645-AB5A-9B715EA60504}" type="pres">
      <dgm:prSet presAssocID="{73E2A795-0D5F-4BD0-A686-3D612C505882}" presName="FourNodes_2_text" presStyleLbl="node1" presStyleIdx="3" presStyleCnt="4">
        <dgm:presLayoutVars>
          <dgm:bulletEnabled val="1"/>
        </dgm:presLayoutVars>
      </dgm:prSet>
      <dgm:spPr/>
    </dgm:pt>
    <dgm:pt modelId="{12B0F29B-33E1-466A-8369-3116070E1AA0}" type="pres">
      <dgm:prSet presAssocID="{73E2A795-0D5F-4BD0-A686-3D612C505882}" presName="FourNodes_3_text" presStyleLbl="node1" presStyleIdx="3" presStyleCnt="4">
        <dgm:presLayoutVars>
          <dgm:bulletEnabled val="1"/>
        </dgm:presLayoutVars>
      </dgm:prSet>
      <dgm:spPr/>
    </dgm:pt>
    <dgm:pt modelId="{AF3F979C-F6B5-4FF7-AECF-BC4988AF8326}" type="pres">
      <dgm:prSet presAssocID="{73E2A795-0D5F-4BD0-A686-3D612C5058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3F3412-3931-4BD5-A260-60968347AAA4}" type="presOf" srcId="{216BF75E-8E1A-460C-8DAF-ED8DB18E76AA}" destId="{AE85FDBD-79DB-43CF-AE2E-751C028494E4}" srcOrd="0" destOrd="0" presId="urn:microsoft.com/office/officeart/2005/8/layout/vProcess5"/>
    <dgm:cxn modelId="{C59B7B22-198B-4017-9EAE-1C1FF21C3595}" type="presOf" srcId="{3D65A184-66A0-4D4B-99CC-1FCB8E51C726}" destId="{86358858-112F-4A9F-AB7A-667CC1BFA870}" srcOrd="0" destOrd="0" presId="urn:microsoft.com/office/officeart/2005/8/layout/vProcess5"/>
    <dgm:cxn modelId="{D2CE5A2E-9665-4D73-9DA8-0FE4406C62C7}" type="presOf" srcId="{8C87E507-931C-455A-B116-57E514C5BBE0}" destId="{4A31CF6C-0F0D-4645-AB5A-9B715EA60504}" srcOrd="1" destOrd="0" presId="urn:microsoft.com/office/officeart/2005/8/layout/vProcess5"/>
    <dgm:cxn modelId="{C24D0642-87EF-42D6-A7B4-B076E49B2C79}" srcId="{73E2A795-0D5F-4BD0-A686-3D612C505882}" destId="{31CFABB7-9F23-469D-BBD5-8B03D08516CE}" srcOrd="3" destOrd="0" parTransId="{263DE9FC-D63C-46D0-908F-768642863226}" sibTransId="{41379134-0E49-4D2C-99E4-5C8AB43C2AEB}"/>
    <dgm:cxn modelId="{E9FD5765-444C-4BDE-AED7-CA4C1E2A9626}" srcId="{73E2A795-0D5F-4BD0-A686-3D612C505882}" destId="{1FB28EBC-41C9-425E-8013-9901A2C549F6}" srcOrd="0" destOrd="0" parTransId="{F993F252-EE6B-4518-8A3C-F983AB27143B}" sibTransId="{A0C9831C-5EB9-42A6-A494-4B83C4517A1D}"/>
    <dgm:cxn modelId="{72306685-2120-45D1-87AD-656E97A5E11F}" type="presOf" srcId="{31CFABB7-9F23-469D-BBD5-8B03D08516CE}" destId="{6EF0908E-A287-4A0D-AC51-36A0944B069B}" srcOrd="0" destOrd="0" presId="urn:microsoft.com/office/officeart/2005/8/layout/vProcess5"/>
    <dgm:cxn modelId="{7702B488-E48C-4048-BA03-634FEB98F2A7}" type="presOf" srcId="{A0C9831C-5EB9-42A6-A494-4B83C4517A1D}" destId="{BBE825A2-F859-463E-967B-361DCEFAD540}" srcOrd="0" destOrd="0" presId="urn:microsoft.com/office/officeart/2005/8/layout/vProcess5"/>
    <dgm:cxn modelId="{AE64869B-D933-4866-815E-39796C0D29BD}" type="presOf" srcId="{470E92F7-3023-486F-AABF-A2AE58FF9469}" destId="{22DE69F3-D7FC-4633-9C64-12E088C6C598}" srcOrd="0" destOrd="0" presId="urn:microsoft.com/office/officeart/2005/8/layout/vProcess5"/>
    <dgm:cxn modelId="{84A92EA2-7C4D-41A7-ACD1-60289FE7100F}" type="presOf" srcId="{8C87E507-931C-455A-B116-57E514C5BBE0}" destId="{EDA66FB4-BD54-4AD9-B1FC-1B973EE0285B}" srcOrd="0" destOrd="0" presId="urn:microsoft.com/office/officeart/2005/8/layout/vProcess5"/>
    <dgm:cxn modelId="{6F81C5AC-43D5-43DA-B0D6-46CEEA901186}" type="presOf" srcId="{31CFABB7-9F23-469D-BBD5-8B03D08516CE}" destId="{AF3F979C-F6B5-4FF7-AECF-BC4988AF8326}" srcOrd="1" destOrd="0" presId="urn:microsoft.com/office/officeart/2005/8/layout/vProcess5"/>
    <dgm:cxn modelId="{6AB297D1-80DF-47D7-9930-4DEDAAC60FF7}" type="presOf" srcId="{470E92F7-3023-486F-AABF-A2AE58FF9469}" destId="{12B0F29B-33E1-466A-8369-3116070E1AA0}" srcOrd="1" destOrd="0" presId="urn:microsoft.com/office/officeart/2005/8/layout/vProcess5"/>
    <dgm:cxn modelId="{033F02D8-32B7-494D-9A54-F1EC47FFA102}" type="presOf" srcId="{73E2A795-0D5F-4BD0-A686-3D612C505882}" destId="{52FAA637-800E-4A1A-A6E6-5B6BB4004E12}" srcOrd="0" destOrd="0" presId="urn:microsoft.com/office/officeart/2005/8/layout/vProcess5"/>
    <dgm:cxn modelId="{38DA89D8-30DE-41ED-A5EB-491B06BDC94F}" srcId="{73E2A795-0D5F-4BD0-A686-3D612C505882}" destId="{8C87E507-931C-455A-B116-57E514C5BBE0}" srcOrd="1" destOrd="0" parTransId="{768369B9-6F92-4D7B-AF90-EFE8FA76B818}" sibTransId="{3D65A184-66A0-4D4B-99CC-1FCB8E51C726}"/>
    <dgm:cxn modelId="{E6D7BDDB-EB3C-4FCE-90DB-5DBB6525B571}" type="presOf" srcId="{1FB28EBC-41C9-425E-8013-9901A2C549F6}" destId="{9005AE6D-0A48-4ABA-A162-9617469EB50F}" srcOrd="0" destOrd="0" presId="urn:microsoft.com/office/officeart/2005/8/layout/vProcess5"/>
    <dgm:cxn modelId="{7A70FCDC-B3CB-4A1D-86E4-62F7FD4DC610}" type="presOf" srcId="{1FB28EBC-41C9-425E-8013-9901A2C549F6}" destId="{B42BE6B5-3CF8-483B-BAB8-6A99884C863C}" srcOrd="1" destOrd="0" presId="urn:microsoft.com/office/officeart/2005/8/layout/vProcess5"/>
    <dgm:cxn modelId="{FFA7E4F7-35A3-4B7C-B002-92AF015BAAB5}" srcId="{73E2A795-0D5F-4BD0-A686-3D612C505882}" destId="{470E92F7-3023-486F-AABF-A2AE58FF9469}" srcOrd="2" destOrd="0" parTransId="{6B424AB4-11A1-4EB8-BB3D-8AEF558047E4}" sibTransId="{216BF75E-8E1A-460C-8DAF-ED8DB18E76AA}"/>
    <dgm:cxn modelId="{56A1E125-2C0F-4CD6-B3BE-DB7B806A33AF}" type="presParOf" srcId="{52FAA637-800E-4A1A-A6E6-5B6BB4004E12}" destId="{98818045-ADAF-4AAF-BCE8-ED91DBF7FA12}" srcOrd="0" destOrd="0" presId="urn:microsoft.com/office/officeart/2005/8/layout/vProcess5"/>
    <dgm:cxn modelId="{9FBFD709-464A-4987-936E-5686AA05C475}" type="presParOf" srcId="{52FAA637-800E-4A1A-A6E6-5B6BB4004E12}" destId="{9005AE6D-0A48-4ABA-A162-9617469EB50F}" srcOrd="1" destOrd="0" presId="urn:microsoft.com/office/officeart/2005/8/layout/vProcess5"/>
    <dgm:cxn modelId="{C6A9FEF4-6F0E-4995-86CC-B959A0F20948}" type="presParOf" srcId="{52FAA637-800E-4A1A-A6E6-5B6BB4004E12}" destId="{EDA66FB4-BD54-4AD9-B1FC-1B973EE0285B}" srcOrd="2" destOrd="0" presId="urn:microsoft.com/office/officeart/2005/8/layout/vProcess5"/>
    <dgm:cxn modelId="{2F20A8ED-0E13-476E-A61C-889EECBADA69}" type="presParOf" srcId="{52FAA637-800E-4A1A-A6E6-5B6BB4004E12}" destId="{22DE69F3-D7FC-4633-9C64-12E088C6C598}" srcOrd="3" destOrd="0" presId="urn:microsoft.com/office/officeart/2005/8/layout/vProcess5"/>
    <dgm:cxn modelId="{A36B6075-095C-4E37-9891-34E76834735A}" type="presParOf" srcId="{52FAA637-800E-4A1A-A6E6-5B6BB4004E12}" destId="{6EF0908E-A287-4A0D-AC51-36A0944B069B}" srcOrd="4" destOrd="0" presId="urn:microsoft.com/office/officeart/2005/8/layout/vProcess5"/>
    <dgm:cxn modelId="{B9AC7781-B74F-44ED-B056-BC7432921A0B}" type="presParOf" srcId="{52FAA637-800E-4A1A-A6E6-5B6BB4004E12}" destId="{BBE825A2-F859-463E-967B-361DCEFAD540}" srcOrd="5" destOrd="0" presId="urn:microsoft.com/office/officeart/2005/8/layout/vProcess5"/>
    <dgm:cxn modelId="{F04F52CF-7F57-4FC6-9D66-F96BE1E6AE35}" type="presParOf" srcId="{52FAA637-800E-4A1A-A6E6-5B6BB4004E12}" destId="{86358858-112F-4A9F-AB7A-667CC1BFA870}" srcOrd="6" destOrd="0" presId="urn:microsoft.com/office/officeart/2005/8/layout/vProcess5"/>
    <dgm:cxn modelId="{973173DD-87EF-4676-874D-440EE6CCCD31}" type="presParOf" srcId="{52FAA637-800E-4A1A-A6E6-5B6BB4004E12}" destId="{AE85FDBD-79DB-43CF-AE2E-751C028494E4}" srcOrd="7" destOrd="0" presId="urn:microsoft.com/office/officeart/2005/8/layout/vProcess5"/>
    <dgm:cxn modelId="{46D08E3B-4225-46AD-99E7-C4103CC6D3F3}" type="presParOf" srcId="{52FAA637-800E-4A1A-A6E6-5B6BB4004E12}" destId="{B42BE6B5-3CF8-483B-BAB8-6A99884C863C}" srcOrd="8" destOrd="0" presId="urn:microsoft.com/office/officeart/2005/8/layout/vProcess5"/>
    <dgm:cxn modelId="{98978478-3DC0-4251-A3AC-C2958ED5A4A5}" type="presParOf" srcId="{52FAA637-800E-4A1A-A6E6-5B6BB4004E12}" destId="{4A31CF6C-0F0D-4645-AB5A-9B715EA60504}" srcOrd="9" destOrd="0" presId="urn:microsoft.com/office/officeart/2005/8/layout/vProcess5"/>
    <dgm:cxn modelId="{650BA35E-7FEB-40FC-809B-D2AE3DD53CC0}" type="presParOf" srcId="{52FAA637-800E-4A1A-A6E6-5B6BB4004E12}" destId="{12B0F29B-33E1-466A-8369-3116070E1AA0}" srcOrd="10" destOrd="0" presId="urn:microsoft.com/office/officeart/2005/8/layout/vProcess5"/>
    <dgm:cxn modelId="{183CAA1E-AD9E-4539-8F3B-798ECE59F5F0}" type="presParOf" srcId="{52FAA637-800E-4A1A-A6E6-5B6BB4004E12}" destId="{AF3F979C-F6B5-4FF7-AECF-BC4988AF832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992F4-2373-40E8-A757-16C530DF24D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EF983EE-9469-4E00-9F90-458579407CFA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1676DAE1-D93D-46AE-8984-19B16928E7F5}" type="parTrans" cxnId="{03ECA8D0-35DD-4DBB-858E-AC0396BBA5CD}">
      <dgm:prSet/>
      <dgm:spPr/>
      <dgm:t>
        <a:bodyPr/>
        <a:lstStyle/>
        <a:p>
          <a:endParaRPr lang="en-US"/>
        </a:p>
      </dgm:t>
    </dgm:pt>
    <dgm:pt modelId="{07B1A5DC-112D-49CF-A2F6-5C25D9FA1FC3}" type="sibTrans" cxnId="{03ECA8D0-35DD-4DBB-858E-AC0396BBA5CD}">
      <dgm:prSet/>
      <dgm:spPr/>
      <dgm:t>
        <a:bodyPr/>
        <a:lstStyle/>
        <a:p>
          <a:endParaRPr lang="en-US"/>
        </a:p>
      </dgm:t>
    </dgm:pt>
    <dgm:pt modelId="{34A546C7-09D3-4F08-B6CE-FB6BD738D083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EDBFA496-9D1D-4415-A3B3-5C76634960D4}" type="parTrans" cxnId="{37C55773-0718-47A0-87D5-A94AE2A87634}">
      <dgm:prSet/>
      <dgm:spPr/>
      <dgm:t>
        <a:bodyPr/>
        <a:lstStyle/>
        <a:p>
          <a:endParaRPr lang="en-US"/>
        </a:p>
      </dgm:t>
    </dgm:pt>
    <dgm:pt modelId="{57507D3C-E944-4002-97A2-84B7DC22694D}" type="sibTrans" cxnId="{37C55773-0718-47A0-87D5-A94AE2A87634}">
      <dgm:prSet/>
      <dgm:spPr/>
      <dgm:t>
        <a:bodyPr/>
        <a:lstStyle/>
        <a:p>
          <a:endParaRPr lang="en-US"/>
        </a:p>
      </dgm:t>
    </dgm:pt>
    <dgm:pt modelId="{AA12B046-8FC5-40C4-B2A7-78521236693D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6585ED4B-43D1-4829-B340-FD14BECF4BB4}" type="parTrans" cxnId="{7D694C3D-0D1B-4FB2-B407-0149997DC99E}">
      <dgm:prSet/>
      <dgm:spPr/>
      <dgm:t>
        <a:bodyPr/>
        <a:lstStyle/>
        <a:p>
          <a:endParaRPr lang="en-US"/>
        </a:p>
      </dgm:t>
    </dgm:pt>
    <dgm:pt modelId="{2E58EF60-B942-46D1-8A53-BB4F498A0B6E}" type="sibTrans" cxnId="{7D694C3D-0D1B-4FB2-B407-0149997DC99E}">
      <dgm:prSet/>
      <dgm:spPr/>
      <dgm:t>
        <a:bodyPr/>
        <a:lstStyle/>
        <a:p>
          <a:endParaRPr lang="en-US"/>
        </a:p>
      </dgm:t>
    </dgm:pt>
    <dgm:pt modelId="{3E2EBD4A-7CFB-411D-96F2-B5068353C054}">
      <dgm:prSet phldrT="[Text]"/>
      <dgm:spPr/>
      <dgm:t>
        <a:bodyPr/>
        <a:lstStyle/>
        <a:p>
          <a:r>
            <a:rPr lang="en-US" dirty="0"/>
            <a:t>Fly</a:t>
          </a:r>
        </a:p>
      </dgm:t>
    </dgm:pt>
    <dgm:pt modelId="{F5AD7F6E-B70F-4BFB-AEBC-8A72B58A1716}" type="parTrans" cxnId="{20C22EC0-4C74-4548-97B8-815269E041C1}">
      <dgm:prSet/>
      <dgm:spPr/>
      <dgm:t>
        <a:bodyPr/>
        <a:lstStyle/>
        <a:p>
          <a:endParaRPr lang="en-US"/>
        </a:p>
      </dgm:t>
    </dgm:pt>
    <dgm:pt modelId="{30868827-D4C9-4700-8DB5-8694D7F3585D}" type="sibTrans" cxnId="{20C22EC0-4C74-4548-97B8-815269E041C1}">
      <dgm:prSet/>
      <dgm:spPr/>
      <dgm:t>
        <a:bodyPr/>
        <a:lstStyle/>
        <a:p>
          <a:endParaRPr lang="en-US"/>
        </a:p>
      </dgm:t>
    </dgm:pt>
    <dgm:pt modelId="{F727AB7E-4C77-4248-BD34-D15FD9400AEE}" type="pres">
      <dgm:prSet presAssocID="{99D992F4-2373-40E8-A757-16C530DF24DF}" presName="arrowDiagram" presStyleCnt="0">
        <dgm:presLayoutVars>
          <dgm:chMax val="5"/>
          <dgm:dir/>
          <dgm:resizeHandles val="exact"/>
        </dgm:presLayoutVars>
      </dgm:prSet>
      <dgm:spPr/>
    </dgm:pt>
    <dgm:pt modelId="{539F00DA-0F6E-4ED3-AC28-04B562E48CFE}" type="pres">
      <dgm:prSet presAssocID="{99D992F4-2373-40E8-A757-16C530DF24DF}" presName="arrow" presStyleLbl="bgShp" presStyleIdx="0" presStyleCnt="1" custLinFactNeighborX="79609" custLinFactNeighborY="13389"/>
      <dgm:spPr/>
    </dgm:pt>
    <dgm:pt modelId="{DDD90B55-4BF2-446D-88CD-155A48C540B9}" type="pres">
      <dgm:prSet presAssocID="{99D992F4-2373-40E8-A757-16C530DF24DF}" presName="arrowDiagram4" presStyleCnt="0"/>
      <dgm:spPr/>
    </dgm:pt>
    <dgm:pt modelId="{B292AEB8-C347-4BE9-8860-6550A69E68E5}" type="pres">
      <dgm:prSet presAssocID="{3EF983EE-9469-4E00-9F90-458579407CFA}" presName="bullet4a" presStyleLbl="node1" presStyleIdx="0" presStyleCnt="4"/>
      <dgm:spPr/>
    </dgm:pt>
    <dgm:pt modelId="{E1CB76C8-3C3E-4908-9416-92C8821ED5C2}" type="pres">
      <dgm:prSet presAssocID="{3EF983EE-9469-4E00-9F90-458579407CFA}" presName="textBox4a" presStyleLbl="revTx" presStyleIdx="0" presStyleCnt="4">
        <dgm:presLayoutVars>
          <dgm:bulletEnabled val="1"/>
        </dgm:presLayoutVars>
      </dgm:prSet>
      <dgm:spPr/>
    </dgm:pt>
    <dgm:pt modelId="{26806BFE-0E55-4778-8C20-3FC5C605E588}" type="pres">
      <dgm:prSet presAssocID="{34A546C7-09D3-4F08-B6CE-FB6BD738D083}" presName="bullet4b" presStyleLbl="node1" presStyleIdx="1" presStyleCnt="4"/>
      <dgm:spPr/>
    </dgm:pt>
    <dgm:pt modelId="{A2FD6AED-367F-470F-AE2B-45666F148C66}" type="pres">
      <dgm:prSet presAssocID="{34A546C7-09D3-4F08-B6CE-FB6BD738D083}" presName="textBox4b" presStyleLbl="revTx" presStyleIdx="1" presStyleCnt="4">
        <dgm:presLayoutVars>
          <dgm:bulletEnabled val="1"/>
        </dgm:presLayoutVars>
      </dgm:prSet>
      <dgm:spPr/>
    </dgm:pt>
    <dgm:pt modelId="{BE8902B0-7A06-46E6-A42E-0EF521188FC1}" type="pres">
      <dgm:prSet presAssocID="{AA12B046-8FC5-40C4-B2A7-78521236693D}" presName="bullet4c" presStyleLbl="node1" presStyleIdx="2" presStyleCnt="4"/>
      <dgm:spPr/>
    </dgm:pt>
    <dgm:pt modelId="{38D1D9CC-36E4-474D-BE4D-5819777B2704}" type="pres">
      <dgm:prSet presAssocID="{AA12B046-8FC5-40C4-B2A7-78521236693D}" presName="textBox4c" presStyleLbl="revTx" presStyleIdx="2" presStyleCnt="4">
        <dgm:presLayoutVars>
          <dgm:bulletEnabled val="1"/>
        </dgm:presLayoutVars>
      </dgm:prSet>
      <dgm:spPr/>
    </dgm:pt>
    <dgm:pt modelId="{1D528497-C1A9-4CAA-8ED7-624C18AFF276}" type="pres">
      <dgm:prSet presAssocID="{3E2EBD4A-7CFB-411D-96F2-B5068353C054}" presName="bullet4d" presStyleLbl="node1" presStyleIdx="3" presStyleCnt="4"/>
      <dgm:spPr/>
    </dgm:pt>
    <dgm:pt modelId="{78E47188-4A7B-4868-BC84-FC2EE35BF403}" type="pres">
      <dgm:prSet presAssocID="{3E2EBD4A-7CFB-411D-96F2-B5068353C05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458F5C26-757E-4E89-B590-2AD31EC2B775}" type="presOf" srcId="{99D992F4-2373-40E8-A757-16C530DF24DF}" destId="{F727AB7E-4C77-4248-BD34-D15FD9400AEE}" srcOrd="0" destOrd="0" presId="urn:microsoft.com/office/officeart/2005/8/layout/arrow2"/>
    <dgm:cxn modelId="{3BB3372D-82B3-4C5B-AC0F-FB78503B3EB9}" type="presOf" srcId="{3E2EBD4A-7CFB-411D-96F2-B5068353C054}" destId="{78E47188-4A7B-4868-BC84-FC2EE35BF403}" srcOrd="0" destOrd="0" presId="urn:microsoft.com/office/officeart/2005/8/layout/arrow2"/>
    <dgm:cxn modelId="{C0F9A336-249F-4EB3-B256-DC1D26412063}" type="presOf" srcId="{34A546C7-09D3-4F08-B6CE-FB6BD738D083}" destId="{A2FD6AED-367F-470F-AE2B-45666F148C66}" srcOrd="0" destOrd="0" presId="urn:microsoft.com/office/officeart/2005/8/layout/arrow2"/>
    <dgm:cxn modelId="{7D694C3D-0D1B-4FB2-B407-0149997DC99E}" srcId="{99D992F4-2373-40E8-A757-16C530DF24DF}" destId="{AA12B046-8FC5-40C4-B2A7-78521236693D}" srcOrd="2" destOrd="0" parTransId="{6585ED4B-43D1-4829-B340-FD14BECF4BB4}" sibTransId="{2E58EF60-B942-46D1-8A53-BB4F498A0B6E}"/>
    <dgm:cxn modelId="{37C55773-0718-47A0-87D5-A94AE2A87634}" srcId="{99D992F4-2373-40E8-A757-16C530DF24DF}" destId="{34A546C7-09D3-4F08-B6CE-FB6BD738D083}" srcOrd="1" destOrd="0" parTransId="{EDBFA496-9D1D-4415-A3B3-5C76634960D4}" sibTransId="{57507D3C-E944-4002-97A2-84B7DC22694D}"/>
    <dgm:cxn modelId="{29262375-EFF0-40FE-A0CC-CE23EFAC3FDF}" type="presOf" srcId="{AA12B046-8FC5-40C4-B2A7-78521236693D}" destId="{38D1D9CC-36E4-474D-BE4D-5819777B2704}" srcOrd="0" destOrd="0" presId="urn:microsoft.com/office/officeart/2005/8/layout/arrow2"/>
    <dgm:cxn modelId="{DC4407B9-2161-488D-895C-B956A02CA19F}" type="presOf" srcId="{3EF983EE-9469-4E00-9F90-458579407CFA}" destId="{E1CB76C8-3C3E-4908-9416-92C8821ED5C2}" srcOrd="0" destOrd="0" presId="urn:microsoft.com/office/officeart/2005/8/layout/arrow2"/>
    <dgm:cxn modelId="{20C22EC0-4C74-4548-97B8-815269E041C1}" srcId="{99D992F4-2373-40E8-A757-16C530DF24DF}" destId="{3E2EBD4A-7CFB-411D-96F2-B5068353C054}" srcOrd="3" destOrd="0" parTransId="{F5AD7F6E-B70F-4BFB-AEBC-8A72B58A1716}" sibTransId="{30868827-D4C9-4700-8DB5-8694D7F3585D}"/>
    <dgm:cxn modelId="{03ECA8D0-35DD-4DBB-858E-AC0396BBA5CD}" srcId="{99D992F4-2373-40E8-A757-16C530DF24DF}" destId="{3EF983EE-9469-4E00-9F90-458579407CFA}" srcOrd="0" destOrd="0" parTransId="{1676DAE1-D93D-46AE-8984-19B16928E7F5}" sibTransId="{07B1A5DC-112D-49CF-A2F6-5C25D9FA1FC3}"/>
    <dgm:cxn modelId="{C1E98765-D893-4BB1-BF82-213E5D3CC92C}" type="presParOf" srcId="{F727AB7E-4C77-4248-BD34-D15FD9400AEE}" destId="{539F00DA-0F6E-4ED3-AC28-04B562E48CFE}" srcOrd="0" destOrd="0" presId="urn:microsoft.com/office/officeart/2005/8/layout/arrow2"/>
    <dgm:cxn modelId="{90CA686B-D5B2-4218-BCAA-1D1BEEB3764F}" type="presParOf" srcId="{F727AB7E-4C77-4248-BD34-D15FD9400AEE}" destId="{DDD90B55-4BF2-446D-88CD-155A48C540B9}" srcOrd="1" destOrd="0" presId="urn:microsoft.com/office/officeart/2005/8/layout/arrow2"/>
    <dgm:cxn modelId="{40EC58EC-8435-48CE-B25A-2C6790A0A096}" type="presParOf" srcId="{DDD90B55-4BF2-446D-88CD-155A48C540B9}" destId="{B292AEB8-C347-4BE9-8860-6550A69E68E5}" srcOrd="0" destOrd="0" presId="urn:microsoft.com/office/officeart/2005/8/layout/arrow2"/>
    <dgm:cxn modelId="{5F162E81-F938-4997-AF3B-593641BEA5DD}" type="presParOf" srcId="{DDD90B55-4BF2-446D-88CD-155A48C540B9}" destId="{E1CB76C8-3C3E-4908-9416-92C8821ED5C2}" srcOrd="1" destOrd="0" presId="urn:microsoft.com/office/officeart/2005/8/layout/arrow2"/>
    <dgm:cxn modelId="{961AB038-3DA9-49B1-AE44-D336896DAE55}" type="presParOf" srcId="{DDD90B55-4BF2-446D-88CD-155A48C540B9}" destId="{26806BFE-0E55-4778-8C20-3FC5C605E588}" srcOrd="2" destOrd="0" presId="urn:microsoft.com/office/officeart/2005/8/layout/arrow2"/>
    <dgm:cxn modelId="{68548F8F-9CD8-4CA1-8686-29277C515147}" type="presParOf" srcId="{DDD90B55-4BF2-446D-88CD-155A48C540B9}" destId="{A2FD6AED-367F-470F-AE2B-45666F148C66}" srcOrd="3" destOrd="0" presId="urn:microsoft.com/office/officeart/2005/8/layout/arrow2"/>
    <dgm:cxn modelId="{3CAA01FB-15AE-4A43-AE12-9B6F3182B054}" type="presParOf" srcId="{DDD90B55-4BF2-446D-88CD-155A48C540B9}" destId="{BE8902B0-7A06-46E6-A42E-0EF521188FC1}" srcOrd="4" destOrd="0" presId="urn:microsoft.com/office/officeart/2005/8/layout/arrow2"/>
    <dgm:cxn modelId="{49EB4210-4832-4382-8640-2BAD317CC2D8}" type="presParOf" srcId="{DDD90B55-4BF2-446D-88CD-155A48C540B9}" destId="{38D1D9CC-36E4-474D-BE4D-5819777B2704}" srcOrd="5" destOrd="0" presId="urn:microsoft.com/office/officeart/2005/8/layout/arrow2"/>
    <dgm:cxn modelId="{FB092590-FEAB-4C64-8AA7-DAE372C37975}" type="presParOf" srcId="{DDD90B55-4BF2-446D-88CD-155A48C540B9}" destId="{1D528497-C1A9-4CAA-8ED7-624C18AFF276}" srcOrd="6" destOrd="0" presId="urn:microsoft.com/office/officeart/2005/8/layout/arrow2"/>
    <dgm:cxn modelId="{9755CD5F-D427-4BF3-AB2B-1502D027F337}" type="presParOf" srcId="{DDD90B55-4BF2-446D-88CD-155A48C540B9}" destId="{78E47188-4A7B-4868-BC84-FC2EE35BF40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5AE6D-0A48-4ABA-A162-9617469EB50F}">
      <dsp:nvSpPr>
        <dsp:cNvPr id="0" name=""/>
        <dsp:cNvSpPr/>
      </dsp:nvSpPr>
      <dsp:spPr>
        <a:xfrm>
          <a:off x="0" y="0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Big Query to analyze data</a:t>
          </a:r>
        </a:p>
      </dsp:txBody>
      <dsp:txXfrm>
        <a:off x="27671" y="27671"/>
        <a:ext cx="3190248" cy="889432"/>
      </dsp:txXfrm>
    </dsp:sp>
    <dsp:sp modelId="{EDA66FB4-BD54-4AD9-B1FC-1B973EE0285B}">
      <dsp:nvSpPr>
        <dsp:cNvPr id="0" name=""/>
        <dsp:cNvSpPr/>
      </dsp:nvSpPr>
      <dsp:spPr>
        <a:xfrm>
          <a:off x="359251" y="1116551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121326"/>
                <a:satOff val="4966"/>
                <a:lumOff val="7942"/>
                <a:alphaOff val="0"/>
                <a:shade val="88000"/>
                <a:lumMod val="88000"/>
              </a:schemeClr>
              <a:schemeClr val="accent2">
                <a:shade val="80000"/>
                <a:hueOff val="-121326"/>
                <a:satOff val="4966"/>
                <a:lumOff val="7942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Retrieved Big Query data via </a:t>
          </a:r>
          <a:r>
            <a:rPr lang="en-US" sz="1700" kern="1200" dirty="0" err="1"/>
            <a:t>Jupyter</a:t>
          </a:r>
          <a:r>
            <a:rPr lang="en-US" sz="1700" kern="1200" dirty="0"/>
            <a:t> Notebook</a:t>
          </a:r>
        </a:p>
      </dsp:txBody>
      <dsp:txXfrm>
        <a:off x="386922" y="1144222"/>
        <a:ext cx="3260869" cy="889432"/>
      </dsp:txXfrm>
    </dsp:sp>
    <dsp:sp modelId="{22DE69F3-D7FC-4633-9C64-12E088C6C598}">
      <dsp:nvSpPr>
        <dsp:cNvPr id="0" name=""/>
        <dsp:cNvSpPr/>
      </dsp:nvSpPr>
      <dsp:spPr>
        <a:xfrm>
          <a:off x="713140" y="2233103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242652"/>
                <a:satOff val="9932"/>
                <a:lumOff val="15883"/>
                <a:alphaOff val="0"/>
                <a:shade val="88000"/>
                <a:lumMod val="88000"/>
              </a:schemeClr>
              <a:schemeClr val="accent2">
                <a:shade val="80000"/>
                <a:hueOff val="-242652"/>
                <a:satOff val="9932"/>
                <a:lumOff val="15883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GCP project, granted permissions, and shared service account across the team</a:t>
          </a:r>
          <a:endParaRPr lang="en-US" sz="1700" kern="1200" dirty="0"/>
        </a:p>
      </dsp:txBody>
      <dsp:txXfrm>
        <a:off x="740811" y="2260774"/>
        <a:ext cx="3266231" cy="889432"/>
      </dsp:txXfrm>
    </dsp:sp>
    <dsp:sp modelId="{6EF0908E-A287-4A0D-AC51-36A0944B069B}">
      <dsp:nvSpPr>
        <dsp:cNvPr id="0" name=""/>
        <dsp:cNvSpPr/>
      </dsp:nvSpPr>
      <dsp:spPr>
        <a:xfrm>
          <a:off x="1072391" y="3349655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363978"/>
                <a:satOff val="14898"/>
                <a:lumOff val="23825"/>
                <a:alphaOff val="0"/>
                <a:shade val="88000"/>
                <a:lumMod val="88000"/>
              </a:schemeClr>
              <a:schemeClr val="accent2">
                <a:shade val="80000"/>
                <a:hueOff val="-363978"/>
                <a:satOff val="14898"/>
                <a:lumOff val="23825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Copied Jupyter Notebook dataframes to Big Query tables</a:t>
          </a:r>
        </a:p>
      </dsp:txBody>
      <dsp:txXfrm>
        <a:off x="1100062" y="3377326"/>
        <a:ext cx="3260869" cy="889432"/>
      </dsp:txXfrm>
    </dsp:sp>
    <dsp:sp modelId="{BBE825A2-F859-463E-967B-361DCEFAD540}">
      <dsp:nvSpPr>
        <dsp:cNvPr id="0" name=""/>
        <dsp:cNvSpPr/>
      </dsp:nvSpPr>
      <dsp:spPr>
        <a:xfrm>
          <a:off x="3675462" y="723611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13635" y="723611"/>
        <a:ext cx="337757" cy="462113"/>
      </dsp:txXfrm>
    </dsp:sp>
    <dsp:sp modelId="{86358858-112F-4A9F-AB7A-667CC1BFA870}">
      <dsp:nvSpPr>
        <dsp:cNvPr id="0" name=""/>
        <dsp:cNvSpPr/>
      </dsp:nvSpPr>
      <dsp:spPr>
        <a:xfrm>
          <a:off x="4034714" y="1840163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72887" y="1840163"/>
        <a:ext cx="337757" cy="462113"/>
      </dsp:txXfrm>
    </dsp:sp>
    <dsp:sp modelId="{AE85FDBD-79DB-43CF-AE2E-751C028494E4}">
      <dsp:nvSpPr>
        <dsp:cNvPr id="0" name=""/>
        <dsp:cNvSpPr/>
      </dsp:nvSpPr>
      <dsp:spPr>
        <a:xfrm>
          <a:off x="4388603" y="2956715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26776" y="2956715"/>
        <a:ext cx="337757" cy="462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00DA-0F6E-4ED3-AC28-04B562E48CFE}">
      <dsp:nvSpPr>
        <dsp:cNvPr id="0" name=""/>
        <dsp:cNvSpPr/>
      </dsp:nvSpPr>
      <dsp:spPr>
        <a:xfrm>
          <a:off x="595588" y="0"/>
          <a:ext cx="6028267" cy="3767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2AEB8-C347-4BE9-8860-6550A69E68E5}">
      <dsp:nvSpPr>
        <dsp:cNvPr id="0" name=""/>
        <dsp:cNvSpPr/>
      </dsp:nvSpPr>
      <dsp:spPr>
        <a:xfrm>
          <a:off x="891578" y="2801637"/>
          <a:ext cx="138650" cy="138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B76C8-3C3E-4908-9416-92C8821ED5C2}">
      <dsp:nvSpPr>
        <dsp:cNvPr id="0" name=""/>
        <dsp:cNvSpPr/>
      </dsp:nvSpPr>
      <dsp:spPr>
        <a:xfrm>
          <a:off x="960903" y="2870962"/>
          <a:ext cx="1030833" cy="89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8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Crawl</a:t>
          </a:r>
        </a:p>
      </dsp:txBody>
      <dsp:txXfrm>
        <a:off x="960903" y="2870962"/>
        <a:ext cx="1030833" cy="896704"/>
      </dsp:txXfrm>
    </dsp:sp>
    <dsp:sp modelId="{26806BFE-0E55-4778-8C20-3FC5C605E588}">
      <dsp:nvSpPr>
        <dsp:cNvPr id="0" name=""/>
        <dsp:cNvSpPr/>
      </dsp:nvSpPr>
      <dsp:spPr>
        <a:xfrm>
          <a:off x="1871172" y="1925277"/>
          <a:ext cx="241130" cy="241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6AED-367F-470F-AE2B-45666F148C66}">
      <dsp:nvSpPr>
        <dsp:cNvPr id="0" name=""/>
        <dsp:cNvSpPr/>
      </dsp:nvSpPr>
      <dsp:spPr>
        <a:xfrm>
          <a:off x="1991737" y="2045843"/>
          <a:ext cx="1265936" cy="172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Walk</a:t>
          </a:r>
        </a:p>
      </dsp:txBody>
      <dsp:txXfrm>
        <a:off x="1991737" y="2045843"/>
        <a:ext cx="1265936" cy="1721823"/>
      </dsp:txXfrm>
    </dsp:sp>
    <dsp:sp modelId="{BE8902B0-7A06-46E6-A42E-0EF521188FC1}">
      <dsp:nvSpPr>
        <dsp:cNvPr id="0" name=""/>
        <dsp:cNvSpPr/>
      </dsp:nvSpPr>
      <dsp:spPr>
        <a:xfrm>
          <a:off x="3122037" y="1279499"/>
          <a:ext cx="319498" cy="319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1D9CC-36E4-474D-BE4D-5819777B2704}">
      <dsp:nvSpPr>
        <dsp:cNvPr id="0" name=""/>
        <dsp:cNvSpPr/>
      </dsp:nvSpPr>
      <dsp:spPr>
        <a:xfrm>
          <a:off x="3281786" y="1439248"/>
          <a:ext cx="1265936" cy="232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95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</a:t>
          </a:r>
        </a:p>
      </dsp:txBody>
      <dsp:txXfrm>
        <a:off x="3281786" y="1439248"/>
        <a:ext cx="1265936" cy="2328418"/>
      </dsp:txXfrm>
    </dsp:sp>
    <dsp:sp modelId="{1D528497-C1A9-4CAA-8ED7-624C18AFF276}">
      <dsp:nvSpPr>
        <dsp:cNvPr id="0" name=""/>
        <dsp:cNvSpPr/>
      </dsp:nvSpPr>
      <dsp:spPr>
        <a:xfrm>
          <a:off x="4484425" y="852246"/>
          <a:ext cx="428006" cy="428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7188-4A7B-4868-BC84-FC2EE35BF403}">
      <dsp:nvSpPr>
        <dsp:cNvPr id="0" name=""/>
        <dsp:cNvSpPr/>
      </dsp:nvSpPr>
      <dsp:spPr>
        <a:xfrm>
          <a:off x="4698429" y="1066249"/>
          <a:ext cx="1265936" cy="270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92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Fly</a:t>
          </a:r>
        </a:p>
      </dsp:txBody>
      <dsp:txXfrm>
        <a:off x="4698429" y="1066249"/>
        <a:ext cx="1265936" cy="270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85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7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26.svg"/><Relationship Id="rId2" Type="http://schemas.openxmlformats.org/officeDocument/2006/relationships/image" Target="../media/image2.jpe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diagramData" Target="../diagrams/data2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gif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590-DBC0-4FB5-9E30-190410C6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/>
              <a:t>Liquor in Iowa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3E59-2563-4FEA-9007-35CBB66E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r>
              <a:rPr lang="en-US"/>
              <a:t>Forecasting Consumption</a:t>
            </a:r>
            <a:endParaRPr lang="en-US" dirty="0"/>
          </a:p>
        </p:txBody>
      </p:sp>
      <p:pic>
        <p:nvPicPr>
          <p:cNvPr id="1028" name="Picture 4" descr="https://img0.etsystatic.com/046/0/7727296/il_570xN.738066914_se2e.jpg">
            <a:extLst>
              <a:ext uri="{FF2B5EF4-FFF2-40B4-BE49-F238E27FC236}">
                <a16:creationId xmlns:a16="http://schemas.microsoft.com/office/drawing/2014/main" id="{BADC8199-EDE7-44D1-98D8-326D00BE9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8" b="6798"/>
          <a:stretch/>
        </p:blipFill>
        <p:spPr bwMode="auto">
          <a:xfrm rot="21439979">
            <a:off x="6346443" y="771657"/>
            <a:ext cx="4376946" cy="3046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EFFE8-D320-487E-BC5B-478E33F3BF42}"/>
              </a:ext>
            </a:extLst>
          </p:cNvPr>
          <p:cNvSpPr/>
          <p:nvPr/>
        </p:nvSpPr>
        <p:spPr>
          <a:xfrm>
            <a:off x="8467725" y="1840987"/>
            <a:ext cx="430530" cy="275468"/>
          </a:xfrm>
          <a:custGeom>
            <a:avLst/>
            <a:gdLst>
              <a:gd name="connsiteX0" fmla="*/ 5715 w 430530"/>
              <a:gd name="connsiteY0" fmla="*/ 27818 h 275468"/>
              <a:gd name="connsiteX1" fmla="*/ 49530 w 430530"/>
              <a:gd name="connsiteY1" fmla="*/ 25913 h 275468"/>
              <a:gd name="connsiteX2" fmla="*/ 144780 w 430530"/>
              <a:gd name="connsiteY2" fmla="*/ 25913 h 275468"/>
              <a:gd name="connsiteX3" fmla="*/ 156210 w 430530"/>
              <a:gd name="connsiteY3" fmla="*/ 24008 h 275468"/>
              <a:gd name="connsiteX4" fmla="*/ 167640 w 430530"/>
              <a:gd name="connsiteY4" fmla="*/ 20198 h 275468"/>
              <a:gd name="connsiteX5" fmla="*/ 201930 w 430530"/>
              <a:gd name="connsiteY5" fmla="*/ 16388 h 275468"/>
              <a:gd name="connsiteX6" fmla="*/ 224790 w 430530"/>
              <a:gd name="connsiteY6" fmla="*/ 12578 h 275468"/>
              <a:gd name="connsiteX7" fmla="*/ 232410 w 430530"/>
              <a:gd name="connsiteY7" fmla="*/ 10673 h 275468"/>
              <a:gd name="connsiteX8" fmla="*/ 249555 w 430530"/>
              <a:gd name="connsiteY8" fmla="*/ 8768 h 275468"/>
              <a:gd name="connsiteX9" fmla="*/ 289560 w 430530"/>
              <a:gd name="connsiteY9" fmla="*/ 4958 h 275468"/>
              <a:gd name="connsiteX10" fmla="*/ 350520 w 430530"/>
              <a:gd name="connsiteY10" fmla="*/ 4958 h 275468"/>
              <a:gd name="connsiteX11" fmla="*/ 356235 w 430530"/>
              <a:gd name="connsiteY11" fmla="*/ 16388 h 275468"/>
              <a:gd name="connsiteX12" fmla="*/ 354330 w 430530"/>
              <a:gd name="connsiteY12" fmla="*/ 22103 h 275468"/>
              <a:gd name="connsiteX13" fmla="*/ 346710 w 430530"/>
              <a:gd name="connsiteY13" fmla="*/ 33533 h 275468"/>
              <a:gd name="connsiteX14" fmla="*/ 352425 w 430530"/>
              <a:gd name="connsiteY14" fmla="*/ 44963 h 275468"/>
              <a:gd name="connsiteX15" fmla="*/ 371475 w 430530"/>
              <a:gd name="connsiteY15" fmla="*/ 50678 h 275468"/>
              <a:gd name="connsiteX16" fmla="*/ 382905 w 430530"/>
              <a:gd name="connsiteY16" fmla="*/ 54488 h 275468"/>
              <a:gd name="connsiteX17" fmla="*/ 394335 w 430530"/>
              <a:gd name="connsiteY17" fmla="*/ 58298 h 275468"/>
              <a:gd name="connsiteX18" fmla="*/ 400050 w 430530"/>
              <a:gd name="connsiteY18" fmla="*/ 60203 h 275468"/>
              <a:gd name="connsiteX19" fmla="*/ 405765 w 430530"/>
              <a:gd name="connsiteY19" fmla="*/ 65918 h 275468"/>
              <a:gd name="connsiteX20" fmla="*/ 411480 w 430530"/>
              <a:gd name="connsiteY20" fmla="*/ 69728 h 275468"/>
              <a:gd name="connsiteX21" fmla="*/ 421005 w 430530"/>
              <a:gd name="connsiteY21" fmla="*/ 79253 h 275468"/>
              <a:gd name="connsiteX22" fmla="*/ 424815 w 430530"/>
              <a:gd name="connsiteY22" fmla="*/ 90683 h 275468"/>
              <a:gd name="connsiteX23" fmla="*/ 430530 w 430530"/>
              <a:gd name="connsiteY23" fmla="*/ 102113 h 275468"/>
              <a:gd name="connsiteX24" fmla="*/ 428625 w 430530"/>
              <a:gd name="connsiteY24" fmla="*/ 136403 h 275468"/>
              <a:gd name="connsiteX25" fmla="*/ 424815 w 430530"/>
              <a:gd name="connsiteY25" fmla="*/ 142118 h 275468"/>
              <a:gd name="connsiteX26" fmla="*/ 419100 w 430530"/>
              <a:gd name="connsiteY26" fmla="*/ 144023 h 275468"/>
              <a:gd name="connsiteX27" fmla="*/ 413385 w 430530"/>
              <a:gd name="connsiteY27" fmla="*/ 147833 h 275468"/>
              <a:gd name="connsiteX28" fmla="*/ 409575 w 430530"/>
              <a:gd name="connsiteY28" fmla="*/ 153548 h 275468"/>
              <a:gd name="connsiteX29" fmla="*/ 403860 w 430530"/>
              <a:gd name="connsiteY29" fmla="*/ 155453 h 275468"/>
              <a:gd name="connsiteX30" fmla="*/ 398145 w 430530"/>
              <a:gd name="connsiteY30" fmla="*/ 159263 h 275468"/>
              <a:gd name="connsiteX31" fmla="*/ 394335 w 430530"/>
              <a:gd name="connsiteY31" fmla="*/ 164978 h 275468"/>
              <a:gd name="connsiteX32" fmla="*/ 390525 w 430530"/>
              <a:gd name="connsiteY32" fmla="*/ 176408 h 275468"/>
              <a:gd name="connsiteX33" fmla="*/ 394335 w 430530"/>
              <a:gd name="connsiteY33" fmla="*/ 197363 h 275468"/>
              <a:gd name="connsiteX34" fmla="*/ 401955 w 430530"/>
              <a:gd name="connsiteY34" fmla="*/ 208793 h 275468"/>
              <a:gd name="connsiteX35" fmla="*/ 392430 w 430530"/>
              <a:gd name="connsiteY35" fmla="*/ 218318 h 275468"/>
              <a:gd name="connsiteX36" fmla="*/ 388620 w 430530"/>
              <a:gd name="connsiteY36" fmla="*/ 224033 h 275468"/>
              <a:gd name="connsiteX37" fmla="*/ 377190 w 430530"/>
              <a:gd name="connsiteY37" fmla="*/ 233558 h 275468"/>
              <a:gd name="connsiteX38" fmla="*/ 375285 w 430530"/>
              <a:gd name="connsiteY38" fmla="*/ 239273 h 275468"/>
              <a:gd name="connsiteX39" fmla="*/ 371475 w 430530"/>
              <a:gd name="connsiteY39" fmla="*/ 244988 h 275468"/>
              <a:gd name="connsiteX40" fmla="*/ 373380 w 430530"/>
              <a:gd name="connsiteY40" fmla="*/ 262133 h 275468"/>
              <a:gd name="connsiteX41" fmla="*/ 318135 w 430530"/>
              <a:gd name="connsiteY41" fmla="*/ 264038 h 275468"/>
              <a:gd name="connsiteX42" fmla="*/ 310515 w 430530"/>
              <a:gd name="connsiteY42" fmla="*/ 265943 h 275468"/>
              <a:gd name="connsiteX43" fmla="*/ 285750 w 430530"/>
              <a:gd name="connsiteY43" fmla="*/ 267848 h 275468"/>
              <a:gd name="connsiteX44" fmla="*/ 264795 w 430530"/>
              <a:gd name="connsiteY44" fmla="*/ 269753 h 275468"/>
              <a:gd name="connsiteX45" fmla="*/ 232410 w 430530"/>
              <a:gd name="connsiteY45" fmla="*/ 273563 h 275468"/>
              <a:gd name="connsiteX46" fmla="*/ 211455 w 430530"/>
              <a:gd name="connsiteY46" fmla="*/ 275468 h 275468"/>
              <a:gd name="connsiteX47" fmla="*/ 74295 w 430530"/>
              <a:gd name="connsiteY47" fmla="*/ 273563 h 275468"/>
              <a:gd name="connsiteX48" fmla="*/ 70485 w 430530"/>
              <a:gd name="connsiteY48" fmla="*/ 267848 h 275468"/>
              <a:gd name="connsiteX49" fmla="*/ 66675 w 430530"/>
              <a:gd name="connsiteY49" fmla="*/ 256418 h 275468"/>
              <a:gd name="connsiteX50" fmla="*/ 62865 w 430530"/>
              <a:gd name="connsiteY50" fmla="*/ 244988 h 275468"/>
              <a:gd name="connsiteX51" fmla="*/ 60960 w 430530"/>
              <a:gd name="connsiteY51" fmla="*/ 239273 h 275468"/>
              <a:gd name="connsiteX52" fmla="*/ 57150 w 430530"/>
              <a:gd name="connsiteY52" fmla="*/ 233558 h 275468"/>
              <a:gd name="connsiteX53" fmla="*/ 53340 w 430530"/>
              <a:gd name="connsiteY53" fmla="*/ 222128 h 275468"/>
              <a:gd name="connsiteX54" fmla="*/ 51435 w 430530"/>
              <a:gd name="connsiteY54" fmla="*/ 208793 h 275468"/>
              <a:gd name="connsiteX55" fmla="*/ 49530 w 430530"/>
              <a:gd name="connsiteY55" fmla="*/ 189743 h 275468"/>
              <a:gd name="connsiteX56" fmla="*/ 47625 w 430530"/>
              <a:gd name="connsiteY56" fmla="*/ 184028 h 275468"/>
              <a:gd name="connsiteX57" fmla="*/ 41910 w 430530"/>
              <a:gd name="connsiteY57" fmla="*/ 164978 h 275468"/>
              <a:gd name="connsiteX58" fmla="*/ 38100 w 430530"/>
              <a:gd name="connsiteY58" fmla="*/ 159263 h 275468"/>
              <a:gd name="connsiteX59" fmla="*/ 36195 w 430530"/>
              <a:gd name="connsiteY59" fmla="*/ 153548 h 275468"/>
              <a:gd name="connsiteX60" fmla="*/ 32385 w 430530"/>
              <a:gd name="connsiteY60" fmla="*/ 147833 h 275468"/>
              <a:gd name="connsiteX61" fmla="*/ 30480 w 430530"/>
              <a:gd name="connsiteY61" fmla="*/ 142118 h 275468"/>
              <a:gd name="connsiteX62" fmla="*/ 22860 w 430530"/>
              <a:gd name="connsiteY62" fmla="*/ 130688 h 275468"/>
              <a:gd name="connsiteX63" fmla="*/ 19050 w 430530"/>
              <a:gd name="connsiteY63" fmla="*/ 124973 h 275468"/>
              <a:gd name="connsiteX64" fmla="*/ 15240 w 430530"/>
              <a:gd name="connsiteY64" fmla="*/ 119258 h 275468"/>
              <a:gd name="connsiteX65" fmla="*/ 1905 w 430530"/>
              <a:gd name="connsiteY65" fmla="*/ 102113 h 275468"/>
              <a:gd name="connsiteX66" fmla="*/ 0 w 430530"/>
              <a:gd name="connsiteY66" fmla="*/ 96398 h 275468"/>
              <a:gd name="connsiteX67" fmla="*/ 1905 w 430530"/>
              <a:gd name="connsiteY67" fmla="*/ 43058 h 275468"/>
              <a:gd name="connsiteX68" fmla="*/ 11430 w 430530"/>
              <a:gd name="connsiteY68" fmla="*/ 29723 h 275468"/>
              <a:gd name="connsiteX69" fmla="*/ 5715 w 430530"/>
              <a:gd name="connsiteY69" fmla="*/ 27818 h 27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30530" h="275468">
                <a:moveTo>
                  <a:pt x="5715" y="27818"/>
                </a:moveTo>
                <a:cubicBezTo>
                  <a:pt x="12065" y="27183"/>
                  <a:pt x="34911" y="25913"/>
                  <a:pt x="49530" y="25913"/>
                </a:cubicBezTo>
                <a:cubicBezTo>
                  <a:pt x="167784" y="25913"/>
                  <a:pt x="50385" y="30408"/>
                  <a:pt x="144780" y="25913"/>
                </a:cubicBezTo>
                <a:cubicBezTo>
                  <a:pt x="148590" y="25278"/>
                  <a:pt x="152463" y="24945"/>
                  <a:pt x="156210" y="24008"/>
                </a:cubicBezTo>
                <a:cubicBezTo>
                  <a:pt x="160106" y="23034"/>
                  <a:pt x="163640" y="20562"/>
                  <a:pt x="167640" y="20198"/>
                </a:cubicBezTo>
                <a:cubicBezTo>
                  <a:pt x="185956" y="18533"/>
                  <a:pt x="186204" y="18871"/>
                  <a:pt x="201930" y="16388"/>
                </a:cubicBezTo>
                <a:cubicBezTo>
                  <a:pt x="209561" y="15183"/>
                  <a:pt x="217296" y="14452"/>
                  <a:pt x="224790" y="12578"/>
                </a:cubicBezTo>
                <a:cubicBezTo>
                  <a:pt x="227330" y="11943"/>
                  <a:pt x="229822" y="11071"/>
                  <a:pt x="232410" y="10673"/>
                </a:cubicBezTo>
                <a:cubicBezTo>
                  <a:pt x="238093" y="9799"/>
                  <a:pt x="243855" y="9528"/>
                  <a:pt x="249555" y="8768"/>
                </a:cubicBezTo>
                <a:cubicBezTo>
                  <a:pt x="280824" y="4599"/>
                  <a:pt x="231371" y="8837"/>
                  <a:pt x="289560" y="4958"/>
                </a:cubicBezTo>
                <a:cubicBezTo>
                  <a:pt x="311480" y="-2349"/>
                  <a:pt x="304976" y="-919"/>
                  <a:pt x="350520" y="4958"/>
                </a:cubicBezTo>
                <a:cubicBezTo>
                  <a:pt x="353093" y="5290"/>
                  <a:pt x="355668" y="14688"/>
                  <a:pt x="356235" y="16388"/>
                </a:cubicBezTo>
                <a:cubicBezTo>
                  <a:pt x="355600" y="18293"/>
                  <a:pt x="355305" y="20348"/>
                  <a:pt x="354330" y="22103"/>
                </a:cubicBezTo>
                <a:cubicBezTo>
                  <a:pt x="352106" y="26106"/>
                  <a:pt x="346710" y="33533"/>
                  <a:pt x="346710" y="33533"/>
                </a:cubicBezTo>
                <a:cubicBezTo>
                  <a:pt x="347748" y="36647"/>
                  <a:pt x="349315" y="43019"/>
                  <a:pt x="352425" y="44963"/>
                </a:cubicBezTo>
                <a:cubicBezTo>
                  <a:pt x="356570" y="47553"/>
                  <a:pt x="366327" y="49134"/>
                  <a:pt x="371475" y="50678"/>
                </a:cubicBezTo>
                <a:cubicBezTo>
                  <a:pt x="375322" y="51832"/>
                  <a:pt x="379095" y="53218"/>
                  <a:pt x="382905" y="54488"/>
                </a:cubicBezTo>
                <a:lnTo>
                  <a:pt x="394335" y="58298"/>
                </a:lnTo>
                <a:lnTo>
                  <a:pt x="400050" y="60203"/>
                </a:lnTo>
                <a:cubicBezTo>
                  <a:pt x="401955" y="62108"/>
                  <a:pt x="403695" y="64193"/>
                  <a:pt x="405765" y="65918"/>
                </a:cubicBezTo>
                <a:cubicBezTo>
                  <a:pt x="407524" y="67384"/>
                  <a:pt x="409861" y="68109"/>
                  <a:pt x="411480" y="69728"/>
                </a:cubicBezTo>
                <a:cubicBezTo>
                  <a:pt x="424180" y="82428"/>
                  <a:pt x="405765" y="69093"/>
                  <a:pt x="421005" y="79253"/>
                </a:cubicBezTo>
                <a:cubicBezTo>
                  <a:pt x="422275" y="83063"/>
                  <a:pt x="422587" y="87341"/>
                  <a:pt x="424815" y="90683"/>
                </a:cubicBezTo>
                <a:cubicBezTo>
                  <a:pt x="429739" y="98069"/>
                  <a:pt x="427901" y="94226"/>
                  <a:pt x="430530" y="102113"/>
                </a:cubicBezTo>
                <a:cubicBezTo>
                  <a:pt x="429895" y="113543"/>
                  <a:pt x="430244" y="125070"/>
                  <a:pt x="428625" y="136403"/>
                </a:cubicBezTo>
                <a:cubicBezTo>
                  <a:pt x="428301" y="138670"/>
                  <a:pt x="426603" y="140688"/>
                  <a:pt x="424815" y="142118"/>
                </a:cubicBezTo>
                <a:cubicBezTo>
                  <a:pt x="423247" y="143372"/>
                  <a:pt x="420896" y="143125"/>
                  <a:pt x="419100" y="144023"/>
                </a:cubicBezTo>
                <a:cubicBezTo>
                  <a:pt x="417052" y="145047"/>
                  <a:pt x="415290" y="146563"/>
                  <a:pt x="413385" y="147833"/>
                </a:cubicBezTo>
                <a:cubicBezTo>
                  <a:pt x="412115" y="149738"/>
                  <a:pt x="411363" y="152118"/>
                  <a:pt x="409575" y="153548"/>
                </a:cubicBezTo>
                <a:cubicBezTo>
                  <a:pt x="408007" y="154802"/>
                  <a:pt x="405656" y="154555"/>
                  <a:pt x="403860" y="155453"/>
                </a:cubicBezTo>
                <a:cubicBezTo>
                  <a:pt x="401812" y="156477"/>
                  <a:pt x="400050" y="157993"/>
                  <a:pt x="398145" y="159263"/>
                </a:cubicBezTo>
                <a:cubicBezTo>
                  <a:pt x="396875" y="161168"/>
                  <a:pt x="395265" y="162886"/>
                  <a:pt x="394335" y="164978"/>
                </a:cubicBezTo>
                <a:cubicBezTo>
                  <a:pt x="392704" y="168648"/>
                  <a:pt x="390525" y="176408"/>
                  <a:pt x="390525" y="176408"/>
                </a:cubicBezTo>
                <a:cubicBezTo>
                  <a:pt x="390940" y="179729"/>
                  <a:pt x="391493" y="192248"/>
                  <a:pt x="394335" y="197363"/>
                </a:cubicBezTo>
                <a:cubicBezTo>
                  <a:pt x="396559" y="201366"/>
                  <a:pt x="401955" y="208793"/>
                  <a:pt x="401955" y="208793"/>
                </a:cubicBezTo>
                <a:cubicBezTo>
                  <a:pt x="391795" y="224033"/>
                  <a:pt x="405130" y="205618"/>
                  <a:pt x="392430" y="218318"/>
                </a:cubicBezTo>
                <a:cubicBezTo>
                  <a:pt x="390811" y="219937"/>
                  <a:pt x="390086" y="222274"/>
                  <a:pt x="388620" y="224033"/>
                </a:cubicBezTo>
                <a:cubicBezTo>
                  <a:pt x="384036" y="229533"/>
                  <a:pt x="382809" y="229812"/>
                  <a:pt x="377190" y="233558"/>
                </a:cubicBezTo>
                <a:cubicBezTo>
                  <a:pt x="376555" y="235463"/>
                  <a:pt x="376183" y="237477"/>
                  <a:pt x="375285" y="239273"/>
                </a:cubicBezTo>
                <a:cubicBezTo>
                  <a:pt x="374261" y="241321"/>
                  <a:pt x="371665" y="242706"/>
                  <a:pt x="371475" y="244988"/>
                </a:cubicBezTo>
                <a:cubicBezTo>
                  <a:pt x="370997" y="250718"/>
                  <a:pt x="372745" y="256418"/>
                  <a:pt x="373380" y="262133"/>
                </a:cubicBezTo>
                <a:cubicBezTo>
                  <a:pt x="354965" y="262768"/>
                  <a:pt x="336527" y="262923"/>
                  <a:pt x="318135" y="264038"/>
                </a:cubicBezTo>
                <a:cubicBezTo>
                  <a:pt x="315522" y="264196"/>
                  <a:pt x="313115" y="265637"/>
                  <a:pt x="310515" y="265943"/>
                </a:cubicBezTo>
                <a:cubicBezTo>
                  <a:pt x="302292" y="266910"/>
                  <a:pt x="294001" y="267160"/>
                  <a:pt x="285750" y="267848"/>
                </a:cubicBezTo>
                <a:lnTo>
                  <a:pt x="264795" y="269753"/>
                </a:lnTo>
                <a:cubicBezTo>
                  <a:pt x="248810" y="273749"/>
                  <a:pt x="260838" y="271194"/>
                  <a:pt x="232410" y="273563"/>
                </a:cubicBezTo>
                <a:lnTo>
                  <a:pt x="211455" y="275468"/>
                </a:lnTo>
                <a:lnTo>
                  <a:pt x="74295" y="273563"/>
                </a:lnTo>
                <a:cubicBezTo>
                  <a:pt x="72009" y="273439"/>
                  <a:pt x="71415" y="269940"/>
                  <a:pt x="70485" y="267848"/>
                </a:cubicBezTo>
                <a:cubicBezTo>
                  <a:pt x="68854" y="264178"/>
                  <a:pt x="67945" y="260228"/>
                  <a:pt x="66675" y="256418"/>
                </a:cubicBezTo>
                <a:lnTo>
                  <a:pt x="62865" y="244988"/>
                </a:lnTo>
                <a:cubicBezTo>
                  <a:pt x="62230" y="243083"/>
                  <a:pt x="62074" y="240944"/>
                  <a:pt x="60960" y="239273"/>
                </a:cubicBezTo>
                <a:cubicBezTo>
                  <a:pt x="59690" y="237368"/>
                  <a:pt x="58080" y="235650"/>
                  <a:pt x="57150" y="233558"/>
                </a:cubicBezTo>
                <a:cubicBezTo>
                  <a:pt x="55519" y="229888"/>
                  <a:pt x="53340" y="222128"/>
                  <a:pt x="53340" y="222128"/>
                </a:cubicBezTo>
                <a:cubicBezTo>
                  <a:pt x="52705" y="217683"/>
                  <a:pt x="51960" y="213252"/>
                  <a:pt x="51435" y="208793"/>
                </a:cubicBezTo>
                <a:cubicBezTo>
                  <a:pt x="50689" y="202455"/>
                  <a:pt x="50500" y="196050"/>
                  <a:pt x="49530" y="189743"/>
                </a:cubicBezTo>
                <a:cubicBezTo>
                  <a:pt x="49225" y="187758"/>
                  <a:pt x="48177" y="185959"/>
                  <a:pt x="47625" y="184028"/>
                </a:cubicBezTo>
                <a:cubicBezTo>
                  <a:pt x="46294" y="179369"/>
                  <a:pt x="44174" y="168373"/>
                  <a:pt x="41910" y="164978"/>
                </a:cubicBezTo>
                <a:cubicBezTo>
                  <a:pt x="40640" y="163073"/>
                  <a:pt x="39124" y="161311"/>
                  <a:pt x="38100" y="159263"/>
                </a:cubicBezTo>
                <a:cubicBezTo>
                  <a:pt x="37202" y="157467"/>
                  <a:pt x="37093" y="155344"/>
                  <a:pt x="36195" y="153548"/>
                </a:cubicBezTo>
                <a:cubicBezTo>
                  <a:pt x="35171" y="151500"/>
                  <a:pt x="33409" y="149881"/>
                  <a:pt x="32385" y="147833"/>
                </a:cubicBezTo>
                <a:cubicBezTo>
                  <a:pt x="31487" y="146037"/>
                  <a:pt x="31455" y="143873"/>
                  <a:pt x="30480" y="142118"/>
                </a:cubicBezTo>
                <a:cubicBezTo>
                  <a:pt x="28256" y="138115"/>
                  <a:pt x="25400" y="134498"/>
                  <a:pt x="22860" y="130688"/>
                </a:cubicBezTo>
                <a:lnTo>
                  <a:pt x="19050" y="124973"/>
                </a:lnTo>
                <a:cubicBezTo>
                  <a:pt x="17780" y="123068"/>
                  <a:pt x="16859" y="120877"/>
                  <a:pt x="15240" y="119258"/>
                </a:cubicBezTo>
                <a:cubicBezTo>
                  <a:pt x="10309" y="114327"/>
                  <a:pt x="4184" y="108949"/>
                  <a:pt x="1905" y="102113"/>
                </a:cubicBezTo>
                <a:lnTo>
                  <a:pt x="0" y="96398"/>
                </a:lnTo>
                <a:cubicBezTo>
                  <a:pt x="635" y="78618"/>
                  <a:pt x="341" y="60780"/>
                  <a:pt x="1905" y="43058"/>
                </a:cubicBezTo>
                <a:cubicBezTo>
                  <a:pt x="2795" y="32974"/>
                  <a:pt x="3683" y="31272"/>
                  <a:pt x="11430" y="29723"/>
                </a:cubicBezTo>
                <a:cubicBezTo>
                  <a:pt x="12675" y="29474"/>
                  <a:pt x="-635" y="28453"/>
                  <a:pt x="5715" y="278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7F8395-C8BF-4D9A-8E1C-C5B8B625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A806F238-5694-4E8D-AAC8-1ED130B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DCBF27B4-02C2-4A61-BA37-89A56406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BF5F1D1A-955C-417D-825D-A3387956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3655EA9-64F3-4ADA-B75E-3DFC4C36B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720F65E-1C84-4298-BD38-492D4D74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066A42-891D-4D4D-B494-456D531F1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6AEB7-99D7-44A0-885D-93BA0CEAD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E5C7E51-D5D3-4B77-82C8-70586F951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76DB2-4F5F-41BD-A589-78A491EA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volume sold in liters, seasonal decomposition in 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D3A47-2CE0-43E8-98E9-3D7DA7035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3B7B77-3B89-41DA-B51E-432C86DE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2C90D6-A138-4E1A-9FF4-6C5BEC18C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2272B-C27C-4CF5-B6CA-2A7B993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08" y="1036239"/>
            <a:ext cx="6600198" cy="460363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6EDD05B9-A1B1-427C-92DB-AE889A09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2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1854199"/>
            <a:ext cx="4859683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7549550" y="5195911"/>
            <a:ext cx="278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(red 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4" y="1805764"/>
            <a:ext cx="4859684" cy="3186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984971" y="5201699"/>
            <a:ext cx="1698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With seasonality</a:t>
            </a:r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5F00E5-FCA4-481E-856C-1DF535DD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Forecast Alcohol Sales in </a:t>
            </a:r>
            <a:r>
              <a:rPr lang="en-US" dirty="0" err="1"/>
              <a:t>IowA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5A1CC-C55D-43C0-8810-FD300CD439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B0269D-600B-4C45-894A-F219B22EF1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5B1BDAE-413C-4F80-B21D-814E5E68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A096946-91A5-491D-9A9A-CCEA079A2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7" name="Rectangle 36">
              <a:extLst>
                <a:ext uri="{FF2B5EF4-FFF2-40B4-BE49-F238E27FC236}">
                  <a16:creationId xmlns:a16="http://schemas.microsoft.com/office/drawing/2014/main" id="{D9DF33DC-B624-4983-BE8F-777012B0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3E13B70-2325-4346-B338-746BEE4D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3EE2C1-899D-44C9-9EDE-9843A382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B29D3E-EA9B-4F0F-A066-058458AD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326554"/>
            <a:ext cx="7912099" cy="1017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FDB9-8E08-43BF-9626-7FF6BE5F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810" y="1052190"/>
            <a:ext cx="4998703" cy="37676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Have a simple question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Start with a small 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Make it work, then make it correct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Use interesting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Invest in knowledge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Learn the math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Understand the model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43DD4D-47C9-49D2-A045-D60F86CD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108673"/>
              </p:ext>
            </p:extLst>
          </p:nvPr>
        </p:nvGraphicFramePr>
        <p:xfrm>
          <a:off x="-257456" y="1050208"/>
          <a:ext cx="6623856" cy="376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04C03D9C-6890-4BAB-AD36-9FD0CC1F3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926" y="2936023"/>
            <a:ext cx="899033" cy="899033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5ECB1A1C-930D-4183-9B8F-6937857BA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771" y="2500911"/>
            <a:ext cx="899033" cy="899033"/>
          </a:xfrm>
          <a:prstGeom prst="rect">
            <a:avLst/>
          </a:prstGeom>
        </p:spPr>
      </p:pic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2B2B2C01-E87C-44A1-8F5E-FA63CDEB17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8271" y="3445210"/>
            <a:ext cx="896767" cy="896767"/>
          </a:xfrm>
          <a:prstGeom prst="rect">
            <a:avLst/>
          </a:prstGeom>
        </p:spPr>
      </p:pic>
      <p:pic>
        <p:nvPicPr>
          <p:cNvPr id="19" name="Graphic 18" descr="Baby crawling">
            <a:extLst>
              <a:ext uri="{FF2B5EF4-FFF2-40B4-BE49-F238E27FC236}">
                <a16:creationId xmlns:a16="http://schemas.microsoft.com/office/drawing/2014/main" id="{B819870B-A57B-455A-821A-1B0A1F14BB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7400" y="4124052"/>
            <a:ext cx="1085983" cy="10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CBF2B62-FCE1-4451-8B54-485C8A32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25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3B7D92-3F30-4D97-9C41-A75EC49CBA2E}"/>
              </a:ext>
            </a:extLst>
          </p:cNvPr>
          <p:cNvSpPr/>
          <p:nvPr/>
        </p:nvSpPr>
        <p:spPr>
          <a:xfrm>
            <a:off x="74645" y="606490"/>
            <a:ext cx="11430000" cy="5843002"/>
          </a:xfrm>
          <a:custGeom>
            <a:avLst/>
            <a:gdLst>
              <a:gd name="connsiteX0" fmla="*/ 0 w 11430000"/>
              <a:gd name="connsiteY0" fmla="*/ 0 h 5843002"/>
              <a:gd name="connsiteX1" fmla="*/ 111967 w 11430000"/>
              <a:gd name="connsiteY1" fmla="*/ 65314 h 5843002"/>
              <a:gd name="connsiteX2" fmla="*/ 158620 w 11430000"/>
              <a:gd name="connsiteY2" fmla="*/ 93306 h 5843002"/>
              <a:gd name="connsiteX3" fmla="*/ 186612 w 11430000"/>
              <a:gd name="connsiteY3" fmla="*/ 111967 h 5843002"/>
              <a:gd name="connsiteX4" fmla="*/ 251926 w 11430000"/>
              <a:gd name="connsiteY4" fmla="*/ 149290 h 5843002"/>
              <a:gd name="connsiteX5" fmla="*/ 326571 w 11430000"/>
              <a:gd name="connsiteY5" fmla="*/ 205273 h 5843002"/>
              <a:gd name="connsiteX6" fmla="*/ 382555 w 11430000"/>
              <a:gd name="connsiteY6" fmla="*/ 261257 h 5843002"/>
              <a:gd name="connsiteX7" fmla="*/ 410547 w 11430000"/>
              <a:gd name="connsiteY7" fmla="*/ 317241 h 5843002"/>
              <a:gd name="connsiteX8" fmla="*/ 447869 w 11430000"/>
              <a:gd name="connsiteY8" fmla="*/ 382555 h 5843002"/>
              <a:gd name="connsiteX9" fmla="*/ 457200 w 11430000"/>
              <a:gd name="connsiteY9" fmla="*/ 429208 h 5843002"/>
              <a:gd name="connsiteX10" fmla="*/ 466531 w 11430000"/>
              <a:gd name="connsiteY10" fmla="*/ 457200 h 5843002"/>
              <a:gd name="connsiteX11" fmla="*/ 485192 w 11430000"/>
              <a:gd name="connsiteY11" fmla="*/ 550506 h 5843002"/>
              <a:gd name="connsiteX12" fmla="*/ 503853 w 11430000"/>
              <a:gd name="connsiteY12" fmla="*/ 746449 h 5843002"/>
              <a:gd name="connsiteX13" fmla="*/ 513184 w 11430000"/>
              <a:gd name="connsiteY13" fmla="*/ 774441 h 5843002"/>
              <a:gd name="connsiteX14" fmla="*/ 522514 w 11430000"/>
              <a:gd name="connsiteY14" fmla="*/ 839755 h 5843002"/>
              <a:gd name="connsiteX15" fmla="*/ 541175 w 11430000"/>
              <a:gd name="connsiteY15" fmla="*/ 905069 h 5843002"/>
              <a:gd name="connsiteX16" fmla="*/ 559837 w 11430000"/>
              <a:gd name="connsiteY16" fmla="*/ 979714 h 5843002"/>
              <a:gd name="connsiteX17" fmla="*/ 569167 w 11430000"/>
              <a:gd name="connsiteY17" fmla="*/ 1007706 h 5843002"/>
              <a:gd name="connsiteX18" fmla="*/ 578498 w 11430000"/>
              <a:gd name="connsiteY18" fmla="*/ 1045028 h 5843002"/>
              <a:gd name="connsiteX19" fmla="*/ 597159 w 11430000"/>
              <a:gd name="connsiteY19" fmla="*/ 1101012 h 5843002"/>
              <a:gd name="connsiteX20" fmla="*/ 615820 w 11430000"/>
              <a:gd name="connsiteY20" fmla="*/ 1156996 h 5843002"/>
              <a:gd name="connsiteX21" fmla="*/ 625151 w 11430000"/>
              <a:gd name="connsiteY21" fmla="*/ 1184988 h 5843002"/>
              <a:gd name="connsiteX22" fmla="*/ 634482 w 11430000"/>
              <a:gd name="connsiteY22" fmla="*/ 1212979 h 5843002"/>
              <a:gd name="connsiteX23" fmla="*/ 653143 w 11430000"/>
              <a:gd name="connsiteY23" fmla="*/ 1296955 h 5843002"/>
              <a:gd name="connsiteX24" fmla="*/ 671804 w 11430000"/>
              <a:gd name="connsiteY24" fmla="*/ 1324947 h 5843002"/>
              <a:gd name="connsiteX25" fmla="*/ 699796 w 11430000"/>
              <a:gd name="connsiteY25" fmla="*/ 1455575 h 5843002"/>
              <a:gd name="connsiteX26" fmla="*/ 709126 w 11430000"/>
              <a:gd name="connsiteY26" fmla="*/ 1492898 h 5843002"/>
              <a:gd name="connsiteX27" fmla="*/ 718457 w 11430000"/>
              <a:gd name="connsiteY27" fmla="*/ 1520890 h 5843002"/>
              <a:gd name="connsiteX28" fmla="*/ 727788 w 11430000"/>
              <a:gd name="connsiteY28" fmla="*/ 1576873 h 5843002"/>
              <a:gd name="connsiteX29" fmla="*/ 737118 w 11430000"/>
              <a:gd name="connsiteY29" fmla="*/ 1623526 h 5843002"/>
              <a:gd name="connsiteX30" fmla="*/ 746449 w 11430000"/>
              <a:gd name="connsiteY30" fmla="*/ 1726163 h 5843002"/>
              <a:gd name="connsiteX31" fmla="*/ 755779 w 11430000"/>
              <a:gd name="connsiteY31" fmla="*/ 1800808 h 5843002"/>
              <a:gd name="connsiteX32" fmla="*/ 746449 w 11430000"/>
              <a:gd name="connsiteY32" fmla="*/ 2183363 h 5843002"/>
              <a:gd name="connsiteX33" fmla="*/ 737118 w 11430000"/>
              <a:gd name="connsiteY33" fmla="*/ 2276669 h 5843002"/>
              <a:gd name="connsiteX34" fmla="*/ 718457 w 11430000"/>
              <a:gd name="connsiteY34" fmla="*/ 2416628 h 5843002"/>
              <a:gd name="connsiteX35" fmla="*/ 709126 w 11430000"/>
              <a:gd name="connsiteY35" fmla="*/ 2509934 h 5843002"/>
              <a:gd name="connsiteX36" fmla="*/ 699796 w 11430000"/>
              <a:gd name="connsiteY36" fmla="*/ 2537926 h 5843002"/>
              <a:gd name="connsiteX37" fmla="*/ 690465 w 11430000"/>
              <a:gd name="connsiteY37" fmla="*/ 2640563 h 5843002"/>
              <a:gd name="connsiteX38" fmla="*/ 671804 w 11430000"/>
              <a:gd name="connsiteY38" fmla="*/ 2715208 h 5843002"/>
              <a:gd name="connsiteX39" fmla="*/ 653143 w 11430000"/>
              <a:gd name="connsiteY39" fmla="*/ 2817845 h 5843002"/>
              <a:gd name="connsiteX40" fmla="*/ 643812 w 11430000"/>
              <a:gd name="connsiteY40" fmla="*/ 2939143 h 5843002"/>
              <a:gd name="connsiteX41" fmla="*/ 615820 w 11430000"/>
              <a:gd name="connsiteY41" fmla="*/ 3069771 h 5843002"/>
              <a:gd name="connsiteX42" fmla="*/ 587828 w 11430000"/>
              <a:gd name="connsiteY42" fmla="*/ 3153747 h 5843002"/>
              <a:gd name="connsiteX43" fmla="*/ 559837 w 11430000"/>
              <a:gd name="connsiteY43" fmla="*/ 3247053 h 5843002"/>
              <a:gd name="connsiteX44" fmla="*/ 550506 w 11430000"/>
              <a:gd name="connsiteY44" fmla="*/ 3275045 h 5843002"/>
              <a:gd name="connsiteX45" fmla="*/ 513184 w 11430000"/>
              <a:gd name="connsiteY45" fmla="*/ 3349690 h 5843002"/>
              <a:gd name="connsiteX46" fmla="*/ 494522 w 11430000"/>
              <a:gd name="connsiteY46" fmla="*/ 3387012 h 5843002"/>
              <a:gd name="connsiteX47" fmla="*/ 485192 w 11430000"/>
              <a:gd name="connsiteY47" fmla="*/ 3442996 h 5843002"/>
              <a:gd name="connsiteX48" fmla="*/ 475861 w 11430000"/>
              <a:gd name="connsiteY48" fmla="*/ 3470988 h 5843002"/>
              <a:gd name="connsiteX49" fmla="*/ 457200 w 11430000"/>
              <a:gd name="connsiteY49" fmla="*/ 3554963 h 5843002"/>
              <a:gd name="connsiteX50" fmla="*/ 447869 w 11430000"/>
              <a:gd name="connsiteY50" fmla="*/ 3741575 h 5843002"/>
              <a:gd name="connsiteX51" fmla="*/ 429208 w 11430000"/>
              <a:gd name="connsiteY51" fmla="*/ 3825551 h 5843002"/>
              <a:gd name="connsiteX52" fmla="*/ 419877 w 11430000"/>
              <a:gd name="connsiteY52" fmla="*/ 3872204 h 5843002"/>
              <a:gd name="connsiteX53" fmla="*/ 401216 w 11430000"/>
              <a:gd name="connsiteY53" fmla="*/ 3937518 h 5843002"/>
              <a:gd name="connsiteX54" fmla="*/ 382555 w 11430000"/>
              <a:gd name="connsiteY54" fmla="*/ 3974841 h 5843002"/>
              <a:gd name="connsiteX55" fmla="*/ 354563 w 11430000"/>
              <a:gd name="connsiteY55" fmla="*/ 4040155 h 5843002"/>
              <a:gd name="connsiteX56" fmla="*/ 345233 w 11430000"/>
              <a:gd name="connsiteY56" fmla="*/ 4068147 h 5843002"/>
              <a:gd name="connsiteX57" fmla="*/ 335902 w 11430000"/>
              <a:gd name="connsiteY57" fmla="*/ 4105469 h 5843002"/>
              <a:gd name="connsiteX58" fmla="*/ 317241 w 11430000"/>
              <a:gd name="connsiteY58" fmla="*/ 4142792 h 5843002"/>
              <a:gd name="connsiteX59" fmla="*/ 298579 w 11430000"/>
              <a:gd name="connsiteY59" fmla="*/ 4226767 h 5843002"/>
              <a:gd name="connsiteX60" fmla="*/ 317241 w 11430000"/>
              <a:gd name="connsiteY60" fmla="*/ 4338734 h 5843002"/>
              <a:gd name="connsiteX61" fmla="*/ 335902 w 11430000"/>
              <a:gd name="connsiteY61" fmla="*/ 4394718 h 5843002"/>
              <a:gd name="connsiteX62" fmla="*/ 363894 w 11430000"/>
              <a:gd name="connsiteY62" fmla="*/ 4413379 h 5843002"/>
              <a:gd name="connsiteX63" fmla="*/ 382555 w 11430000"/>
              <a:gd name="connsiteY63" fmla="*/ 4450702 h 5843002"/>
              <a:gd name="connsiteX64" fmla="*/ 438539 w 11430000"/>
              <a:gd name="connsiteY64" fmla="*/ 4488024 h 5843002"/>
              <a:gd name="connsiteX65" fmla="*/ 494522 w 11430000"/>
              <a:gd name="connsiteY65" fmla="*/ 4525347 h 5843002"/>
              <a:gd name="connsiteX66" fmla="*/ 531845 w 11430000"/>
              <a:gd name="connsiteY66" fmla="*/ 4534677 h 5843002"/>
              <a:gd name="connsiteX67" fmla="*/ 559837 w 11430000"/>
              <a:gd name="connsiteY67" fmla="*/ 4553339 h 5843002"/>
              <a:gd name="connsiteX68" fmla="*/ 597159 w 11430000"/>
              <a:gd name="connsiteY68" fmla="*/ 4562669 h 5843002"/>
              <a:gd name="connsiteX69" fmla="*/ 625151 w 11430000"/>
              <a:gd name="connsiteY69" fmla="*/ 4572000 h 5843002"/>
              <a:gd name="connsiteX70" fmla="*/ 662473 w 11430000"/>
              <a:gd name="connsiteY70" fmla="*/ 4581330 h 5843002"/>
              <a:gd name="connsiteX71" fmla="*/ 690465 w 11430000"/>
              <a:gd name="connsiteY71" fmla="*/ 4590661 h 5843002"/>
              <a:gd name="connsiteX72" fmla="*/ 755779 w 11430000"/>
              <a:gd name="connsiteY72" fmla="*/ 4618653 h 5843002"/>
              <a:gd name="connsiteX73" fmla="*/ 793102 w 11430000"/>
              <a:gd name="connsiteY73" fmla="*/ 4627983 h 5843002"/>
              <a:gd name="connsiteX74" fmla="*/ 821094 w 11430000"/>
              <a:gd name="connsiteY74" fmla="*/ 4637314 h 5843002"/>
              <a:gd name="connsiteX75" fmla="*/ 895739 w 11430000"/>
              <a:gd name="connsiteY75" fmla="*/ 4655975 h 5843002"/>
              <a:gd name="connsiteX76" fmla="*/ 923731 w 11430000"/>
              <a:gd name="connsiteY76" fmla="*/ 4674637 h 5843002"/>
              <a:gd name="connsiteX77" fmla="*/ 1129004 w 11430000"/>
              <a:gd name="connsiteY77" fmla="*/ 4702628 h 5843002"/>
              <a:gd name="connsiteX78" fmla="*/ 1175657 w 11430000"/>
              <a:gd name="connsiteY78" fmla="*/ 4711959 h 5843002"/>
              <a:gd name="connsiteX79" fmla="*/ 1511559 w 11430000"/>
              <a:gd name="connsiteY79" fmla="*/ 4693298 h 5843002"/>
              <a:gd name="connsiteX80" fmla="*/ 1576873 w 11430000"/>
              <a:gd name="connsiteY80" fmla="*/ 4674637 h 5843002"/>
              <a:gd name="connsiteX81" fmla="*/ 1604865 w 11430000"/>
              <a:gd name="connsiteY81" fmla="*/ 4665306 h 5843002"/>
              <a:gd name="connsiteX82" fmla="*/ 1651518 w 11430000"/>
              <a:gd name="connsiteY82" fmla="*/ 4655975 h 5843002"/>
              <a:gd name="connsiteX83" fmla="*/ 1726163 w 11430000"/>
              <a:gd name="connsiteY83" fmla="*/ 4637314 h 5843002"/>
              <a:gd name="connsiteX84" fmla="*/ 1800808 w 11430000"/>
              <a:gd name="connsiteY84" fmla="*/ 4627983 h 5843002"/>
              <a:gd name="connsiteX85" fmla="*/ 1838131 w 11430000"/>
              <a:gd name="connsiteY85" fmla="*/ 4618653 h 5843002"/>
              <a:gd name="connsiteX86" fmla="*/ 1903445 w 11430000"/>
              <a:gd name="connsiteY86" fmla="*/ 4609322 h 5843002"/>
              <a:gd name="connsiteX87" fmla="*/ 2024743 w 11430000"/>
              <a:gd name="connsiteY87" fmla="*/ 4590661 h 5843002"/>
              <a:gd name="connsiteX88" fmla="*/ 2174033 w 11430000"/>
              <a:gd name="connsiteY88" fmla="*/ 4572000 h 5843002"/>
              <a:gd name="connsiteX89" fmla="*/ 2202024 w 11430000"/>
              <a:gd name="connsiteY89" fmla="*/ 4562669 h 5843002"/>
              <a:gd name="connsiteX90" fmla="*/ 2276669 w 11430000"/>
              <a:gd name="connsiteY90" fmla="*/ 4544008 h 5843002"/>
              <a:gd name="connsiteX91" fmla="*/ 2295331 w 11430000"/>
              <a:gd name="connsiteY91" fmla="*/ 4516016 h 5843002"/>
              <a:gd name="connsiteX92" fmla="*/ 2351314 w 11430000"/>
              <a:gd name="connsiteY92" fmla="*/ 4478694 h 5843002"/>
              <a:gd name="connsiteX93" fmla="*/ 2369975 w 11430000"/>
              <a:gd name="connsiteY93" fmla="*/ 4450702 h 5843002"/>
              <a:gd name="connsiteX94" fmla="*/ 2425959 w 11430000"/>
              <a:gd name="connsiteY94" fmla="*/ 4404049 h 5843002"/>
              <a:gd name="connsiteX95" fmla="*/ 2472612 w 11430000"/>
              <a:gd name="connsiteY95" fmla="*/ 4329404 h 5843002"/>
              <a:gd name="connsiteX96" fmla="*/ 2528596 w 11430000"/>
              <a:gd name="connsiteY96" fmla="*/ 4254759 h 5843002"/>
              <a:gd name="connsiteX97" fmla="*/ 2537926 w 11430000"/>
              <a:gd name="connsiteY97" fmla="*/ 4226767 h 5843002"/>
              <a:gd name="connsiteX98" fmla="*/ 2603241 w 11430000"/>
              <a:gd name="connsiteY98" fmla="*/ 4133461 h 5843002"/>
              <a:gd name="connsiteX99" fmla="*/ 2612571 w 11430000"/>
              <a:gd name="connsiteY99" fmla="*/ 4105469 h 5843002"/>
              <a:gd name="connsiteX100" fmla="*/ 2668555 w 11430000"/>
              <a:gd name="connsiteY100" fmla="*/ 4030824 h 5843002"/>
              <a:gd name="connsiteX101" fmla="*/ 2687216 w 11430000"/>
              <a:gd name="connsiteY101" fmla="*/ 3974841 h 5843002"/>
              <a:gd name="connsiteX102" fmla="*/ 2733869 w 11430000"/>
              <a:gd name="connsiteY102" fmla="*/ 3909526 h 5843002"/>
              <a:gd name="connsiteX103" fmla="*/ 2761861 w 11430000"/>
              <a:gd name="connsiteY103" fmla="*/ 3853543 h 5843002"/>
              <a:gd name="connsiteX104" fmla="*/ 2780522 w 11430000"/>
              <a:gd name="connsiteY104" fmla="*/ 3797559 h 5843002"/>
              <a:gd name="connsiteX105" fmla="*/ 2789853 w 11430000"/>
              <a:gd name="connsiteY105" fmla="*/ 3769567 h 5843002"/>
              <a:gd name="connsiteX106" fmla="*/ 2817845 w 11430000"/>
              <a:gd name="connsiteY106" fmla="*/ 3713583 h 5843002"/>
              <a:gd name="connsiteX107" fmla="*/ 2836506 w 11430000"/>
              <a:gd name="connsiteY107" fmla="*/ 3657600 h 5843002"/>
              <a:gd name="connsiteX108" fmla="*/ 2845837 w 11430000"/>
              <a:gd name="connsiteY108" fmla="*/ 3629608 h 5843002"/>
              <a:gd name="connsiteX109" fmla="*/ 2873828 w 11430000"/>
              <a:gd name="connsiteY109" fmla="*/ 3592286 h 5843002"/>
              <a:gd name="connsiteX110" fmla="*/ 2901820 w 11430000"/>
              <a:gd name="connsiteY110" fmla="*/ 3517641 h 5843002"/>
              <a:gd name="connsiteX111" fmla="*/ 2929812 w 11430000"/>
              <a:gd name="connsiteY111" fmla="*/ 3452326 h 5843002"/>
              <a:gd name="connsiteX112" fmla="*/ 2967135 w 11430000"/>
              <a:gd name="connsiteY112" fmla="*/ 3387012 h 5843002"/>
              <a:gd name="connsiteX113" fmla="*/ 3004457 w 11430000"/>
              <a:gd name="connsiteY113" fmla="*/ 3303037 h 5843002"/>
              <a:gd name="connsiteX114" fmla="*/ 3013788 w 11430000"/>
              <a:gd name="connsiteY114" fmla="*/ 3265714 h 5843002"/>
              <a:gd name="connsiteX115" fmla="*/ 3041779 w 11430000"/>
              <a:gd name="connsiteY115" fmla="*/ 3200400 h 5843002"/>
              <a:gd name="connsiteX116" fmla="*/ 3060441 w 11430000"/>
              <a:gd name="connsiteY116" fmla="*/ 3181739 h 5843002"/>
              <a:gd name="connsiteX117" fmla="*/ 3079102 w 11430000"/>
              <a:gd name="connsiteY117" fmla="*/ 3125755 h 5843002"/>
              <a:gd name="connsiteX118" fmla="*/ 3125755 w 11430000"/>
              <a:gd name="connsiteY118" fmla="*/ 3051110 h 5843002"/>
              <a:gd name="connsiteX119" fmla="*/ 3144416 w 11430000"/>
              <a:gd name="connsiteY119" fmla="*/ 2995126 h 5843002"/>
              <a:gd name="connsiteX120" fmla="*/ 3153747 w 11430000"/>
              <a:gd name="connsiteY120" fmla="*/ 2957804 h 5843002"/>
              <a:gd name="connsiteX121" fmla="*/ 3172408 w 11430000"/>
              <a:gd name="connsiteY121" fmla="*/ 2929812 h 5843002"/>
              <a:gd name="connsiteX122" fmla="*/ 3181739 w 11430000"/>
              <a:gd name="connsiteY122" fmla="*/ 2901820 h 5843002"/>
              <a:gd name="connsiteX123" fmla="*/ 3200400 w 11430000"/>
              <a:gd name="connsiteY123" fmla="*/ 2873828 h 5843002"/>
              <a:gd name="connsiteX124" fmla="*/ 3209731 w 11430000"/>
              <a:gd name="connsiteY124" fmla="*/ 2845837 h 5843002"/>
              <a:gd name="connsiteX125" fmla="*/ 3247053 w 11430000"/>
              <a:gd name="connsiteY125" fmla="*/ 2799183 h 5843002"/>
              <a:gd name="connsiteX126" fmla="*/ 3256384 w 11430000"/>
              <a:gd name="connsiteY126" fmla="*/ 2771192 h 5843002"/>
              <a:gd name="connsiteX127" fmla="*/ 3275045 w 11430000"/>
              <a:gd name="connsiteY127" fmla="*/ 2743200 h 5843002"/>
              <a:gd name="connsiteX128" fmla="*/ 3303037 w 11430000"/>
              <a:gd name="connsiteY128" fmla="*/ 2677886 h 5843002"/>
              <a:gd name="connsiteX129" fmla="*/ 3321698 w 11430000"/>
              <a:gd name="connsiteY129" fmla="*/ 2640563 h 5843002"/>
              <a:gd name="connsiteX130" fmla="*/ 3359020 w 11430000"/>
              <a:gd name="connsiteY130" fmla="*/ 2584579 h 5843002"/>
              <a:gd name="connsiteX131" fmla="*/ 3368351 w 11430000"/>
              <a:gd name="connsiteY131" fmla="*/ 2556588 h 5843002"/>
              <a:gd name="connsiteX132" fmla="*/ 3387012 w 11430000"/>
              <a:gd name="connsiteY132" fmla="*/ 2537926 h 5843002"/>
              <a:gd name="connsiteX133" fmla="*/ 3415004 w 11430000"/>
              <a:gd name="connsiteY133" fmla="*/ 2500604 h 5843002"/>
              <a:gd name="connsiteX134" fmla="*/ 3442996 w 11430000"/>
              <a:gd name="connsiteY134" fmla="*/ 2472612 h 5843002"/>
              <a:gd name="connsiteX135" fmla="*/ 3461657 w 11430000"/>
              <a:gd name="connsiteY135" fmla="*/ 2444620 h 5843002"/>
              <a:gd name="connsiteX136" fmla="*/ 3517641 w 11430000"/>
              <a:gd name="connsiteY136" fmla="*/ 2388637 h 5843002"/>
              <a:gd name="connsiteX137" fmla="*/ 3554963 w 11430000"/>
              <a:gd name="connsiteY137" fmla="*/ 2341983 h 5843002"/>
              <a:gd name="connsiteX138" fmla="*/ 3582955 w 11430000"/>
              <a:gd name="connsiteY138" fmla="*/ 2323322 h 5843002"/>
              <a:gd name="connsiteX139" fmla="*/ 3657600 w 11430000"/>
              <a:gd name="connsiteY139" fmla="*/ 2248677 h 5843002"/>
              <a:gd name="connsiteX140" fmla="*/ 3685592 w 11430000"/>
              <a:gd name="connsiteY140" fmla="*/ 2220686 h 5843002"/>
              <a:gd name="connsiteX141" fmla="*/ 3704253 w 11430000"/>
              <a:gd name="connsiteY141" fmla="*/ 2202024 h 5843002"/>
              <a:gd name="connsiteX142" fmla="*/ 3732245 w 11430000"/>
              <a:gd name="connsiteY142" fmla="*/ 2183363 h 5843002"/>
              <a:gd name="connsiteX143" fmla="*/ 3788228 w 11430000"/>
              <a:gd name="connsiteY143" fmla="*/ 2127379 h 5843002"/>
              <a:gd name="connsiteX144" fmla="*/ 3844212 w 11430000"/>
              <a:gd name="connsiteY144" fmla="*/ 2090057 h 5843002"/>
              <a:gd name="connsiteX145" fmla="*/ 3872204 w 11430000"/>
              <a:gd name="connsiteY145" fmla="*/ 2071396 h 5843002"/>
              <a:gd name="connsiteX146" fmla="*/ 3909526 w 11430000"/>
              <a:gd name="connsiteY146" fmla="*/ 2043404 h 5843002"/>
              <a:gd name="connsiteX147" fmla="*/ 3946849 w 11430000"/>
              <a:gd name="connsiteY147" fmla="*/ 2024743 h 5843002"/>
              <a:gd name="connsiteX148" fmla="*/ 4002833 w 11430000"/>
              <a:gd name="connsiteY148" fmla="*/ 1996751 h 5843002"/>
              <a:gd name="connsiteX149" fmla="*/ 4040155 w 11430000"/>
              <a:gd name="connsiteY149" fmla="*/ 1968759 h 5843002"/>
              <a:gd name="connsiteX150" fmla="*/ 4077477 w 11430000"/>
              <a:gd name="connsiteY150" fmla="*/ 1950098 h 5843002"/>
              <a:gd name="connsiteX151" fmla="*/ 4105469 w 11430000"/>
              <a:gd name="connsiteY151" fmla="*/ 1922106 h 5843002"/>
              <a:gd name="connsiteX152" fmla="*/ 4142792 w 11430000"/>
              <a:gd name="connsiteY152" fmla="*/ 1912775 h 5843002"/>
              <a:gd name="connsiteX153" fmla="*/ 4198775 w 11430000"/>
              <a:gd name="connsiteY153" fmla="*/ 1875453 h 5843002"/>
              <a:gd name="connsiteX154" fmla="*/ 4226767 w 11430000"/>
              <a:gd name="connsiteY154" fmla="*/ 1866122 h 5843002"/>
              <a:gd name="connsiteX155" fmla="*/ 4292082 w 11430000"/>
              <a:gd name="connsiteY155" fmla="*/ 1828800 h 5843002"/>
              <a:gd name="connsiteX156" fmla="*/ 4404049 w 11430000"/>
              <a:gd name="connsiteY156" fmla="*/ 1800808 h 5843002"/>
              <a:gd name="connsiteX157" fmla="*/ 4441371 w 11430000"/>
              <a:gd name="connsiteY157" fmla="*/ 1782147 h 5843002"/>
              <a:gd name="connsiteX158" fmla="*/ 4525347 w 11430000"/>
              <a:gd name="connsiteY158" fmla="*/ 1763486 h 5843002"/>
              <a:gd name="connsiteX159" fmla="*/ 4637314 w 11430000"/>
              <a:gd name="connsiteY159" fmla="*/ 1735494 h 5843002"/>
              <a:gd name="connsiteX160" fmla="*/ 4674637 w 11430000"/>
              <a:gd name="connsiteY160" fmla="*/ 1726163 h 5843002"/>
              <a:gd name="connsiteX161" fmla="*/ 4711959 w 11430000"/>
              <a:gd name="connsiteY161" fmla="*/ 1707502 h 5843002"/>
              <a:gd name="connsiteX162" fmla="*/ 4795935 w 11430000"/>
              <a:gd name="connsiteY162" fmla="*/ 1698171 h 5843002"/>
              <a:gd name="connsiteX163" fmla="*/ 4851918 w 11430000"/>
              <a:gd name="connsiteY163" fmla="*/ 1688841 h 5843002"/>
              <a:gd name="connsiteX164" fmla="*/ 5019869 w 11430000"/>
              <a:gd name="connsiteY164" fmla="*/ 1651518 h 5843002"/>
              <a:gd name="connsiteX165" fmla="*/ 5150498 w 11430000"/>
              <a:gd name="connsiteY165" fmla="*/ 1632857 h 5843002"/>
              <a:gd name="connsiteX166" fmla="*/ 5206482 w 11430000"/>
              <a:gd name="connsiteY166" fmla="*/ 1623526 h 5843002"/>
              <a:gd name="connsiteX167" fmla="*/ 5234473 w 11430000"/>
              <a:gd name="connsiteY167" fmla="*/ 1614196 h 5843002"/>
              <a:gd name="connsiteX168" fmla="*/ 5346441 w 11430000"/>
              <a:gd name="connsiteY168" fmla="*/ 1595534 h 5843002"/>
              <a:gd name="connsiteX169" fmla="*/ 5402424 w 11430000"/>
              <a:gd name="connsiteY169" fmla="*/ 1586204 h 5843002"/>
              <a:gd name="connsiteX170" fmla="*/ 5449077 w 11430000"/>
              <a:gd name="connsiteY170" fmla="*/ 1576873 h 5843002"/>
              <a:gd name="connsiteX171" fmla="*/ 5561045 w 11430000"/>
              <a:gd name="connsiteY171" fmla="*/ 1567543 h 5843002"/>
              <a:gd name="connsiteX172" fmla="*/ 5673012 w 11430000"/>
              <a:gd name="connsiteY172" fmla="*/ 1548881 h 5843002"/>
              <a:gd name="connsiteX173" fmla="*/ 5701004 w 11430000"/>
              <a:gd name="connsiteY173" fmla="*/ 1539551 h 5843002"/>
              <a:gd name="connsiteX174" fmla="*/ 5775649 w 11430000"/>
              <a:gd name="connsiteY174" fmla="*/ 1530220 h 5843002"/>
              <a:gd name="connsiteX175" fmla="*/ 5850294 w 11430000"/>
              <a:gd name="connsiteY175" fmla="*/ 1511559 h 5843002"/>
              <a:gd name="connsiteX176" fmla="*/ 5924939 w 11430000"/>
              <a:gd name="connsiteY176" fmla="*/ 1502228 h 5843002"/>
              <a:gd name="connsiteX177" fmla="*/ 5962261 w 11430000"/>
              <a:gd name="connsiteY177" fmla="*/ 1492898 h 5843002"/>
              <a:gd name="connsiteX178" fmla="*/ 6064898 w 11430000"/>
              <a:gd name="connsiteY178" fmla="*/ 1483567 h 5843002"/>
              <a:gd name="connsiteX179" fmla="*/ 6120882 w 11430000"/>
              <a:gd name="connsiteY179" fmla="*/ 1474237 h 5843002"/>
              <a:gd name="connsiteX180" fmla="*/ 6447453 w 11430000"/>
              <a:gd name="connsiteY180" fmla="*/ 1455575 h 5843002"/>
              <a:gd name="connsiteX181" fmla="*/ 6606073 w 11430000"/>
              <a:gd name="connsiteY181" fmla="*/ 1446245 h 5843002"/>
              <a:gd name="connsiteX182" fmla="*/ 6699379 w 11430000"/>
              <a:gd name="connsiteY182" fmla="*/ 1436914 h 5843002"/>
              <a:gd name="connsiteX183" fmla="*/ 6783355 w 11430000"/>
              <a:gd name="connsiteY183" fmla="*/ 1427583 h 5843002"/>
              <a:gd name="connsiteX184" fmla="*/ 7081935 w 11430000"/>
              <a:gd name="connsiteY184" fmla="*/ 1408922 h 5843002"/>
              <a:gd name="connsiteX185" fmla="*/ 7492482 w 11430000"/>
              <a:gd name="connsiteY185" fmla="*/ 1418253 h 5843002"/>
              <a:gd name="connsiteX186" fmla="*/ 7576457 w 11430000"/>
              <a:gd name="connsiteY186" fmla="*/ 1427583 h 5843002"/>
              <a:gd name="connsiteX187" fmla="*/ 7791061 w 11430000"/>
              <a:gd name="connsiteY187" fmla="*/ 1436914 h 5843002"/>
              <a:gd name="connsiteX188" fmla="*/ 7893698 w 11430000"/>
              <a:gd name="connsiteY188" fmla="*/ 1446245 h 5843002"/>
              <a:gd name="connsiteX189" fmla="*/ 7977673 w 11430000"/>
              <a:gd name="connsiteY189" fmla="*/ 1455575 h 5843002"/>
              <a:gd name="connsiteX190" fmla="*/ 8173616 w 11430000"/>
              <a:gd name="connsiteY190" fmla="*/ 1464906 h 5843002"/>
              <a:gd name="connsiteX191" fmla="*/ 8808098 w 11430000"/>
              <a:gd name="connsiteY191" fmla="*/ 1483567 h 5843002"/>
              <a:gd name="connsiteX192" fmla="*/ 8910735 w 11430000"/>
              <a:gd name="connsiteY192" fmla="*/ 1492898 h 5843002"/>
              <a:gd name="connsiteX193" fmla="*/ 8948057 w 11430000"/>
              <a:gd name="connsiteY193" fmla="*/ 1502228 h 5843002"/>
              <a:gd name="connsiteX194" fmla="*/ 9097347 w 11430000"/>
              <a:gd name="connsiteY194" fmla="*/ 1530220 h 5843002"/>
              <a:gd name="connsiteX195" fmla="*/ 9190653 w 11430000"/>
              <a:gd name="connsiteY195" fmla="*/ 1548881 h 5843002"/>
              <a:gd name="connsiteX196" fmla="*/ 9218645 w 11430000"/>
              <a:gd name="connsiteY196" fmla="*/ 1558212 h 5843002"/>
              <a:gd name="connsiteX197" fmla="*/ 9311951 w 11430000"/>
              <a:gd name="connsiteY197" fmla="*/ 1567543 h 5843002"/>
              <a:gd name="connsiteX198" fmla="*/ 9367935 w 11430000"/>
              <a:gd name="connsiteY198" fmla="*/ 1576873 h 5843002"/>
              <a:gd name="connsiteX199" fmla="*/ 9395926 w 11430000"/>
              <a:gd name="connsiteY199" fmla="*/ 1586204 h 5843002"/>
              <a:gd name="connsiteX200" fmla="*/ 9545216 w 11430000"/>
              <a:gd name="connsiteY200" fmla="*/ 1614196 h 5843002"/>
              <a:gd name="connsiteX201" fmla="*/ 9629192 w 11430000"/>
              <a:gd name="connsiteY201" fmla="*/ 1632857 h 5843002"/>
              <a:gd name="connsiteX202" fmla="*/ 9666514 w 11430000"/>
              <a:gd name="connsiteY202" fmla="*/ 1642188 h 5843002"/>
              <a:gd name="connsiteX203" fmla="*/ 9759820 w 11430000"/>
              <a:gd name="connsiteY203" fmla="*/ 1660849 h 5843002"/>
              <a:gd name="connsiteX204" fmla="*/ 9825135 w 11430000"/>
              <a:gd name="connsiteY204" fmla="*/ 1688841 h 5843002"/>
              <a:gd name="connsiteX205" fmla="*/ 9853126 w 11430000"/>
              <a:gd name="connsiteY205" fmla="*/ 1707502 h 5843002"/>
              <a:gd name="connsiteX206" fmla="*/ 9890449 w 11430000"/>
              <a:gd name="connsiteY206" fmla="*/ 1726163 h 5843002"/>
              <a:gd name="connsiteX207" fmla="*/ 9918441 w 11430000"/>
              <a:gd name="connsiteY207" fmla="*/ 1754155 h 5843002"/>
              <a:gd name="connsiteX208" fmla="*/ 9946433 w 11430000"/>
              <a:gd name="connsiteY208" fmla="*/ 1763486 h 5843002"/>
              <a:gd name="connsiteX209" fmla="*/ 10021077 w 11430000"/>
              <a:gd name="connsiteY209" fmla="*/ 1819469 h 5843002"/>
              <a:gd name="connsiteX210" fmla="*/ 10021077 w 11430000"/>
              <a:gd name="connsiteY210" fmla="*/ 1819469 h 5843002"/>
              <a:gd name="connsiteX211" fmla="*/ 10086392 w 11430000"/>
              <a:gd name="connsiteY211" fmla="*/ 1884783 h 5843002"/>
              <a:gd name="connsiteX212" fmla="*/ 10161037 w 11430000"/>
              <a:gd name="connsiteY212" fmla="*/ 1931437 h 5843002"/>
              <a:gd name="connsiteX213" fmla="*/ 10189028 w 11430000"/>
              <a:gd name="connsiteY213" fmla="*/ 1968759 h 5843002"/>
              <a:gd name="connsiteX214" fmla="*/ 10207690 w 11430000"/>
              <a:gd name="connsiteY214" fmla="*/ 1996751 h 5843002"/>
              <a:gd name="connsiteX215" fmla="*/ 10235682 w 11430000"/>
              <a:gd name="connsiteY215" fmla="*/ 2015412 h 5843002"/>
              <a:gd name="connsiteX216" fmla="*/ 10310326 w 11430000"/>
              <a:gd name="connsiteY216" fmla="*/ 2108718 h 5843002"/>
              <a:gd name="connsiteX217" fmla="*/ 10347649 w 11430000"/>
              <a:gd name="connsiteY217" fmla="*/ 2146041 h 5843002"/>
              <a:gd name="connsiteX218" fmla="*/ 10403633 w 11430000"/>
              <a:gd name="connsiteY218" fmla="*/ 2220686 h 5843002"/>
              <a:gd name="connsiteX219" fmla="*/ 10431624 w 11430000"/>
              <a:gd name="connsiteY219" fmla="*/ 2258008 h 5843002"/>
              <a:gd name="connsiteX220" fmla="*/ 10450286 w 11430000"/>
              <a:gd name="connsiteY220" fmla="*/ 2276669 h 5843002"/>
              <a:gd name="connsiteX221" fmla="*/ 10496939 w 11430000"/>
              <a:gd name="connsiteY221" fmla="*/ 2341983 h 5843002"/>
              <a:gd name="connsiteX222" fmla="*/ 10534261 w 11430000"/>
              <a:gd name="connsiteY222" fmla="*/ 2397967 h 5843002"/>
              <a:gd name="connsiteX223" fmla="*/ 10543592 w 11430000"/>
              <a:gd name="connsiteY223" fmla="*/ 2425959 h 5843002"/>
              <a:gd name="connsiteX224" fmla="*/ 10580914 w 11430000"/>
              <a:gd name="connsiteY224" fmla="*/ 2463281 h 5843002"/>
              <a:gd name="connsiteX225" fmla="*/ 10608906 w 11430000"/>
              <a:gd name="connsiteY225" fmla="*/ 2528596 h 5843002"/>
              <a:gd name="connsiteX226" fmla="*/ 10646228 w 11430000"/>
              <a:gd name="connsiteY226" fmla="*/ 2603241 h 5843002"/>
              <a:gd name="connsiteX227" fmla="*/ 10674220 w 11430000"/>
              <a:gd name="connsiteY227" fmla="*/ 2649894 h 5843002"/>
              <a:gd name="connsiteX228" fmla="*/ 10702212 w 11430000"/>
              <a:gd name="connsiteY228" fmla="*/ 2715208 h 5843002"/>
              <a:gd name="connsiteX229" fmla="*/ 10730204 w 11430000"/>
              <a:gd name="connsiteY229" fmla="*/ 2771192 h 5843002"/>
              <a:gd name="connsiteX230" fmla="*/ 10758196 w 11430000"/>
              <a:gd name="connsiteY230" fmla="*/ 2845837 h 5843002"/>
              <a:gd name="connsiteX231" fmla="*/ 10767526 w 11430000"/>
              <a:gd name="connsiteY231" fmla="*/ 2892490 h 5843002"/>
              <a:gd name="connsiteX232" fmla="*/ 10786188 w 11430000"/>
              <a:gd name="connsiteY232" fmla="*/ 2920481 h 5843002"/>
              <a:gd name="connsiteX233" fmla="*/ 10795518 w 11430000"/>
              <a:gd name="connsiteY233" fmla="*/ 2948473 h 5843002"/>
              <a:gd name="connsiteX234" fmla="*/ 10804849 w 11430000"/>
              <a:gd name="connsiteY234" fmla="*/ 2985796 h 5843002"/>
              <a:gd name="connsiteX235" fmla="*/ 10832841 w 11430000"/>
              <a:gd name="connsiteY235" fmla="*/ 3060441 h 5843002"/>
              <a:gd name="connsiteX236" fmla="*/ 10842171 w 11430000"/>
              <a:gd name="connsiteY236" fmla="*/ 3107094 h 5843002"/>
              <a:gd name="connsiteX237" fmla="*/ 10851502 w 11430000"/>
              <a:gd name="connsiteY237" fmla="*/ 3135086 h 5843002"/>
              <a:gd name="connsiteX238" fmla="*/ 10860833 w 11430000"/>
              <a:gd name="connsiteY238" fmla="*/ 3181739 h 5843002"/>
              <a:gd name="connsiteX239" fmla="*/ 10870163 w 11430000"/>
              <a:gd name="connsiteY239" fmla="*/ 3237722 h 5843002"/>
              <a:gd name="connsiteX240" fmla="*/ 10888824 w 11430000"/>
              <a:gd name="connsiteY240" fmla="*/ 3275045 h 5843002"/>
              <a:gd name="connsiteX241" fmla="*/ 10898155 w 11430000"/>
              <a:gd name="connsiteY241" fmla="*/ 3312367 h 5843002"/>
              <a:gd name="connsiteX242" fmla="*/ 10907486 w 11430000"/>
              <a:gd name="connsiteY242" fmla="*/ 3340359 h 5843002"/>
              <a:gd name="connsiteX243" fmla="*/ 10926147 w 11430000"/>
              <a:gd name="connsiteY243" fmla="*/ 3424334 h 5843002"/>
              <a:gd name="connsiteX244" fmla="*/ 10935477 w 11430000"/>
              <a:gd name="connsiteY244" fmla="*/ 3452326 h 5843002"/>
              <a:gd name="connsiteX245" fmla="*/ 10944808 w 11430000"/>
              <a:gd name="connsiteY245" fmla="*/ 3536302 h 5843002"/>
              <a:gd name="connsiteX246" fmla="*/ 10954139 w 11430000"/>
              <a:gd name="connsiteY246" fmla="*/ 3648269 h 5843002"/>
              <a:gd name="connsiteX247" fmla="*/ 10963469 w 11430000"/>
              <a:gd name="connsiteY247" fmla="*/ 3722914 h 5843002"/>
              <a:gd name="connsiteX248" fmla="*/ 10954139 w 11430000"/>
              <a:gd name="connsiteY248" fmla="*/ 4142792 h 5843002"/>
              <a:gd name="connsiteX249" fmla="*/ 10944808 w 11430000"/>
              <a:gd name="connsiteY249" fmla="*/ 4264090 h 5843002"/>
              <a:gd name="connsiteX250" fmla="*/ 10935477 w 11430000"/>
              <a:gd name="connsiteY250" fmla="*/ 4516016 h 5843002"/>
              <a:gd name="connsiteX251" fmla="*/ 10944808 w 11430000"/>
              <a:gd name="connsiteY251" fmla="*/ 5010539 h 5843002"/>
              <a:gd name="connsiteX252" fmla="*/ 10963469 w 11430000"/>
              <a:gd name="connsiteY252" fmla="*/ 5225143 h 5843002"/>
              <a:gd name="connsiteX253" fmla="*/ 10991461 w 11430000"/>
              <a:gd name="connsiteY253" fmla="*/ 5393094 h 5843002"/>
              <a:gd name="connsiteX254" fmla="*/ 11000792 w 11430000"/>
              <a:gd name="connsiteY254" fmla="*/ 5421086 h 5843002"/>
              <a:gd name="connsiteX255" fmla="*/ 11010122 w 11430000"/>
              <a:gd name="connsiteY255" fmla="*/ 5523722 h 5843002"/>
              <a:gd name="connsiteX256" fmla="*/ 11028784 w 11430000"/>
              <a:gd name="connsiteY256" fmla="*/ 5579706 h 5843002"/>
              <a:gd name="connsiteX257" fmla="*/ 11056775 w 11430000"/>
              <a:gd name="connsiteY257" fmla="*/ 5654351 h 5843002"/>
              <a:gd name="connsiteX258" fmla="*/ 11066106 w 11430000"/>
              <a:gd name="connsiteY258" fmla="*/ 5682343 h 5843002"/>
              <a:gd name="connsiteX259" fmla="*/ 11084767 w 11430000"/>
              <a:gd name="connsiteY259" fmla="*/ 5710334 h 5843002"/>
              <a:gd name="connsiteX260" fmla="*/ 11094098 w 11430000"/>
              <a:gd name="connsiteY260" fmla="*/ 5738326 h 5843002"/>
              <a:gd name="connsiteX261" fmla="*/ 11140751 w 11430000"/>
              <a:gd name="connsiteY261" fmla="*/ 5775649 h 5843002"/>
              <a:gd name="connsiteX262" fmla="*/ 11196735 w 11430000"/>
              <a:gd name="connsiteY262" fmla="*/ 5822302 h 5843002"/>
              <a:gd name="connsiteX263" fmla="*/ 11252718 w 11430000"/>
              <a:gd name="connsiteY263" fmla="*/ 5831632 h 5843002"/>
              <a:gd name="connsiteX264" fmla="*/ 11430000 w 11430000"/>
              <a:gd name="connsiteY264" fmla="*/ 5840963 h 58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11430000" h="5843002">
                <a:moveTo>
                  <a:pt x="0" y="0"/>
                </a:moveTo>
                <a:cubicBezTo>
                  <a:pt x="112166" y="48071"/>
                  <a:pt x="22816" y="2909"/>
                  <a:pt x="111967" y="65314"/>
                </a:cubicBezTo>
                <a:cubicBezTo>
                  <a:pt x="126824" y="75714"/>
                  <a:pt x="143241" y="83694"/>
                  <a:pt x="158620" y="93306"/>
                </a:cubicBezTo>
                <a:cubicBezTo>
                  <a:pt x="168129" y="99249"/>
                  <a:pt x="176875" y="106403"/>
                  <a:pt x="186612" y="111967"/>
                </a:cubicBezTo>
                <a:cubicBezTo>
                  <a:pt x="236597" y="140529"/>
                  <a:pt x="210240" y="118973"/>
                  <a:pt x="251926" y="149290"/>
                </a:cubicBezTo>
                <a:cubicBezTo>
                  <a:pt x="277079" y="167583"/>
                  <a:pt x="309318" y="179395"/>
                  <a:pt x="326571" y="205273"/>
                </a:cubicBezTo>
                <a:cubicBezTo>
                  <a:pt x="353859" y="246204"/>
                  <a:pt x="336262" y="226536"/>
                  <a:pt x="382555" y="261257"/>
                </a:cubicBezTo>
                <a:cubicBezTo>
                  <a:pt x="399663" y="312579"/>
                  <a:pt x="381607" y="266595"/>
                  <a:pt x="410547" y="317241"/>
                </a:cubicBezTo>
                <a:cubicBezTo>
                  <a:pt x="457899" y="400108"/>
                  <a:pt x="402404" y="314357"/>
                  <a:pt x="447869" y="382555"/>
                </a:cubicBezTo>
                <a:cubicBezTo>
                  <a:pt x="450979" y="398106"/>
                  <a:pt x="453353" y="413823"/>
                  <a:pt x="457200" y="429208"/>
                </a:cubicBezTo>
                <a:cubicBezTo>
                  <a:pt x="459586" y="438750"/>
                  <a:pt x="464319" y="447616"/>
                  <a:pt x="466531" y="457200"/>
                </a:cubicBezTo>
                <a:cubicBezTo>
                  <a:pt x="473663" y="488106"/>
                  <a:pt x="485192" y="550506"/>
                  <a:pt x="485192" y="550506"/>
                </a:cubicBezTo>
                <a:cubicBezTo>
                  <a:pt x="488705" y="596176"/>
                  <a:pt x="494278" y="693789"/>
                  <a:pt x="503853" y="746449"/>
                </a:cubicBezTo>
                <a:cubicBezTo>
                  <a:pt x="505612" y="756126"/>
                  <a:pt x="510074" y="765110"/>
                  <a:pt x="513184" y="774441"/>
                </a:cubicBezTo>
                <a:cubicBezTo>
                  <a:pt x="516294" y="796212"/>
                  <a:pt x="518580" y="818117"/>
                  <a:pt x="522514" y="839755"/>
                </a:cubicBezTo>
                <a:cubicBezTo>
                  <a:pt x="530987" y="886355"/>
                  <a:pt x="530278" y="865113"/>
                  <a:pt x="541175" y="905069"/>
                </a:cubicBezTo>
                <a:cubicBezTo>
                  <a:pt x="547923" y="929813"/>
                  <a:pt x="551727" y="955382"/>
                  <a:pt x="559837" y="979714"/>
                </a:cubicBezTo>
                <a:cubicBezTo>
                  <a:pt x="562947" y="989045"/>
                  <a:pt x="566465" y="998249"/>
                  <a:pt x="569167" y="1007706"/>
                </a:cubicBezTo>
                <a:cubicBezTo>
                  <a:pt x="572690" y="1020036"/>
                  <a:pt x="574813" y="1032745"/>
                  <a:pt x="578498" y="1045028"/>
                </a:cubicBezTo>
                <a:cubicBezTo>
                  <a:pt x="584150" y="1063869"/>
                  <a:pt x="590939" y="1082351"/>
                  <a:pt x="597159" y="1101012"/>
                </a:cubicBezTo>
                <a:lnTo>
                  <a:pt x="615820" y="1156996"/>
                </a:lnTo>
                <a:lnTo>
                  <a:pt x="625151" y="1184988"/>
                </a:lnTo>
                <a:cubicBezTo>
                  <a:pt x="628261" y="1194318"/>
                  <a:pt x="632553" y="1203335"/>
                  <a:pt x="634482" y="1212979"/>
                </a:cubicBezTo>
                <a:cubicBezTo>
                  <a:pt x="636144" y="1221288"/>
                  <a:pt x="648200" y="1285421"/>
                  <a:pt x="653143" y="1296955"/>
                </a:cubicBezTo>
                <a:cubicBezTo>
                  <a:pt x="657560" y="1307262"/>
                  <a:pt x="665584" y="1315616"/>
                  <a:pt x="671804" y="1324947"/>
                </a:cubicBezTo>
                <a:cubicBezTo>
                  <a:pt x="685352" y="1406233"/>
                  <a:pt x="676546" y="1362570"/>
                  <a:pt x="699796" y="1455575"/>
                </a:cubicBezTo>
                <a:cubicBezTo>
                  <a:pt x="702906" y="1468016"/>
                  <a:pt x="705071" y="1480732"/>
                  <a:pt x="709126" y="1492898"/>
                </a:cubicBezTo>
                <a:cubicBezTo>
                  <a:pt x="712236" y="1502229"/>
                  <a:pt x="716323" y="1511289"/>
                  <a:pt x="718457" y="1520890"/>
                </a:cubicBezTo>
                <a:cubicBezTo>
                  <a:pt x="722561" y="1539358"/>
                  <a:pt x="724404" y="1558260"/>
                  <a:pt x="727788" y="1576873"/>
                </a:cubicBezTo>
                <a:cubicBezTo>
                  <a:pt x="730625" y="1592476"/>
                  <a:pt x="734008" y="1607975"/>
                  <a:pt x="737118" y="1623526"/>
                </a:cubicBezTo>
                <a:cubicBezTo>
                  <a:pt x="740228" y="1657738"/>
                  <a:pt x="742853" y="1691998"/>
                  <a:pt x="746449" y="1726163"/>
                </a:cubicBezTo>
                <a:cubicBezTo>
                  <a:pt x="749074" y="1751101"/>
                  <a:pt x="755779" y="1775733"/>
                  <a:pt x="755779" y="1800808"/>
                </a:cubicBezTo>
                <a:cubicBezTo>
                  <a:pt x="755779" y="1928364"/>
                  <a:pt x="751447" y="2055905"/>
                  <a:pt x="746449" y="2183363"/>
                </a:cubicBezTo>
                <a:cubicBezTo>
                  <a:pt x="745224" y="2214596"/>
                  <a:pt x="740081" y="2245553"/>
                  <a:pt x="737118" y="2276669"/>
                </a:cubicBezTo>
                <a:cubicBezTo>
                  <a:pt x="725819" y="2395309"/>
                  <a:pt x="736422" y="2344772"/>
                  <a:pt x="718457" y="2416628"/>
                </a:cubicBezTo>
                <a:cubicBezTo>
                  <a:pt x="715347" y="2447730"/>
                  <a:pt x="713879" y="2479040"/>
                  <a:pt x="709126" y="2509934"/>
                </a:cubicBezTo>
                <a:cubicBezTo>
                  <a:pt x="707630" y="2519655"/>
                  <a:pt x="701187" y="2528190"/>
                  <a:pt x="699796" y="2537926"/>
                </a:cubicBezTo>
                <a:cubicBezTo>
                  <a:pt x="694938" y="2571934"/>
                  <a:pt x="695823" y="2606630"/>
                  <a:pt x="690465" y="2640563"/>
                </a:cubicBezTo>
                <a:cubicBezTo>
                  <a:pt x="686465" y="2665897"/>
                  <a:pt x="675431" y="2689818"/>
                  <a:pt x="671804" y="2715208"/>
                </a:cubicBezTo>
                <a:cubicBezTo>
                  <a:pt x="660659" y="2793217"/>
                  <a:pt x="667807" y="2759186"/>
                  <a:pt x="653143" y="2817845"/>
                </a:cubicBezTo>
                <a:cubicBezTo>
                  <a:pt x="650033" y="2858278"/>
                  <a:pt x="649057" y="2898932"/>
                  <a:pt x="643812" y="2939143"/>
                </a:cubicBezTo>
                <a:cubicBezTo>
                  <a:pt x="633816" y="3015777"/>
                  <a:pt x="628324" y="3013503"/>
                  <a:pt x="615820" y="3069771"/>
                </a:cubicBezTo>
                <a:cubicBezTo>
                  <a:pt x="601349" y="3134889"/>
                  <a:pt x="615699" y="3098007"/>
                  <a:pt x="587828" y="3153747"/>
                </a:cubicBezTo>
                <a:cubicBezTo>
                  <a:pt x="573554" y="3225123"/>
                  <a:pt x="586141" y="3176910"/>
                  <a:pt x="559837" y="3247053"/>
                </a:cubicBezTo>
                <a:cubicBezTo>
                  <a:pt x="556384" y="3256262"/>
                  <a:pt x="554576" y="3266091"/>
                  <a:pt x="550506" y="3275045"/>
                </a:cubicBezTo>
                <a:cubicBezTo>
                  <a:pt x="538995" y="3300370"/>
                  <a:pt x="525625" y="3324808"/>
                  <a:pt x="513184" y="3349690"/>
                </a:cubicBezTo>
                <a:lnTo>
                  <a:pt x="494522" y="3387012"/>
                </a:lnTo>
                <a:cubicBezTo>
                  <a:pt x="491412" y="3405673"/>
                  <a:pt x="489296" y="3424528"/>
                  <a:pt x="485192" y="3442996"/>
                </a:cubicBezTo>
                <a:cubicBezTo>
                  <a:pt x="483058" y="3452597"/>
                  <a:pt x="478563" y="3461531"/>
                  <a:pt x="475861" y="3470988"/>
                </a:cubicBezTo>
                <a:cubicBezTo>
                  <a:pt x="467079" y="3501724"/>
                  <a:pt x="463611" y="3522908"/>
                  <a:pt x="457200" y="3554963"/>
                </a:cubicBezTo>
                <a:cubicBezTo>
                  <a:pt x="454090" y="3617167"/>
                  <a:pt x="452646" y="3679477"/>
                  <a:pt x="447869" y="3741575"/>
                </a:cubicBezTo>
                <a:cubicBezTo>
                  <a:pt x="442163" y="3815753"/>
                  <a:pt x="441797" y="3775196"/>
                  <a:pt x="429208" y="3825551"/>
                </a:cubicBezTo>
                <a:cubicBezTo>
                  <a:pt x="425361" y="3840936"/>
                  <a:pt x="423317" y="3856723"/>
                  <a:pt x="419877" y="3872204"/>
                </a:cubicBezTo>
                <a:cubicBezTo>
                  <a:pt x="416233" y="3888600"/>
                  <a:pt x="408411" y="3920729"/>
                  <a:pt x="401216" y="3937518"/>
                </a:cubicBezTo>
                <a:cubicBezTo>
                  <a:pt x="395737" y="3950303"/>
                  <a:pt x="387439" y="3961817"/>
                  <a:pt x="382555" y="3974841"/>
                </a:cubicBezTo>
                <a:cubicBezTo>
                  <a:pt x="356733" y="4043699"/>
                  <a:pt x="392380" y="3983429"/>
                  <a:pt x="354563" y="4040155"/>
                </a:cubicBezTo>
                <a:cubicBezTo>
                  <a:pt x="351453" y="4049486"/>
                  <a:pt x="347935" y="4058690"/>
                  <a:pt x="345233" y="4068147"/>
                </a:cubicBezTo>
                <a:cubicBezTo>
                  <a:pt x="341710" y="4080477"/>
                  <a:pt x="340405" y="4093462"/>
                  <a:pt x="335902" y="4105469"/>
                </a:cubicBezTo>
                <a:cubicBezTo>
                  <a:pt x="331018" y="4118493"/>
                  <a:pt x="322125" y="4129768"/>
                  <a:pt x="317241" y="4142792"/>
                </a:cubicBezTo>
                <a:cubicBezTo>
                  <a:pt x="311593" y="4157853"/>
                  <a:pt x="301113" y="4214097"/>
                  <a:pt x="298579" y="4226767"/>
                </a:cubicBezTo>
                <a:cubicBezTo>
                  <a:pt x="302585" y="4254807"/>
                  <a:pt x="309054" y="4308716"/>
                  <a:pt x="317241" y="4338734"/>
                </a:cubicBezTo>
                <a:cubicBezTo>
                  <a:pt x="322417" y="4357712"/>
                  <a:pt x="319535" y="4383807"/>
                  <a:pt x="335902" y="4394718"/>
                </a:cubicBezTo>
                <a:lnTo>
                  <a:pt x="363894" y="4413379"/>
                </a:lnTo>
                <a:cubicBezTo>
                  <a:pt x="370114" y="4425820"/>
                  <a:pt x="372720" y="4440867"/>
                  <a:pt x="382555" y="4450702"/>
                </a:cubicBezTo>
                <a:cubicBezTo>
                  <a:pt x="398414" y="4466561"/>
                  <a:pt x="419878" y="4475583"/>
                  <a:pt x="438539" y="4488024"/>
                </a:cubicBezTo>
                <a:lnTo>
                  <a:pt x="494522" y="4525347"/>
                </a:lnTo>
                <a:lnTo>
                  <a:pt x="531845" y="4534677"/>
                </a:lnTo>
                <a:cubicBezTo>
                  <a:pt x="541176" y="4540898"/>
                  <a:pt x="549530" y="4548921"/>
                  <a:pt x="559837" y="4553339"/>
                </a:cubicBezTo>
                <a:cubicBezTo>
                  <a:pt x="571624" y="4558390"/>
                  <a:pt x="584829" y="4559146"/>
                  <a:pt x="597159" y="4562669"/>
                </a:cubicBezTo>
                <a:cubicBezTo>
                  <a:pt x="606616" y="4565371"/>
                  <a:pt x="615694" y="4569298"/>
                  <a:pt x="625151" y="4572000"/>
                </a:cubicBezTo>
                <a:cubicBezTo>
                  <a:pt x="637481" y="4575523"/>
                  <a:pt x="650143" y="4577807"/>
                  <a:pt x="662473" y="4581330"/>
                </a:cubicBezTo>
                <a:cubicBezTo>
                  <a:pt x="671930" y="4584032"/>
                  <a:pt x="681425" y="4586787"/>
                  <a:pt x="690465" y="4590661"/>
                </a:cubicBezTo>
                <a:cubicBezTo>
                  <a:pt x="740214" y="4611982"/>
                  <a:pt x="712026" y="4606152"/>
                  <a:pt x="755779" y="4618653"/>
                </a:cubicBezTo>
                <a:cubicBezTo>
                  <a:pt x="768109" y="4622176"/>
                  <a:pt x="780772" y="4624460"/>
                  <a:pt x="793102" y="4627983"/>
                </a:cubicBezTo>
                <a:cubicBezTo>
                  <a:pt x="802559" y="4630685"/>
                  <a:pt x="811605" y="4634726"/>
                  <a:pt x="821094" y="4637314"/>
                </a:cubicBezTo>
                <a:cubicBezTo>
                  <a:pt x="845838" y="4644062"/>
                  <a:pt x="895739" y="4655975"/>
                  <a:pt x="895739" y="4655975"/>
                </a:cubicBezTo>
                <a:cubicBezTo>
                  <a:pt x="905070" y="4662196"/>
                  <a:pt x="913013" y="4671339"/>
                  <a:pt x="923731" y="4674637"/>
                </a:cubicBezTo>
                <a:cubicBezTo>
                  <a:pt x="991346" y="4695442"/>
                  <a:pt x="1059127" y="4696805"/>
                  <a:pt x="1129004" y="4702628"/>
                </a:cubicBezTo>
                <a:cubicBezTo>
                  <a:pt x="1144555" y="4705738"/>
                  <a:pt x="1159798" y="4711959"/>
                  <a:pt x="1175657" y="4711959"/>
                </a:cubicBezTo>
                <a:cubicBezTo>
                  <a:pt x="1397597" y="4711959"/>
                  <a:pt x="1374113" y="4712932"/>
                  <a:pt x="1511559" y="4693298"/>
                </a:cubicBezTo>
                <a:cubicBezTo>
                  <a:pt x="1578675" y="4670925"/>
                  <a:pt x="1494861" y="4698069"/>
                  <a:pt x="1576873" y="4674637"/>
                </a:cubicBezTo>
                <a:cubicBezTo>
                  <a:pt x="1586330" y="4671935"/>
                  <a:pt x="1595323" y="4667692"/>
                  <a:pt x="1604865" y="4665306"/>
                </a:cubicBezTo>
                <a:cubicBezTo>
                  <a:pt x="1620250" y="4661459"/>
                  <a:pt x="1636065" y="4659541"/>
                  <a:pt x="1651518" y="4655975"/>
                </a:cubicBezTo>
                <a:cubicBezTo>
                  <a:pt x="1676509" y="4650208"/>
                  <a:pt x="1700714" y="4640495"/>
                  <a:pt x="1726163" y="4637314"/>
                </a:cubicBezTo>
                <a:cubicBezTo>
                  <a:pt x="1751045" y="4634204"/>
                  <a:pt x="1776074" y="4632105"/>
                  <a:pt x="1800808" y="4627983"/>
                </a:cubicBezTo>
                <a:cubicBezTo>
                  <a:pt x="1813457" y="4625875"/>
                  <a:pt x="1825514" y="4620947"/>
                  <a:pt x="1838131" y="4618653"/>
                </a:cubicBezTo>
                <a:cubicBezTo>
                  <a:pt x="1859769" y="4614719"/>
                  <a:pt x="1881674" y="4612432"/>
                  <a:pt x="1903445" y="4609322"/>
                </a:cubicBezTo>
                <a:cubicBezTo>
                  <a:pt x="1963380" y="4589345"/>
                  <a:pt x="1914374" y="4603396"/>
                  <a:pt x="2024743" y="4590661"/>
                </a:cubicBezTo>
                <a:lnTo>
                  <a:pt x="2174033" y="4572000"/>
                </a:lnTo>
                <a:cubicBezTo>
                  <a:pt x="2183363" y="4568890"/>
                  <a:pt x="2192483" y="4565054"/>
                  <a:pt x="2202024" y="4562669"/>
                </a:cubicBezTo>
                <a:lnTo>
                  <a:pt x="2276669" y="4544008"/>
                </a:lnTo>
                <a:cubicBezTo>
                  <a:pt x="2282890" y="4534677"/>
                  <a:pt x="2286891" y="4523401"/>
                  <a:pt x="2295331" y="4516016"/>
                </a:cubicBezTo>
                <a:cubicBezTo>
                  <a:pt x="2312210" y="4501247"/>
                  <a:pt x="2351314" y="4478694"/>
                  <a:pt x="2351314" y="4478694"/>
                </a:cubicBezTo>
                <a:cubicBezTo>
                  <a:pt x="2357534" y="4469363"/>
                  <a:pt x="2362046" y="4458631"/>
                  <a:pt x="2369975" y="4450702"/>
                </a:cubicBezTo>
                <a:cubicBezTo>
                  <a:pt x="2413062" y="4407615"/>
                  <a:pt x="2385195" y="4460099"/>
                  <a:pt x="2425959" y="4404049"/>
                </a:cubicBezTo>
                <a:cubicBezTo>
                  <a:pt x="2443217" y="4380319"/>
                  <a:pt x="2455007" y="4352877"/>
                  <a:pt x="2472612" y="4329404"/>
                </a:cubicBezTo>
                <a:lnTo>
                  <a:pt x="2528596" y="4254759"/>
                </a:lnTo>
                <a:cubicBezTo>
                  <a:pt x="2531706" y="4245428"/>
                  <a:pt x="2533150" y="4235365"/>
                  <a:pt x="2537926" y="4226767"/>
                </a:cubicBezTo>
                <a:cubicBezTo>
                  <a:pt x="2554336" y="4197229"/>
                  <a:pt x="2582273" y="4161417"/>
                  <a:pt x="2603241" y="4133461"/>
                </a:cubicBezTo>
                <a:cubicBezTo>
                  <a:pt x="2606351" y="4124130"/>
                  <a:pt x="2607795" y="4114067"/>
                  <a:pt x="2612571" y="4105469"/>
                </a:cubicBezTo>
                <a:cubicBezTo>
                  <a:pt x="2638945" y="4057996"/>
                  <a:pt x="2640244" y="4059136"/>
                  <a:pt x="2668555" y="4030824"/>
                </a:cubicBezTo>
                <a:cubicBezTo>
                  <a:pt x="2674775" y="4012163"/>
                  <a:pt x="2676305" y="3991208"/>
                  <a:pt x="2687216" y="3974841"/>
                </a:cubicBezTo>
                <a:cubicBezTo>
                  <a:pt x="2714503" y="3933910"/>
                  <a:pt x="2699149" y="3955820"/>
                  <a:pt x="2733869" y="3909526"/>
                </a:cubicBezTo>
                <a:cubicBezTo>
                  <a:pt x="2767903" y="3807427"/>
                  <a:pt x="2713622" y="3962081"/>
                  <a:pt x="2761861" y="3853543"/>
                </a:cubicBezTo>
                <a:cubicBezTo>
                  <a:pt x="2769850" y="3835568"/>
                  <a:pt x="2774302" y="3816220"/>
                  <a:pt x="2780522" y="3797559"/>
                </a:cubicBezTo>
                <a:cubicBezTo>
                  <a:pt x="2783632" y="3788228"/>
                  <a:pt x="2785454" y="3778364"/>
                  <a:pt x="2789853" y="3769567"/>
                </a:cubicBezTo>
                <a:cubicBezTo>
                  <a:pt x="2799184" y="3750906"/>
                  <a:pt x="2809820" y="3732842"/>
                  <a:pt x="2817845" y="3713583"/>
                </a:cubicBezTo>
                <a:cubicBezTo>
                  <a:pt x="2825411" y="3695426"/>
                  <a:pt x="2830286" y="3676261"/>
                  <a:pt x="2836506" y="3657600"/>
                </a:cubicBezTo>
                <a:cubicBezTo>
                  <a:pt x="2839616" y="3648269"/>
                  <a:pt x="2839936" y="3637476"/>
                  <a:pt x="2845837" y="3629608"/>
                </a:cubicBezTo>
                <a:lnTo>
                  <a:pt x="2873828" y="3592286"/>
                </a:lnTo>
                <a:cubicBezTo>
                  <a:pt x="2889032" y="3531472"/>
                  <a:pt x="2874713" y="3577277"/>
                  <a:pt x="2901820" y="3517641"/>
                </a:cubicBezTo>
                <a:cubicBezTo>
                  <a:pt x="2911622" y="3496077"/>
                  <a:pt x="2919219" y="3473512"/>
                  <a:pt x="2929812" y="3452326"/>
                </a:cubicBezTo>
                <a:cubicBezTo>
                  <a:pt x="2963474" y="3385002"/>
                  <a:pt x="2934422" y="3468794"/>
                  <a:pt x="2967135" y="3387012"/>
                </a:cubicBezTo>
                <a:cubicBezTo>
                  <a:pt x="3000448" y="3303731"/>
                  <a:pt x="2968553" y="3356891"/>
                  <a:pt x="3004457" y="3303037"/>
                </a:cubicBezTo>
                <a:cubicBezTo>
                  <a:pt x="3007567" y="3290596"/>
                  <a:pt x="3010265" y="3278045"/>
                  <a:pt x="3013788" y="3265714"/>
                </a:cubicBezTo>
                <a:cubicBezTo>
                  <a:pt x="3020009" y="3243941"/>
                  <a:pt x="3029336" y="3219063"/>
                  <a:pt x="3041779" y="3200400"/>
                </a:cubicBezTo>
                <a:cubicBezTo>
                  <a:pt x="3046659" y="3193080"/>
                  <a:pt x="3054220" y="3187959"/>
                  <a:pt x="3060441" y="3181739"/>
                </a:cubicBezTo>
                <a:cubicBezTo>
                  <a:pt x="3066661" y="3163078"/>
                  <a:pt x="3068191" y="3142122"/>
                  <a:pt x="3079102" y="3125755"/>
                </a:cubicBezTo>
                <a:cubicBezTo>
                  <a:pt x="3091916" y="3106534"/>
                  <a:pt x="3117718" y="3068791"/>
                  <a:pt x="3125755" y="3051110"/>
                </a:cubicBezTo>
                <a:cubicBezTo>
                  <a:pt x="3133895" y="3033202"/>
                  <a:pt x="3139645" y="3014209"/>
                  <a:pt x="3144416" y="2995126"/>
                </a:cubicBezTo>
                <a:cubicBezTo>
                  <a:pt x="3147526" y="2982685"/>
                  <a:pt x="3148695" y="2969591"/>
                  <a:pt x="3153747" y="2957804"/>
                </a:cubicBezTo>
                <a:cubicBezTo>
                  <a:pt x="3158164" y="2947497"/>
                  <a:pt x="3167393" y="2939842"/>
                  <a:pt x="3172408" y="2929812"/>
                </a:cubicBezTo>
                <a:cubicBezTo>
                  <a:pt x="3176807" y="2921015"/>
                  <a:pt x="3177340" y="2910617"/>
                  <a:pt x="3181739" y="2901820"/>
                </a:cubicBezTo>
                <a:cubicBezTo>
                  <a:pt x="3186754" y="2891790"/>
                  <a:pt x="3195385" y="2883858"/>
                  <a:pt x="3200400" y="2873828"/>
                </a:cubicBezTo>
                <a:cubicBezTo>
                  <a:pt x="3204798" y="2865031"/>
                  <a:pt x="3205333" y="2854634"/>
                  <a:pt x="3209731" y="2845837"/>
                </a:cubicBezTo>
                <a:cubicBezTo>
                  <a:pt x="3221502" y="2822296"/>
                  <a:pt x="3229696" y="2816541"/>
                  <a:pt x="3247053" y="2799183"/>
                </a:cubicBezTo>
                <a:cubicBezTo>
                  <a:pt x="3250163" y="2789853"/>
                  <a:pt x="3251986" y="2779989"/>
                  <a:pt x="3256384" y="2771192"/>
                </a:cubicBezTo>
                <a:cubicBezTo>
                  <a:pt x="3261399" y="2761162"/>
                  <a:pt x="3271108" y="2753700"/>
                  <a:pt x="3275045" y="2743200"/>
                </a:cubicBezTo>
                <a:cubicBezTo>
                  <a:pt x="3301578" y="2672444"/>
                  <a:pt x="3264575" y="2716346"/>
                  <a:pt x="3303037" y="2677886"/>
                </a:cubicBezTo>
                <a:cubicBezTo>
                  <a:pt x="3309257" y="2665445"/>
                  <a:pt x="3314542" y="2652490"/>
                  <a:pt x="3321698" y="2640563"/>
                </a:cubicBezTo>
                <a:cubicBezTo>
                  <a:pt x="3333237" y="2621331"/>
                  <a:pt x="3351927" y="2605856"/>
                  <a:pt x="3359020" y="2584579"/>
                </a:cubicBezTo>
                <a:cubicBezTo>
                  <a:pt x="3362130" y="2575249"/>
                  <a:pt x="3363291" y="2565022"/>
                  <a:pt x="3368351" y="2556588"/>
                </a:cubicBezTo>
                <a:cubicBezTo>
                  <a:pt x="3372877" y="2549045"/>
                  <a:pt x="3381380" y="2544684"/>
                  <a:pt x="3387012" y="2537926"/>
                </a:cubicBezTo>
                <a:cubicBezTo>
                  <a:pt x="3396967" y="2525979"/>
                  <a:pt x="3404884" y="2512411"/>
                  <a:pt x="3415004" y="2500604"/>
                </a:cubicBezTo>
                <a:cubicBezTo>
                  <a:pt x="3423592" y="2490585"/>
                  <a:pt x="3434548" y="2482749"/>
                  <a:pt x="3442996" y="2472612"/>
                </a:cubicBezTo>
                <a:cubicBezTo>
                  <a:pt x="3450175" y="2463997"/>
                  <a:pt x="3454207" y="2453001"/>
                  <a:pt x="3461657" y="2444620"/>
                </a:cubicBezTo>
                <a:cubicBezTo>
                  <a:pt x="3479190" y="2424895"/>
                  <a:pt x="3503002" y="2410596"/>
                  <a:pt x="3517641" y="2388637"/>
                </a:cubicBezTo>
                <a:cubicBezTo>
                  <a:pt x="3531495" y="2367855"/>
                  <a:pt x="3535971" y="2357177"/>
                  <a:pt x="3554963" y="2341983"/>
                </a:cubicBezTo>
                <a:cubicBezTo>
                  <a:pt x="3563720" y="2334978"/>
                  <a:pt x="3574573" y="2330772"/>
                  <a:pt x="3582955" y="2323322"/>
                </a:cubicBezTo>
                <a:cubicBezTo>
                  <a:pt x="3583019" y="2323265"/>
                  <a:pt x="3640992" y="2265285"/>
                  <a:pt x="3657600" y="2248677"/>
                </a:cubicBezTo>
                <a:lnTo>
                  <a:pt x="3685592" y="2220686"/>
                </a:lnTo>
                <a:cubicBezTo>
                  <a:pt x="3691813" y="2214465"/>
                  <a:pt x="3696933" y="2206904"/>
                  <a:pt x="3704253" y="2202024"/>
                </a:cubicBezTo>
                <a:cubicBezTo>
                  <a:pt x="3713584" y="2195804"/>
                  <a:pt x="3723864" y="2190813"/>
                  <a:pt x="3732245" y="2183363"/>
                </a:cubicBezTo>
                <a:cubicBezTo>
                  <a:pt x="3751970" y="2165830"/>
                  <a:pt x="3766269" y="2142018"/>
                  <a:pt x="3788228" y="2127379"/>
                </a:cubicBezTo>
                <a:lnTo>
                  <a:pt x="3844212" y="2090057"/>
                </a:lnTo>
                <a:cubicBezTo>
                  <a:pt x="3853543" y="2083837"/>
                  <a:pt x="3863233" y="2078124"/>
                  <a:pt x="3872204" y="2071396"/>
                </a:cubicBezTo>
                <a:cubicBezTo>
                  <a:pt x="3884645" y="2062065"/>
                  <a:pt x="3896339" y="2051646"/>
                  <a:pt x="3909526" y="2043404"/>
                </a:cubicBezTo>
                <a:cubicBezTo>
                  <a:pt x="3921321" y="2036032"/>
                  <a:pt x="3934408" y="2030963"/>
                  <a:pt x="3946849" y="2024743"/>
                </a:cubicBezTo>
                <a:cubicBezTo>
                  <a:pt x="3990306" y="1981284"/>
                  <a:pt x="3934048" y="2031143"/>
                  <a:pt x="4002833" y="1996751"/>
                </a:cubicBezTo>
                <a:cubicBezTo>
                  <a:pt x="4016742" y="1989796"/>
                  <a:pt x="4026968" y="1977001"/>
                  <a:pt x="4040155" y="1968759"/>
                </a:cubicBezTo>
                <a:cubicBezTo>
                  <a:pt x="4051950" y="1961387"/>
                  <a:pt x="4066159" y="1958183"/>
                  <a:pt x="4077477" y="1950098"/>
                </a:cubicBezTo>
                <a:cubicBezTo>
                  <a:pt x="4088215" y="1942428"/>
                  <a:pt x="4094012" y="1928653"/>
                  <a:pt x="4105469" y="1922106"/>
                </a:cubicBezTo>
                <a:cubicBezTo>
                  <a:pt x="4116603" y="1915744"/>
                  <a:pt x="4130351" y="1915885"/>
                  <a:pt x="4142792" y="1912775"/>
                </a:cubicBezTo>
                <a:cubicBezTo>
                  <a:pt x="4161453" y="1900334"/>
                  <a:pt x="4177498" y="1882545"/>
                  <a:pt x="4198775" y="1875453"/>
                </a:cubicBezTo>
                <a:cubicBezTo>
                  <a:pt x="4208106" y="1872343"/>
                  <a:pt x="4217970" y="1870521"/>
                  <a:pt x="4226767" y="1866122"/>
                </a:cubicBezTo>
                <a:cubicBezTo>
                  <a:pt x="4294095" y="1832458"/>
                  <a:pt x="4210293" y="1861515"/>
                  <a:pt x="4292082" y="1828800"/>
                </a:cubicBezTo>
                <a:cubicBezTo>
                  <a:pt x="4344890" y="1807677"/>
                  <a:pt x="4348978" y="1809987"/>
                  <a:pt x="4404049" y="1800808"/>
                </a:cubicBezTo>
                <a:cubicBezTo>
                  <a:pt x="4416490" y="1794588"/>
                  <a:pt x="4428348" y="1787031"/>
                  <a:pt x="4441371" y="1782147"/>
                </a:cubicBezTo>
                <a:cubicBezTo>
                  <a:pt x="4458623" y="1775678"/>
                  <a:pt x="4509967" y="1767035"/>
                  <a:pt x="4525347" y="1763486"/>
                </a:cubicBezTo>
                <a:cubicBezTo>
                  <a:pt x="4562833" y="1754835"/>
                  <a:pt x="4599992" y="1744824"/>
                  <a:pt x="4637314" y="1735494"/>
                </a:cubicBezTo>
                <a:cubicBezTo>
                  <a:pt x="4649755" y="1732384"/>
                  <a:pt x="4663167" y="1731898"/>
                  <a:pt x="4674637" y="1726163"/>
                </a:cubicBezTo>
                <a:cubicBezTo>
                  <a:pt x="4687078" y="1719943"/>
                  <a:pt x="4698406" y="1710630"/>
                  <a:pt x="4711959" y="1707502"/>
                </a:cubicBezTo>
                <a:cubicBezTo>
                  <a:pt x="4739402" y="1701169"/>
                  <a:pt x="4768018" y="1701893"/>
                  <a:pt x="4795935" y="1698171"/>
                </a:cubicBezTo>
                <a:cubicBezTo>
                  <a:pt x="4814687" y="1695671"/>
                  <a:pt x="4833420" y="1692805"/>
                  <a:pt x="4851918" y="1688841"/>
                </a:cubicBezTo>
                <a:cubicBezTo>
                  <a:pt x="4933427" y="1671375"/>
                  <a:pt x="4930979" y="1664216"/>
                  <a:pt x="5019869" y="1651518"/>
                </a:cubicBezTo>
                <a:cubicBezTo>
                  <a:pt x="5063412" y="1645298"/>
                  <a:pt x="5107111" y="1640088"/>
                  <a:pt x="5150498" y="1632857"/>
                </a:cubicBezTo>
                <a:cubicBezTo>
                  <a:pt x="5169159" y="1629747"/>
                  <a:pt x="5188014" y="1627630"/>
                  <a:pt x="5206482" y="1623526"/>
                </a:cubicBezTo>
                <a:cubicBezTo>
                  <a:pt x="5216083" y="1621393"/>
                  <a:pt x="5224829" y="1616125"/>
                  <a:pt x="5234473" y="1614196"/>
                </a:cubicBezTo>
                <a:cubicBezTo>
                  <a:pt x="5271576" y="1606775"/>
                  <a:pt x="5309118" y="1601754"/>
                  <a:pt x="5346441" y="1595534"/>
                </a:cubicBezTo>
                <a:cubicBezTo>
                  <a:pt x="5365102" y="1592424"/>
                  <a:pt x="5383873" y="1589914"/>
                  <a:pt x="5402424" y="1586204"/>
                </a:cubicBezTo>
                <a:cubicBezTo>
                  <a:pt x="5417975" y="1583094"/>
                  <a:pt x="5433327" y="1578726"/>
                  <a:pt x="5449077" y="1576873"/>
                </a:cubicBezTo>
                <a:cubicBezTo>
                  <a:pt x="5486273" y="1572497"/>
                  <a:pt x="5523722" y="1570653"/>
                  <a:pt x="5561045" y="1567543"/>
                </a:cubicBezTo>
                <a:cubicBezTo>
                  <a:pt x="5598367" y="1561322"/>
                  <a:pt x="5637116" y="1560845"/>
                  <a:pt x="5673012" y="1548881"/>
                </a:cubicBezTo>
                <a:cubicBezTo>
                  <a:pt x="5682343" y="1545771"/>
                  <a:pt x="5691327" y="1541310"/>
                  <a:pt x="5701004" y="1539551"/>
                </a:cubicBezTo>
                <a:cubicBezTo>
                  <a:pt x="5725675" y="1535065"/>
                  <a:pt x="5750767" y="1533330"/>
                  <a:pt x="5775649" y="1530220"/>
                </a:cubicBezTo>
                <a:cubicBezTo>
                  <a:pt x="5809706" y="1518868"/>
                  <a:pt x="5808476" y="1517993"/>
                  <a:pt x="5850294" y="1511559"/>
                </a:cubicBezTo>
                <a:cubicBezTo>
                  <a:pt x="5875078" y="1507746"/>
                  <a:pt x="5900205" y="1506350"/>
                  <a:pt x="5924939" y="1502228"/>
                </a:cubicBezTo>
                <a:cubicBezTo>
                  <a:pt x="5937588" y="1500120"/>
                  <a:pt x="5949550" y="1494593"/>
                  <a:pt x="5962261" y="1492898"/>
                </a:cubicBezTo>
                <a:cubicBezTo>
                  <a:pt x="5996313" y="1488358"/>
                  <a:pt x="6030780" y="1487581"/>
                  <a:pt x="6064898" y="1483567"/>
                </a:cubicBezTo>
                <a:cubicBezTo>
                  <a:pt x="6083687" y="1481357"/>
                  <a:pt x="6102014" y="1475618"/>
                  <a:pt x="6120882" y="1474237"/>
                </a:cubicBezTo>
                <a:cubicBezTo>
                  <a:pt x="6229626" y="1466280"/>
                  <a:pt x="6338599" y="1461855"/>
                  <a:pt x="6447453" y="1455575"/>
                </a:cubicBezTo>
                <a:cubicBezTo>
                  <a:pt x="6500330" y="1452524"/>
                  <a:pt x="6553371" y="1451515"/>
                  <a:pt x="6606073" y="1446245"/>
                </a:cubicBezTo>
                <a:lnTo>
                  <a:pt x="6699379" y="1436914"/>
                </a:lnTo>
                <a:cubicBezTo>
                  <a:pt x="6727389" y="1433966"/>
                  <a:pt x="6755297" y="1430023"/>
                  <a:pt x="6783355" y="1427583"/>
                </a:cubicBezTo>
                <a:cubicBezTo>
                  <a:pt x="6877627" y="1419386"/>
                  <a:pt x="6988930" y="1414089"/>
                  <a:pt x="7081935" y="1408922"/>
                </a:cubicBezTo>
                <a:lnTo>
                  <a:pt x="7492482" y="1418253"/>
                </a:lnTo>
                <a:cubicBezTo>
                  <a:pt x="7520626" y="1419315"/>
                  <a:pt x="7548348" y="1425826"/>
                  <a:pt x="7576457" y="1427583"/>
                </a:cubicBezTo>
                <a:cubicBezTo>
                  <a:pt x="7647920" y="1432049"/>
                  <a:pt x="7719526" y="1433804"/>
                  <a:pt x="7791061" y="1436914"/>
                </a:cubicBezTo>
                <a:lnTo>
                  <a:pt x="7893698" y="1446245"/>
                </a:lnTo>
                <a:cubicBezTo>
                  <a:pt x="7921722" y="1449047"/>
                  <a:pt x="7949571" y="1453702"/>
                  <a:pt x="7977673" y="1455575"/>
                </a:cubicBezTo>
                <a:cubicBezTo>
                  <a:pt x="8042917" y="1459925"/>
                  <a:pt x="8108309" y="1461641"/>
                  <a:pt x="8173616" y="1464906"/>
                </a:cubicBezTo>
                <a:cubicBezTo>
                  <a:pt x="8532419" y="1482847"/>
                  <a:pt x="8216261" y="1471489"/>
                  <a:pt x="8808098" y="1483567"/>
                </a:cubicBezTo>
                <a:cubicBezTo>
                  <a:pt x="8842310" y="1486677"/>
                  <a:pt x="8876683" y="1488358"/>
                  <a:pt x="8910735" y="1492898"/>
                </a:cubicBezTo>
                <a:cubicBezTo>
                  <a:pt x="8923446" y="1494593"/>
                  <a:pt x="8935518" y="1499541"/>
                  <a:pt x="8948057" y="1502228"/>
                </a:cubicBezTo>
                <a:cubicBezTo>
                  <a:pt x="9114099" y="1537809"/>
                  <a:pt x="8977757" y="1507798"/>
                  <a:pt x="9097347" y="1530220"/>
                </a:cubicBezTo>
                <a:cubicBezTo>
                  <a:pt x="9128522" y="1536065"/>
                  <a:pt x="9160563" y="1538851"/>
                  <a:pt x="9190653" y="1548881"/>
                </a:cubicBezTo>
                <a:cubicBezTo>
                  <a:pt x="9199984" y="1551991"/>
                  <a:pt x="9208924" y="1556716"/>
                  <a:pt x="9218645" y="1558212"/>
                </a:cubicBezTo>
                <a:cubicBezTo>
                  <a:pt x="9249539" y="1562965"/>
                  <a:pt x="9280935" y="1563666"/>
                  <a:pt x="9311951" y="1567543"/>
                </a:cubicBezTo>
                <a:cubicBezTo>
                  <a:pt x="9330724" y="1569890"/>
                  <a:pt x="9349274" y="1573763"/>
                  <a:pt x="9367935" y="1576873"/>
                </a:cubicBezTo>
                <a:cubicBezTo>
                  <a:pt x="9377265" y="1579983"/>
                  <a:pt x="9386325" y="1584070"/>
                  <a:pt x="9395926" y="1586204"/>
                </a:cubicBezTo>
                <a:cubicBezTo>
                  <a:pt x="9537782" y="1617727"/>
                  <a:pt x="9341844" y="1563357"/>
                  <a:pt x="9545216" y="1614196"/>
                </a:cubicBezTo>
                <a:cubicBezTo>
                  <a:pt x="9636284" y="1636961"/>
                  <a:pt x="9522525" y="1609152"/>
                  <a:pt x="9629192" y="1632857"/>
                </a:cubicBezTo>
                <a:cubicBezTo>
                  <a:pt x="9641710" y="1635639"/>
                  <a:pt x="9653939" y="1639673"/>
                  <a:pt x="9666514" y="1642188"/>
                </a:cubicBezTo>
                <a:cubicBezTo>
                  <a:pt x="9780902" y="1665065"/>
                  <a:pt x="9673131" y="1639175"/>
                  <a:pt x="9759820" y="1660849"/>
                </a:cubicBezTo>
                <a:cubicBezTo>
                  <a:pt x="9830097" y="1707700"/>
                  <a:pt x="9740779" y="1652688"/>
                  <a:pt x="9825135" y="1688841"/>
                </a:cubicBezTo>
                <a:cubicBezTo>
                  <a:pt x="9835442" y="1693258"/>
                  <a:pt x="9843390" y="1701938"/>
                  <a:pt x="9853126" y="1707502"/>
                </a:cubicBezTo>
                <a:cubicBezTo>
                  <a:pt x="9865203" y="1714403"/>
                  <a:pt x="9878008" y="1719943"/>
                  <a:pt x="9890449" y="1726163"/>
                </a:cubicBezTo>
                <a:cubicBezTo>
                  <a:pt x="9899780" y="1735494"/>
                  <a:pt x="9907462" y="1746835"/>
                  <a:pt x="9918441" y="1754155"/>
                </a:cubicBezTo>
                <a:cubicBezTo>
                  <a:pt x="9926625" y="1759611"/>
                  <a:pt x="9938135" y="1758206"/>
                  <a:pt x="9946433" y="1763486"/>
                </a:cubicBezTo>
                <a:cubicBezTo>
                  <a:pt x="9972672" y="1780184"/>
                  <a:pt x="9996196" y="1800808"/>
                  <a:pt x="10021077" y="1819469"/>
                </a:cubicBezTo>
                <a:lnTo>
                  <a:pt x="10021077" y="1819469"/>
                </a:lnTo>
                <a:cubicBezTo>
                  <a:pt x="10042849" y="1841240"/>
                  <a:pt x="10058853" y="1871013"/>
                  <a:pt x="10086392" y="1884783"/>
                </a:cubicBezTo>
                <a:cubicBezTo>
                  <a:pt x="10115954" y="1899565"/>
                  <a:pt x="10136814" y="1907214"/>
                  <a:pt x="10161037" y="1931437"/>
                </a:cubicBezTo>
                <a:cubicBezTo>
                  <a:pt x="10172033" y="1942433"/>
                  <a:pt x="10179989" y="1956105"/>
                  <a:pt x="10189028" y="1968759"/>
                </a:cubicBezTo>
                <a:cubicBezTo>
                  <a:pt x="10195546" y="1977884"/>
                  <a:pt x="10199760" y="1988821"/>
                  <a:pt x="10207690" y="1996751"/>
                </a:cubicBezTo>
                <a:cubicBezTo>
                  <a:pt x="10215620" y="2004680"/>
                  <a:pt x="10227168" y="2008114"/>
                  <a:pt x="10235682" y="2015412"/>
                </a:cubicBezTo>
                <a:cubicBezTo>
                  <a:pt x="10364949" y="2126211"/>
                  <a:pt x="10166253" y="1964645"/>
                  <a:pt x="10310326" y="2108718"/>
                </a:cubicBezTo>
                <a:cubicBezTo>
                  <a:pt x="10322767" y="2121159"/>
                  <a:pt x="10337092" y="2131966"/>
                  <a:pt x="10347649" y="2146041"/>
                </a:cubicBezTo>
                <a:lnTo>
                  <a:pt x="10403633" y="2220686"/>
                </a:lnTo>
                <a:cubicBezTo>
                  <a:pt x="10412963" y="2233127"/>
                  <a:pt x="10420628" y="2247012"/>
                  <a:pt x="10431624" y="2258008"/>
                </a:cubicBezTo>
                <a:cubicBezTo>
                  <a:pt x="10437845" y="2264228"/>
                  <a:pt x="10445173" y="2269511"/>
                  <a:pt x="10450286" y="2276669"/>
                </a:cubicBezTo>
                <a:cubicBezTo>
                  <a:pt x="10504483" y="2352544"/>
                  <a:pt x="10454937" y="2299983"/>
                  <a:pt x="10496939" y="2341983"/>
                </a:cubicBezTo>
                <a:cubicBezTo>
                  <a:pt x="10519122" y="2408538"/>
                  <a:pt x="10487668" y="2328078"/>
                  <a:pt x="10534261" y="2397967"/>
                </a:cubicBezTo>
                <a:cubicBezTo>
                  <a:pt x="10539717" y="2406151"/>
                  <a:pt x="10537875" y="2417956"/>
                  <a:pt x="10543592" y="2425959"/>
                </a:cubicBezTo>
                <a:cubicBezTo>
                  <a:pt x="10553818" y="2440276"/>
                  <a:pt x="10568473" y="2450840"/>
                  <a:pt x="10580914" y="2463281"/>
                </a:cubicBezTo>
                <a:cubicBezTo>
                  <a:pt x="10610953" y="2553394"/>
                  <a:pt x="10562782" y="2413285"/>
                  <a:pt x="10608906" y="2528596"/>
                </a:cubicBezTo>
                <a:cubicBezTo>
                  <a:pt x="10637496" y="2600072"/>
                  <a:pt x="10610462" y="2567473"/>
                  <a:pt x="10646228" y="2603241"/>
                </a:cubicBezTo>
                <a:cubicBezTo>
                  <a:pt x="10667887" y="2668213"/>
                  <a:pt x="10640066" y="2598664"/>
                  <a:pt x="10674220" y="2649894"/>
                </a:cubicBezTo>
                <a:cubicBezTo>
                  <a:pt x="10701329" y="2690557"/>
                  <a:pt x="10685621" y="2677879"/>
                  <a:pt x="10702212" y="2715208"/>
                </a:cubicBezTo>
                <a:cubicBezTo>
                  <a:pt x="10710686" y="2734274"/>
                  <a:pt x="10721570" y="2752198"/>
                  <a:pt x="10730204" y="2771192"/>
                </a:cubicBezTo>
                <a:cubicBezTo>
                  <a:pt x="10734958" y="2781651"/>
                  <a:pt x="10753880" y="2828572"/>
                  <a:pt x="10758196" y="2845837"/>
                </a:cubicBezTo>
                <a:cubicBezTo>
                  <a:pt x="10762042" y="2861222"/>
                  <a:pt x="10761957" y="2877641"/>
                  <a:pt x="10767526" y="2892490"/>
                </a:cubicBezTo>
                <a:cubicBezTo>
                  <a:pt x="10771464" y="2902990"/>
                  <a:pt x="10779967" y="2911151"/>
                  <a:pt x="10786188" y="2920481"/>
                </a:cubicBezTo>
                <a:cubicBezTo>
                  <a:pt x="10789298" y="2929812"/>
                  <a:pt x="10792816" y="2939016"/>
                  <a:pt x="10795518" y="2948473"/>
                </a:cubicBezTo>
                <a:cubicBezTo>
                  <a:pt x="10799041" y="2960804"/>
                  <a:pt x="10800794" y="2973630"/>
                  <a:pt x="10804849" y="2985796"/>
                </a:cubicBezTo>
                <a:cubicBezTo>
                  <a:pt x="10813406" y="3011467"/>
                  <a:pt x="10826292" y="3034243"/>
                  <a:pt x="10832841" y="3060441"/>
                </a:cubicBezTo>
                <a:cubicBezTo>
                  <a:pt x="10836687" y="3075826"/>
                  <a:pt x="10838325" y="3091709"/>
                  <a:pt x="10842171" y="3107094"/>
                </a:cubicBezTo>
                <a:cubicBezTo>
                  <a:pt x="10844556" y="3116636"/>
                  <a:pt x="10849116" y="3125544"/>
                  <a:pt x="10851502" y="3135086"/>
                </a:cubicBezTo>
                <a:cubicBezTo>
                  <a:pt x="10855349" y="3150471"/>
                  <a:pt x="10857996" y="3166136"/>
                  <a:pt x="10860833" y="3181739"/>
                </a:cubicBezTo>
                <a:cubicBezTo>
                  <a:pt x="10864217" y="3200352"/>
                  <a:pt x="10864727" y="3219601"/>
                  <a:pt x="10870163" y="3237722"/>
                </a:cubicBezTo>
                <a:cubicBezTo>
                  <a:pt x="10874160" y="3251045"/>
                  <a:pt x="10883940" y="3262021"/>
                  <a:pt x="10888824" y="3275045"/>
                </a:cubicBezTo>
                <a:cubicBezTo>
                  <a:pt x="10893327" y="3287052"/>
                  <a:pt x="10894632" y="3300037"/>
                  <a:pt x="10898155" y="3312367"/>
                </a:cubicBezTo>
                <a:cubicBezTo>
                  <a:pt x="10900857" y="3321824"/>
                  <a:pt x="10904784" y="3330902"/>
                  <a:pt x="10907486" y="3340359"/>
                </a:cubicBezTo>
                <a:cubicBezTo>
                  <a:pt x="10926633" y="3407373"/>
                  <a:pt x="10906917" y="3347413"/>
                  <a:pt x="10926147" y="3424334"/>
                </a:cubicBezTo>
                <a:cubicBezTo>
                  <a:pt x="10928532" y="3433876"/>
                  <a:pt x="10932367" y="3442995"/>
                  <a:pt x="10935477" y="3452326"/>
                </a:cubicBezTo>
                <a:cubicBezTo>
                  <a:pt x="10938587" y="3480318"/>
                  <a:pt x="10942138" y="3508265"/>
                  <a:pt x="10944808" y="3536302"/>
                </a:cubicBezTo>
                <a:cubicBezTo>
                  <a:pt x="10948359" y="3573585"/>
                  <a:pt x="10950412" y="3611003"/>
                  <a:pt x="10954139" y="3648269"/>
                </a:cubicBezTo>
                <a:cubicBezTo>
                  <a:pt x="10956634" y="3673220"/>
                  <a:pt x="10960359" y="3698032"/>
                  <a:pt x="10963469" y="3722914"/>
                </a:cubicBezTo>
                <a:cubicBezTo>
                  <a:pt x="10960359" y="3862873"/>
                  <a:pt x="10958963" y="4002881"/>
                  <a:pt x="10954139" y="4142792"/>
                </a:cubicBezTo>
                <a:cubicBezTo>
                  <a:pt x="10952741" y="4183320"/>
                  <a:pt x="10946833" y="4223588"/>
                  <a:pt x="10944808" y="4264090"/>
                </a:cubicBezTo>
                <a:cubicBezTo>
                  <a:pt x="10940611" y="4348018"/>
                  <a:pt x="10938587" y="4432041"/>
                  <a:pt x="10935477" y="4516016"/>
                </a:cubicBezTo>
                <a:cubicBezTo>
                  <a:pt x="10938587" y="4680857"/>
                  <a:pt x="10938305" y="4845797"/>
                  <a:pt x="10944808" y="5010539"/>
                </a:cubicBezTo>
                <a:cubicBezTo>
                  <a:pt x="10947640" y="5082288"/>
                  <a:pt x="10953314" y="5154060"/>
                  <a:pt x="10963469" y="5225143"/>
                </a:cubicBezTo>
                <a:cubicBezTo>
                  <a:pt x="10974140" y="5299840"/>
                  <a:pt x="10974322" y="5333107"/>
                  <a:pt x="10991461" y="5393094"/>
                </a:cubicBezTo>
                <a:cubicBezTo>
                  <a:pt x="10994163" y="5402551"/>
                  <a:pt x="10997682" y="5411755"/>
                  <a:pt x="11000792" y="5421086"/>
                </a:cubicBezTo>
                <a:cubicBezTo>
                  <a:pt x="11003902" y="5455298"/>
                  <a:pt x="11004152" y="5489892"/>
                  <a:pt x="11010122" y="5523722"/>
                </a:cubicBezTo>
                <a:cubicBezTo>
                  <a:pt x="11013541" y="5543094"/>
                  <a:pt x="11024013" y="5560622"/>
                  <a:pt x="11028784" y="5579706"/>
                </a:cubicBezTo>
                <a:cubicBezTo>
                  <a:pt x="11045984" y="5648512"/>
                  <a:pt x="11027501" y="5586045"/>
                  <a:pt x="11056775" y="5654351"/>
                </a:cubicBezTo>
                <a:cubicBezTo>
                  <a:pt x="11060649" y="5663391"/>
                  <a:pt x="11061707" y="5673546"/>
                  <a:pt x="11066106" y="5682343"/>
                </a:cubicBezTo>
                <a:cubicBezTo>
                  <a:pt x="11071121" y="5692373"/>
                  <a:pt x="11079752" y="5700304"/>
                  <a:pt x="11084767" y="5710334"/>
                </a:cubicBezTo>
                <a:cubicBezTo>
                  <a:pt x="11089166" y="5719131"/>
                  <a:pt x="11089038" y="5729892"/>
                  <a:pt x="11094098" y="5738326"/>
                </a:cubicBezTo>
                <a:cubicBezTo>
                  <a:pt x="11104958" y="5756426"/>
                  <a:pt x="11125491" y="5762933"/>
                  <a:pt x="11140751" y="5775649"/>
                </a:cubicBezTo>
                <a:cubicBezTo>
                  <a:pt x="11158075" y="5790086"/>
                  <a:pt x="11173568" y="5814580"/>
                  <a:pt x="11196735" y="5822302"/>
                </a:cubicBezTo>
                <a:cubicBezTo>
                  <a:pt x="11214683" y="5828284"/>
                  <a:pt x="11234105" y="5828248"/>
                  <a:pt x="11252718" y="5831632"/>
                </a:cubicBezTo>
                <a:cubicBezTo>
                  <a:pt x="11351008" y="5849503"/>
                  <a:pt x="11258967" y="5840963"/>
                  <a:pt x="11430000" y="5840963"/>
                </a:cubicBezTo>
              </a:path>
            </a:pathLst>
          </a:cu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EA5CA52-694B-4544-8893-152D4DAA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0" y="606490"/>
            <a:ext cx="10396882" cy="1151965"/>
          </a:xfrm>
        </p:spPr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A3DBCD-3CC3-467F-9AA7-8F5D627C4703}"/>
              </a:ext>
            </a:extLst>
          </p:cNvPr>
          <p:cNvSpPr/>
          <p:nvPr/>
        </p:nvSpPr>
        <p:spPr>
          <a:xfrm>
            <a:off x="303246" y="2716305"/>
            <a:ext cx="1356852" cy="115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Pick a Dataset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79BC99-C2CF-44E6-A056-02D04B259773}"/>
              </a:ext>
            </a:extLst>
          </p:cNvPr>
          <p:cNvSpPr/>
          <p:nvPr/>
        </p:nvSpPr>
        <p:spPr>
          <a:xfrm>
            <a:off x="1888699" y="2942414"/>
            <a:ext cx="3457545" cy="3003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Exploratory Data Analysis (EDA)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14B5F-82EA-471D-8419-E907A5EA489E}"/>
              </a:ext>
            </a:extLst>
          </p:cNvPr>
          <p:cNvSpPr/>
          <p:nvPr/>
        </p:nvSpPr>
        <p:spPr>
          <a:xfrm>
            <a:off x="5651991" y="220114"/>
            <a:ext cx="4651310" cy="417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 Used:</a:t>
            </a:r>
          </a:p>
          <a:p>
            <a:pPr algn="ctr"/>
            <a:r>
              <a:rPr lang="en-US" sz="2800" dirty="0"/>
              <a:t>ARIMA </a:t>
            </a:r>
          </a:p>
          <a:p>
            <a:pPr algn="ctr"/>
            <a:r>
              <a:rPr lang="en-US" sz="2800" dirty="0"/>
              <a:t>Profit</a:t>
            </a:r>
          </a:p>
          <a:p>
            <a:pPr algn="ctr"/>
            <a:r>
              <a:rPr lang="en-US" sz="2800" dirty="0"/>
              <a:t>Regression Analysis</a:t>
            </a:r>
          </a:p>
          <a:p>
            <a:pPr algn="ctr"/>
            <a:r>
              <a:rPr lang="en-US" sz="2800" dirty="0"/>
              <a:t>Ridge</a:t>
            </a:r>
          </a:p>
          <a:p>
            <a:pPr algn="ctr"/>
            <a:r>
              <a:rPr lang="en-US" sz="2800" dirty="0"/>
              <a:t>LASSO</a:t>
            </a:r>
          </a:p>
          <a:p>
            <a:pPr algn="ctr"/>
            <a:r>
              <a:rPr lang="en-US" sz="2800" dirty="0"/>
              <a:t>Forecast (R)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FC14AF-0941-4ABA-9B18-BDCC3B6FF3EA}"/>
              </a:ext>
            </a:extLst>
          </p:cNvPr>
          <p:cNvSpPr/>
          <p:nvPr/>
        </p:nvSpPr>
        <p:spPr>
          <a:xfrm>
            <a:off x="10196000" y="4794126"/>
            <a:ext cx="1356852" cy="115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Summarize</a:t>
            </a:r>
            <a:endParaRPr lang="en-US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D4A622-8F7F-460A-AA65-B454D69D1825}"/>
              </a:ext>
            </a:extLst>
          </p:cNvPr>
          <p:cNvSpPr/>
          <p:nvPr/>
        </p:nvSpPr>
        <p:spPr>
          <a:xfrm rot="20839679">
            <a:off x="449710" y="781896"/>
            <a:ext cx="108856" cy="331302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2233BF-68CF-4EB5-B3D9-6939F2CFEA69}"/>
              </a:ext>
            </a:extLst>
          </p:cNvPr>
          <p:cNvSpPr/>
          <p:nvPr/>
        </p:nvSpPr>
        <p:spPr>
          <a:xfrm rot="20237380">
            <a:off x="446805" y="4943629"/>
            <a:ext cx="114664" cy="305473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A82666-9BDA-4872-BC33-8A4A461228A0}"/>
              </a:ext>
            </a:extLst>
          </p:cNvPr>
          <p:cNvSpPr/>
          <p:nvPr/>
        </p:nvSpPr>
        <p:spPr>
          <a:xfrm rot="13135551" flipH="1">
            <a:off x="4358426" y="2262489"/>
            <a:ext cx="198384" cy="336757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51D848B-2293-43AE-9CFE-55463EF3ED35}"/>
              </a:ext>
            </a:extLst>
          </p:cNvPr>
          <p:cNvSpPr/>
          <p:nvPr/>
        </p:nvSpPr>
        <p:spPr>
          <a:xfrm rot="20839679">
            <a:off x="10869882" y="3443836"/>
            <a:ext cx="45719" cy="330869"/>
          </a:xfrm>
          <a:custGeom>
            <a:avLst/>
            <a:gdLst>
              <a:gd name="connsiteX0" fmla="*/ 0 w 121298"/>
              <a:gd name="connsiteY0" fmla="*/ 0 h 587828"/>
              <a:gd name="connsiteX1" fmla="*/ 9331 w 121298"/>
              <a:gd name="connsiteY1" fmla="*/ 65314 h 587828"/>
              <a:gd name="connsiteX2" fmla="*/ 18661 w 121298"/>
              <a:gd name="connsiteY2" fmla="*/ 111967 h 587828"/>
              <a:gd name="connsiteX3" fmla="*/ 27992 w 121298"/>
              <a:gd name="connsiteY3" fmla="*/ 242595 h 587828"/>
              <a:gd name="connsiteX4" fmla="*/ 37323 w 121298"/>
              <a:gd name="connsiteY4" fmla="*/ 270587 h 587828"/>
              <a:gd name="connsiteX5" fmla="*/ 46653 w 121298"/>
              <a:gd name="connsiteY5" fmla="*/ 317240 h 587828"/>
              <a:gd name="connsiteX6" fmla="*/ 65314 w 121298"/>
              <a:gd name="connsiteY6" fmla="*/ 373224 h 587828"/>
              <a:gd name="connsiteX7" fmla="*/ 93306 w 121298"/>
              <a:gd name="connsiteY7" fmla="*/ 457200 h 587828"/>
              <a:gd name="connsiteX8" fmla="*/ 102637 w 121298"/>
              <a:gd name="connsiteY8" fmla="*/ 485191 h 587828"/>
              <a:gd name="connsiteX9" fmla="*/ 111967 w 121298"/>
              <a:gd name="connsiteY9" fmla="*/ 513183 h 587828"/>
              <a:gd name="connsiteX10" fmla="*/ 121298 w 121298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298" h="587828">
                <a:moveTo>
                  <a:pt x="0" y="0"/>
                </a:moveTo>
                <a:cubicBezTo>
                  <a:pt x="3110" y="21771"/>
                  <a:pt x="5716" y="43621"/>
                  <a:pt x="9331" y="65314"/>
                </a:cubicBezTo>
                <a:cubicBezTo>
                  <a:pt x="11938" y="80957"/>
                  <a:pt x="17001" y="96195"/>
                  <a:pt x="18661" y="111967"/>
                </a:cubicBezTo>
                <a:cubicBezTo>
                  <a:pt x="23231" y="155381"/>
                  <a:pt x="22891" y="199240"/>
                  <a:pt x="27992" y="242595"/>
                </a:cubicBezTo>
                <a:cubicBezTo>
                  <a:pt x="29141" y="252363"/>
                  <a:pt x="34938" y="261045"/>
                  <a:pt x="37323" y="270587"/>
                </a:cubicBezTo>
                <a:cubicBezTo>
                  <a:pt x="41169" y="285972"/>
                  <a:pt x="42480" y="301940"/>
                  <a:pt x="46653" y="317240"/>
                </a:cubicBezTo>
                <a:cubicBezTo>
                  <a:pt x="51829" y="336218"/>
                  <a:pt x="59094" y="354563"/>
                  <a:pt x="65314" y="373224"/>
                </a:cubicBezTo>
                <a:lnTo>
                  <a:pt x="93306" y="457200"/>
                </a:lnTo>
                <a:lnTo>
                  <a:pt x="102637" y="485191"/>
                </a:lnTo>
                <a:lnTo>
                  <a:pt x="111967" y="513183"/>
                </a:lnTo>
                <a:lnTo>
                  <a:pt x="121298" y="587828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89E5F8-BF0A-4CCF-A5EC-1B69E6ACA16F}"/>
              </a:ext>
            </a:extLst>
          </p:cNvPr>
          <p:cNvSpPr/>
          <p:nvPr/>
        </p:nvSpPr>
        <p:spPr>
          <a:xfrm>
            <a:off x="176218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E0DE8-28B2-4383-B9CA-38C3EA410F24}"/>
              </a:ext>
            </a:extLst>
          </p:cNvPr>
          <p:cNvSpPr/>
          <p:nvPr/>
        </p:nvSpPr>
        <p:spPr>
          <a:xfrm>
            <a:off x="4387211" y="1717950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33956D-AA1E-43E0-AB0A-1028675E7404}"/>
              </a:ext>
            </a:extLst>
          </p:cNvPr>
          <p:cNvSpPr/>
          <p:nvPr/>
        </p:nvSpPr>
        <p:spPr>
          <a:xfrm>
            <a:off x="7012238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045F-2C11-4A99-B276-2C6BA5E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0" y="87604"/>
            <a:ext cx="10396882" cy="1151965"/>
          </a:xfrm>
        </p:spPr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EFFB8-F964-4F95-981F-A1046C66D3C1}"/>
              </a:ext>
            </a:extLst>
          </p:cNvPr>
          <p:cNvSpPr/>
          <p:nvPr/>
        </p:nvSpPr>
        <p:spPr>
          <a:xfrm>
            <a:off x="6985623" y="1909942"/>
            <a:ext cx="20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Google Cloud Platform (GCP)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5545-DD51-4341-99A8-61913C6DA03C}"/>
              </a:ext>
            </a:extLst>
          </p:cNvPr>
          <p:cNvSpPr/>
          <p:nvPr/>
        </p:nvSpPr>
        <p:spPr>
          <a:xfrm>
            <a:off x="4650466" y="2048441"/>
            <a:ext cx="150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2AE9F-FF29-466A-B1DD-0E3B5D6456F9}"/>
              </a:ext>
            </a:extLst>
          </p:cNvPr>
          <p:cNvSpPr/>
          <p:nvPr/>
        </p:nvSpPr>
        <p:spPr>
          <a:xfrm>
            <a:off x="1861780" y="1909942"/>
            <a:ext cx="181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8E911-D303-41B5-9D03-3236BF109B92}"/>
              </a:ext>
            </a:extLst>
          </p:cNvPr>
          <p:cNvSpPr/>
          <p:nvPr/>
        </p:nvSpPr>
        <p:spPr>
          <a:xfrm>
            <a:off x="7090732" y="2790408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F28F0-8D83-456E-9EEC-E0F3BCF51C25}"/>
              </a:ext>
            </a:extLst>
          </p:cNvPr>
          <p:cNvSpPr/>
          <p:nvPr/>
        </p:nvSpPr>
        <p:spPr>
          <a:xfrm>
            <a:off x="4491384" y="2837373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AE4CD-F078-4B07-98BE-371D40BCDBFC}"/>
              </a:ext>
            </a:extLst>
          </p:cNvPr>
          <p:cNvSpPr/>
          <p:nvPr/>
        </p:nvSpPr>
        <p:spPr>
          <a:xfrm>
            <a:off x="1831375" y="2792801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E5793-9942-4966-AB4B-8B94077E655F}"/>
              </a:ext>
            </a:extLst>
          </p:cNvPr>
          <p:cNvSpPr/>
          <p:nvPr/>
        </p:nvSpPr>
        <p:spPr>
          <a:xfrm>
            <a:off x="4523418" y="3480538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Forecast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7718D1-38EF-408B-BFA5-25D29444246C}"/>
              </a:ext>
            </a:extLst>
          </p:cNvPr>
          <p:cNvSpPr/>
          <p:nvPr/>
        </p:nvSpPr>
        <p:spPr>
          <a:xfrm>
            <a:off x="1861780" y="3397211"/>
            <a:ext cx="23899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Numpy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Statsmodel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Sklearn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3D312C-C6DA-4298-9B49-29DB9DD83CC0}"/>
              </a:ext>
            </a:extLst>
          </p:cNvPr>
          <p:cNvSpPr/>
          <p:nvPr/>
        </p:nvSpPr>
        <p:spPr>
          <a:xfrm>
            <a:off x="148175" y="2075380"/>
            <a:ext cx="15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237950-65F1-4BA0-8ACE-7133AEE76907}"/>
              </a:ext>
            </a:extLst>
          </p:cNvPr>
          <p:cNvSpPr/>
          <p:nvPr/>
        </p:nvSpPr>
        <p:spPr>
          <a:xfrm>
            <a:off x="148175" y="2820676"/>
            <a:ext cx="13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Languages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9E121B-58FE-421D-BB33-894D511BA962}"/>
              </a:ext>
            </a:extLst>
          </p:cNvPr>
          <p:cNvSpPr/>
          <p:nvPr/>
        </p:nvSpPr>
        <p:spPr>
          <a:xfrm>
            <a:off x="148175" y="3409130"/>
            <a:ext cx="116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Libraries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3261FF-6D37-464F-AA68-11A3A678CD42}"/>
              </a:ext>
            </a:extLst>
          </p:cNvPr>
          <p:cNvSpPr/>
          <p:nvPr/>
        </p:nvSpPr>
        <p:spPr>
          <a:xfrm>
            <a:off x="963726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BBCF9-A578-471A-A464-B0804E2DF55D}"/>
              </a:ext>
            </a:extLst>
          </p:cNvPr>
          <p:cNvSpPr/>
          <p:nvPr/>
        </p:nvSpPr>
        <p:spPr>
          <a:xfrm>
            <a:off x="10121233" y="2048441"/>
            <a:ext cx="104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Tableau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D2F103-D7A5-4952-A5DF-84F5F3CDB638}"/>
              </a:ext>
            </a:extLst>
          </p:cNvPr>
          <p:cNvCxnSpPr/>
          <p:nvPr/>
        </p:nvCxnSpPr>
        <p:spPr>
          <a:xfrm>
            <a:off x="169215" y="2605492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D78D34-4272-4799-BEFC-1430ED660DC5}"/>
              </a:ext>
            </a:extLst>
          </p:cNvPr>
          <p:cNvCxnSpPr/>
          <p:nvPr/>
        </p:nvCxnSpPr>
        <p:spPr>
          <a:xfrm>
            <a:off x="190130" y="3349441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448C3095-43AF-43D7-B037-EA4D693E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69" y="1326614"/>
            <a:ext cx="684967" cy="7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05F621A1-3167-44DA-9A51-269152F4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9441827" y="1389466"/>
            <a:ext cx="645946" cy="6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847CC60A-B01A-4B48-868B-500758CD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64" y="1326614"/>
            <a:ext cx="740040" cy="7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40472F3-88C9-4044-BE48-A5AAB48B7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6683032" y="1483260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2A691F-7376-47CC-B247-58862D54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5EC7-40B9-4E32-ABD6-9A933C89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Google Cloud Platform (GCP)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91F8AFE1-C672-421B-9EAE-9DE331CFB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699127"/>
              </p:ext>
            </p:extLst>
          </p:nvPr>
        </p:nvGraphicFramePr>
        <p:xfrm>
          <a:off x="200642" y="1877770"/>
          <a:ext cx="5361958" cy="429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618D321-E666-447F-B2FF-D8E7251EC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99" y="1837765"/>
            <a:ext cx="6557897" cy="3328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F292BB7F-90D0-4C5B-ABEF-3E96D1FA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366626" y="82441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D1B-DA57-43D7-B0A5-37F8468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" y="284584"/>
            <a:ext cx="10396882" cy="11519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6B351-35C6-4B31-A6CD-C061F22E4803}"/>
              </a:ext>
            </a:extLst>
          </p:cNvPr>
          <p:cNvSpPr/>
          <p:nvPr/>
        </p:nvSpPr>
        <p:spPr>
          <a:xfrm>
            <a:off x="223933" y="1399590"/>
            <a:ext cx="1807029" cy="455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EDA +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A8C78-DC85-4579-81F3-66D47E689C18}"/>
              </a:ext>
            </a:extLst>
          </p:cNvPr>
          <p:cNvSpPr/>
          <p:nvPr/>
        </p:nvSpPr>
        <p:spPr>
          <a:xfrm>
            <a:off x="371667" y="2258008"/>
            <a:ext cx="1511559" cy="13529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&amp; Visualize Date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Tableau, Scatterplots, Boxplots, Correlation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68AA70-4403-4E4B-B366-0DE0A8BE2C82}"/>
              </a:ext>
            </a:extLst>
          </p:cNvPr>
          <p:cNvSpPr/>
          <p:nvPr/>
        </p:nvSpPr>
        <p:spPr>
          <a:xfrm>
            <a:off x="371667" y="3732244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&amp; Imputation of Missing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4C04F0-BA96-42A1-BCAA-3568AA4BBF51}"/>
              </a:ext>
            </a:extLst>
          </p:cNvPr>
          <p:cNvSpPr/>
          <p:nvPr/>
        </p:nvSpPr>
        <p:spPr>
          <a:xfrm>
            <a:off x="371667" y="4786596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‘Shortlist’ of most important features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4573C-6F5E-478D-8B2E-B4DE125C66FF}"/>
              </a:ext>
            </a:extLst>
          </p:cNvPr>
          <p:cNvGrpSpPr/>
          <p:nvPr/>
        </p:nvGrpSpPr>
        <p:grpSpPr>
          <a:xfrm>
            <a:off x="2607611" y="1399590"/>
            <a:ext cx="1807029" cy="4553341"/>
            <a:chOff x="2495805" y="1399590"/>
            <a:chExt cx="1807029" cy="455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D44619-025B-42AA-858E-7186277358E4}"/>
                </a:ext>
              </a:extLst>
            </p:cNvPr>
            <p:cNvSpPr/>
            <p:nvPr/>
          </p:nvSpPr>
          <p:spPr>
            <a:xfrm>
              <a:off x="2495805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35696C-B937-4592-A1ED-3BF7AD3E7E74}"/>
                </a:ext>
              </a:extLst>
            </p:cNvPr>
            <p:cNvSpPr/>
            <p:nvPr/>
          </p:nvSpPr>
          <p:spPr>
            <a:xfrm>
              <a:off x="2643538" y="2252975"/>
              <a:ext cx="1511559" cy="11049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Transforming &amp; Scaling Features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1ABB4D3-BEBF-4C2F-99E7-BA0A8C12A628}"/>
                </a:ext>
              </a:extLst>
            </p:cNvPr>
            <p:cNvSpPr/>
            <p:nvPr/>
          </p:nvSpPr>
          <p:spPr>
            <a:xfrm>
              <a:off x="2643540" y="3490765"/>
              <a:ext cx="1511559" cy="10620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Derived Variables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DDAB44-1652-42D9-B1EB-A837D8478B01}"/>
                </a:ext>
              </a:extLst>
            </p:cNvPr>
            <p:cNvSpPr/>
            <p:nvPr/>
          </p:nvSpPr>
          <p:spPr>
            <a:xfrm>
              <a:off x="2643539" y="4704306"/>
              <a:ext cx="1511559" cy="9774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Interaction Variables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059ACE-B35B-4FF1-97A2-3886E46E2733}"/>
              </a:ext>
            </a:extLst>
          </p:cNvPr>
          <p:cNvGrpSpPr/>
          <p:nvPr/>
        </p:nvGrpSpPr>
        <p:grpSpPr>
          <a:xfrm>
            <a:off x="4991289" y="1399590"/>
            <a:ext cx="1807029" cy="4553341"/>
            <a:chOff x="4767677" y="1399590"/>
            <a:chExt cx="1807029" cy="4553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63FB13-A560-4B5B-9254-33FD50C90028}"/>
                </a:ext>
              </a:extLst>
            </p:cNvPr>
            <p:cNvSpPr/>
            <p:nvPr/>
          </p:nvSpPr>
          <p:spPr>
            <a:xfrm>
              <a:off x="4767677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Modeling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37E035-011A-46E2-8D11-1237504D4653}"/>
                </a:ext>
              </a:extLst>
            </p:cNvPr>
            <p:cNvSpPr/>
            <p:nvPr/>
          </p:nvSpPr>
          <p:spPr>
            <a:xfrm>
              <a:off x="4915411" y="2252975"/>
              <a:ext cx="1511559" cy="1591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Linear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ARIMA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648583-D671-41A8-9C0D-6DE1302017F6}"/>
                </a:ext>
              </a:extLst>
            </p:cNvPr>
            <p:cNvSpPr/>
            <p:nvPr/>
          </p:nvSpPr>
          <p:spPr>
            <a:xfrm>
              <a:off x="4888196" y="3974841"/>
              <a:ext cx="1511559" cy="17069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Tree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Trees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Random Forests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Gradient Boosting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79B0C-F13C-424D-A2BE-4CE9034D3078}"/>
              </a:ext>
            </a:extLst>
          </p:cNvPr>
          <p:cNvGrpSpPr/>
          <p:nvPr/>
        </p:nvGrpSpPr>
        <p:grpSpPr>
          <a:xfrm>
            <a:off x="7374967" y="1399590"/>
            <a:ext cx="1807029" cy="4553341"/>
            <a:chOff x="7039549" y="1399590"/>
            <a:chExt cx="1807029" cy="4553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A8069D-8D99-4F01-8BC2-A374DA37DF4F}"/>
                </a:ext>
              </a:extLst>
            </p:cNvPr>
            <p:cNvSpPr/>
            <p:nvPr/>
          </p:nvSpPr>
          <p:spPr>
            <a:xfrm>
              <a:off x="7039549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Hyperparameter</a:t>
              </a:r>
            </a:p>
            <a:p>
              <a:pPr algn="ctr"/>
              <a:r>
                <a:rPr lang="en-US" sz="1600" dirty="0"/>
                <a:t>Tuning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44491A-6BB4-430B-A784-87AFD962FA93}"/>
                </a:ext>
              </a:extLst>
            </p:cNvPr>
            <p:cNvSpPr/>
            <p:nvPr/>
          </p:nvSpPr>
          <p:spPr>
            <a:xfrm>
              <a:off x="7187283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Adjusting hyperparameters based on grid search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28DC7-48CF-47D8-92EB-C7F8FC033ECF}"/>
              </a:ext>
            </a:extLst>
          </p:cNvPr>
          <p:cNvGrpSpPr/>
          <p:nvPr/>
        </p:nvGrpSpPr>
        <p:grpSpPr>
          <a:xfrm>
            <a:off x="9758644" y="1399590"/>
            <a:ext cx="1807029" cy="4553341"/>
            <a:chOff x="9758644" y="1399590"/>
            <a:chExt cx="1807029" cy="45533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1B146-E351-46A5-B2A2-4C9A0F88E1E6}"/>
                </a:ext>
              </a:extLst>
            </p:cNvPr>
            <p:cNvSpPr/>
            <p:nvPr/>
          </p:nvSpPr>
          <p:spPr>
            <a:xfrm>
              <a:off x="9758644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Ensembling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A63F39-3D91-4D8A-9430-9C9DF036B2A2}"/>
                </a:ext>
              </a:extLst>
            </p:cNvPr>
            <p:cNvSpPr/>
            <p:nvPr/>
          </p:nvSpPr>
          <p:spPr>
            <a:xfrm>
              <a:off x="9906378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Stacking Regressor with Lasso, Ridge, Random Forest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22124-2F36-4153-830D-ABBC3B1337A8}"/>
              </a:ext>
            </a:extLst>
          </p:cNvPr>
          <p:cNvSpPr/>
          <p:nvPr/>
        </p:nvSpPr>
        <p:spPr>
          <a:xfrm>
            <a:off x="1883226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EE0458-CCB2-4E92-94D6-5C0CEF6E58C9}"/>
              </a:ext>
            </a:extLst>
          </p:cNvPr>
          <p:cNvSpPr/>
          <p:nvPr/>
        </p:nvSpPr>
        <p:spPr>
          <a:xfrm>
            <a:off x="423969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C8FE82-341E-45CD-8337-963F3A72942C}"/>
              </a:ext>
            </a:extLst>
          </p:cNvPr>
          <p:cNvSpPr/>
          <p:nvPr/>
        </p:nvSpPr>
        <p:spPr>
          <a:xfrm>
            <a:off x="6650583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192BED-C0BC-4802-BD46-D3C522EF3653}"/>
              </a:ext>
            </a:extLst>
          </p:cNvPr>
          <p:cNvSpPr/>
          <p:nvPr/>
        </p:nvSpPr>
        <p:spPr>
          <a:xfrm>
            <a:off x="906823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650-BDE3-4D9B-8658-7F32FE3D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B6DE2-52EF-4A3F-919D-CEBE520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1" y="1809859"/>
            <a:ext cx="5685422" cy="367880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262A9D6-BD0C-4A17-BFEA-FA8229F7746A}"/>
              </a:ext>
            </a:extLst>
          </p:cNvPr>
          <p:cNvSpPr/>
          <p:nvPr/>
        </p:nvSpPr>
        <p:spPr>
          <a:xfrm>
            <a:off x="8456365" y="1369339"/>
            <a:ext cx="1135504" cy="1270859"/>
          </a:xfrm>
          <a:prstGeom prst="wedgeEllipseCallout">
            <a:avLst>
              <a:gd name="adj1" fmla="val -176138"/>
              <a:gd name="adj2" fmla="val 140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Iowa City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6694729-CCCD-486A-8C2A-80DD55FC6AE7}"/>
              </a:ext>
            </a:extLst>
          </p:cNvPr>
          <p:cNvSpPr/>
          <p:nvPr/>
        </p:nvSpPr>
        <p:spPr>
          <a:xfrm>
            <a:off x="1760095" y="1756924"/>
            <a:ext cx="1135504" cy="1270859"/>
          </a:xfrm>
          <a:prstGeom prst="wedgeEllipseCallout">
            <a:avLst>
              <a:gd name="adj1" fmla="val 289775"/>
              <a:gd name="adj2" fmla="val 10487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E66F947-85F9-45D0-A03A-00B08005A16C}"/>
              </a:ext>
            </a:extLst>
          </p:cNvPr>
          <p:cNvSpPr/>
          <p:nvPr/>
        </p:nvSpPr>
        <p:spPr>
          <a:xfrm>
            <a:off x="1045029" y="3649260"/>
            <a:ext cx="1349563" cy="1370976"/>
          </a:xfrm>
          <a:prstGeom prst="wedgeEllipseCallout">
            <a:avLst>
              <a:gd name="adj1" fmla="val 288035"/>
              <a:gd name="adj2" fmla="val -12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 Moines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4DE05-55A2-4920-A773-29484727EF34}"/>
              </a:ext>
            </a:extLst>
          </p:cNvPr>
          <p:cNvSpPr/>
          <p:nvPr/>
        </p:nvSpPr>
        <p:spPr>
          <a:xfrm>
            <a:off x="9868134" y="4060855"/>
            <a:ext cx="1365643" cy="1270859"/>
          </a:xfrm>
          <a:prstGeom prst="wedgeEllipseCallout">
            <a:avLst>
              <a:gd name="adj1" fmla="val -254054"/>
              <a:gd name="adj2" fmla="val -449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Cedar Rapids</a:t>
            </a:r>
          </a:p>
        </p:txBody>
      </p:sp>
    </p:spTree>
    <p:extLst>
      <p:ext uri="{BB962C8B-B14F-4D97-AF65-F5344CB8AC3E}">
        <p14:creationId xmlns:p14="http://schemas.microsoft.com/office/powerpoint/2010/main" val="8849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94A54-B053-4D70-968B-FDA07AE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F9C1-809B-462D-971D-10BFA042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2" y="1750598"/>
            <a:ext cx="8291238" cy="4421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4CB20-6719-49A5-8FC9-03DC7125E595}"/>
              </a:ext>
            </a:extLst>
          </p:cNvPr>
          <p:cNvSpPr txBox="1"/>
          <p:nvPr/>
        </p:nvSpPr>
        <p:spPr>
          <a:xfrm>
            <a:off x="9144000" y="1028343"/>
            <a:ext cx="2235199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a text box needed??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D11663BA-A28C-4B94-944C-4BE3D226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11128245" y="110294"/>
            <a:ext cx="501907" cy="4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A14DB8-F524-4818-83E7-DD8A81E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8" y="238630"/>
            <a:ext cx="6415463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Arima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68342D-78D3-4B4F-8018-22C27678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51" y="103908"/>
            <a:ext cx="6025631" cy="80641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cap="none" dirty="0">
                <a:solidFill>
                  <a:schemeClr val="bg1"/>
                </a:solidFill>
              </a:rPr>
              <a:t>Can we predict the liquor sales in the two largest college towns during football season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17143-4894-42E0-92F5-7B2630845C30}"/>
              </a:ext>
            </a:extLst>
          </p:cNvPr>
          <p:cNvGrpSpPr/>
          <p:nvPr/>
        </p:nvGrpSpPr>
        <p:grpSpPr>
          <a:xfrm>
            <a:off x="1523719" y="4320411"/>
            <a:ext cx="4008263" cy="2302587"/>
            <a:chOff x="7449281" y="644036"/>
            <a:chExt cx="4107720" cy="26402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A549-6F17-4DC8-A226-126692AD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6188" y="644036"/>
              <a:ext cx="3840813" cy="23928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FE248-F555-4BD7-B699-4533A1ADC283}"/>
                </a:ext>
              </a:extLst>
            </p:cNvPr>
            <p:cNvSpPr txBox="1"/>
            <p:nvPr/>
          </p:nvSpPr>
          <p:spPr>
            <a:xfrm rot="16200000">
              <a:off x="7060238" y="1606522"/>
              <a:ext cx="10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76DA51-C2B2-44BF-A25E-FE6D1491C3A5}"/>
                </a:ext>
              </a:extLst>
            </p:cNvPr>
            <p:cNvSpPr txBox="1"/>
            <p:nvPr/>
          </p:nvSpPr>
          <p:spPr>
            <a:xfrm>
              <a:off x="8986441" y="2966698"/>
              <a:ext cx="1546820" cy="31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pic>
        <p:nvPicPr>
          <p:cNvPr id="1026" name="Picture 2" descr="http://www.urbancowboy.ca/wp-content/uploads/Iowa_State_Cyclones.gif">
            <a:extLst>
              <a:ext uri="{FF2B5EF4-FFF2-40B4-BE49-F238E27FC236}">
                <a16:creationId xmlns:a16="http://schemas.microsoft.com/office/drawing/2014/main" id="{DFC90433-3FF9-4D80-98B8-7E2ABE53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39" y="2879785"/>
            <a:ext cx="1573645" cy="157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E4251C-B525-40D2-9B28-E4C8F512B3D2}"/>
              </a:ext>
            </a:extLst>
          </p:cNvPr>
          <p:cNvGrpSpPr/>
          <p:nvPr/>
        </p:nvGrpSpPr>
        <p:grpSpPr>
          <a:xfrm>
            <a:off x="6126653" y="1341095"/>
            <a:ext cx="3887946" cy="2481199"/>
            <a:chOff x="7505307" y="3762949"/>
            <a:chExt cx="4016465" cy="25967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FF0926-CADC-4E56-BC7C-CB0C467D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0" y="3762949"/>
              <a:ext cx="3825572" cy="232430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3CC26-F84C-4ECE-B638-D42D10C9BA5B}"/>
                </a:ext>
              </a:extLst>
            </p:cNvPr>
            <p:cNvSpPr txBox="1"/>
            <p:nvPr/>
          </p:nvSpPr>
          <p:spPr>
            <a:xfrm rot="16200000">
              <a:off x="7102567" y="4503180"/>
              <a:ext cx="1065827" cy="260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F981C9-5F85-4A10-8BE9-FEF870E2F1A5}"/>
                </a:ext>
              </a:extLst>
            </p:cNvPr>
            <p:cNvSpPr txBox="1"/>
            <p:nvPr/>
          </p:nvSpPr>
          <p:spPr>
            <a:xfrm>
              <a:off x="9023386" y="6076127"/>
              <a:ext cx="1972693" cy="28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FCB151-B862-4836-92CB-DDBA48F0BCE7}"/>
              </a:ext>
            </a:extLst>
          </p:cNvPr>
          <p:cNvSpPr txBox="1"/>
          <p:nvPr/>
        </p:nvSpPr>
        <p:spPr>
          <a:xfrm>
            <a:off x="11001954" y="6112111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2" name="Picture 6" descr="https://tse3.mm.bing.net/th?id=OIP.Zln0rqyqLPCgkrZnM6cA5gHaFH&amp;pid=Api&amp;P=0&amp;w=250&amp;h=173">
            <a:extLst>
              <a:ext uri="{FF2B5EF4-FFF2-40B4-BE49-F238E27FC236}">
                <a16:creationId xmlns:a16="http://schemas.microsoft.com/office/drawing/2014/main" id="{EC38F37C-6C71-47CD-8EF5-FF930730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95" y="3140130"/>
            <a:ext cx="1580069" cy="10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DF9C6F-44A2-46E7-B83F-3D5204EAC8F8}"/>
              </a:ext>
            </a:extLst>
          </p:cNvPr>
          <p:cNvSpPr/>
          <p:nvPr/>
        </p:nvSpPr>
        <p:spPr>
          <a:xfrm>
            <a:off x="-86530" y="1975845"/>
            <a:ext cx="157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Ames – </a:t>
            </a:r>
          </a:p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State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F3CE7-5A87-4776-B267-198195427546}"/>
              </a:ext>
            </a:extLst>
          </p:cNvPr>
          <p:cNvSpPr/>
          <p:nvPr/>
        </p:nvSpPr>
        <p:spPr>
          <a:xfrm>
            <a:off x="10014599" y="2171479"/>
            <a:ext cx="19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City – University of Iowa</a:t>
            </a:r>
          </a:p>
        </p:txBody>
      </p:sp>
      <p:pic>
        <p:nvPicPr>
          <p:cNvPr id="25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320A8CF-0A71-40F6-8E4A-67BED7F7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562713" y="53866"/>
            <a:ext cx="572460" cy="5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6C660994-019C-4A8B-8E8B-92568262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81" y="47854"/>
            <a:ext cx="525320" cy="6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24A7D0-FA86-4708-B0F3-B1931BA58A78}"/>
              </a:ext>
            </a:extLst>
          </p:cNvPr>
          <p:cNvGrpSpPr/>
          <p:nvPr/>
        </p:nvGrpSpPr>
        <p:grpSpPr>
          <a:xfrm>
            <a:off x="6152979" y="4194023"/>
            <a:ext cx="3976603" cy="2564419"/>
            <a:chOff x="6166877" y="3600875"/>
            <a:chExt cx="3976603" cy="25644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1B3149-4B3D-4A63-AEF0-EB43BA46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8391" y="3600875"/>
              <a:ext cx="3795089" cy="231668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70DE1F-BC20-4EB4-A204-DE410BACBF33}"/>
                </a:ext>
              </a:extLst>
            </p:cNvPr>
            <p:cNvSpPr txBox="1"/>
            <p:nvPr/>
          </p:nvSpPr>
          <p:spPr>
            <a:xfrm rot="16200000">
              <a:off x="5783678" y="4270906"/>
              <a:ext cx="1018416" cy="25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8AA77A-63B1-4591-946D-D13B537FF7B2}"/>
                </a:ext>
              </a:extLst>
            </p:cNvPr>
            <p:cNvSpPr txBox="1"/>
            <p:nvPr/>
          </p:nvSpPr>
          <p:spPr>
            <a:xfrm>
              <a:off x="7816858" y="5888295"/>
              <a:ext cx="1509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BF6AE-1698-47AA-BF58-D1329A5D63D9}"/>
              </a:ext>
            </a:extLst>
          </p:cNvPr>
          <p:cNvGrpSpPr/>
          <p:nvPr/>
        </p:nvGrpSpPr>
        <p:grpSpPr>
          <a:xfrm>
            <a:off x="1579510" y="1436259"/>
            <a:ext cx="3909993" cy="2491462"/>
            <a:chOff x="1621989" y="1188249"/>
            <a:chExt cx="3909993" cy="2491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0F4E3-E458-479C-A3B0-583B92AF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479" y="1188249"/>
              <a:ext cx="3726503" cy="2301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BBAA7F-7DFE-4D80-AB8C-8379AE188A5A}"/>
                </a:ext>
              </a:extLst>
            </p:cNvPr>
            <p:cNvSpPr txBox="1"/>
            <p:nvPr/>
          </p:nvSpPr>
          <p:spPr>
            <a:xfrm rot="16200000">
              <a:off x="1297066" y="1872885"/>
              <a:ext cx="920137" cy="27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3A2EB6-FA4F-41FD-AC0A-8DD1BC932715}"/>
                </a:ext>
              </a:extLst>
            </p:cNvPr>
            <p:cNvSpPr txBox="1"/>
            <p:nvPr/>
          </p:nvSpPr>
          <p:spPr>
            <a:xfrm>
              <a:off x="2825373" y="3408792"/>
              <a:ext cx="1909571" cy="270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C1E4CF-0A55-4C57-BEAB-9FD684517F0B}"/>
              </a:ext>
            </a:extLst>
          </p:cNvPr>
          <p:cNvCxnSpPr>
            <a:cxnSpLocks/>
          </p:cNvCxnSpPr>
          <p:nvPr/>
        </p:nvCxnSpPr>
        <p:spPr>
          <a:xfrm>
            <a:off x="5794310" y="910322"/>
            <a:ext cx="0" cy="594767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9C5-699B-467E-8D5F-D2BBCDB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3" y="1647358"/>
            <a:ext cx="2410837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/>
              <a:t>R - EDA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8FD6-92E2-4E13-A72F-B602D7E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94553"/>
            <a:ext cx="8477118" cy="6066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E780244E-A800-4362-B43F-040E36E7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2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D2A0-8300-4F9A-8114-696066B5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 sold in liters (2012-2018)</a:t>
            </a:r>
          </a:p>
        </p:txBody>
      </p:sp>
      <p:sp>
        <p:nvSpPr>
          <p:cNvPr id="3" name="AutoShape 2" descr="https://files.slack.com/files-pri/TFZ79597A-FM18RJR6Y/eda_volumesold_r.png">
            <a:extLst>
              <a:ext uri="{FF2B5EF4-FFF2-40B4-BE49-F238E27FC236}">
                <a16:creationId xmlns:a16="http://schemas.microsoft.com/office/drawing/2014/main" id="{C0DE628A-DAD6-4BB5-88B5-51437F41C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0628D-7BCB-427A-8A33-92FFCF80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472950"/>
            <a:ext cx="6553201" cy="469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76A1786A-EC27-42A7-86D1-5681D70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8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314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Main Event</vt:lpstr>
      <vt:lpstr>Liquor in Iowa</vt:lpstr>
      <vt:lpstr>Toolbox</vt:lpstr>
      <vt:lpstr>Google Cloud Platform (GCP)</vt:lpstr>
      <vt:lpstr>Overview</vt:lpstr>
      <vt:lpstr>Exploring Iowa</vt:lpstr>
      <vt:lpstr>Tableau Visualizations</vt:lpstr>
      <vt:lpstr>Arima Model</vt:lpstr>
      <vt:lpstr>R - EDA Time Series</vt:lpstr>
      <vt:lpstr>volume sold in liters (2012-2018)</vt:lpstr>
      <vt:lpstr>volume sold in liters, seasonal decomposition in R</vt:lpstr>
      <vt:lpstr>R - forecast using Holt-Winters methoD</vt:lpstr>
      <vt:lpstr>Can we Forecast Alcohol Sales in IowA?</vt:lpstr>
      <vt:lpstr>Learnings</vt:lpstr>
      <vt:lpstr>Thank You</vt:lpstr>
      <vt:lpstr>The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in Iowa</dc:title>
  <dc:creator>Grant, Lorie</dc:creator>
  <cp:lastModifiedBy>Grant, Lorie</cp:lastModifiedBy>
  <cp:revision>8</cp:revision>
  <dcterms:created xsi:type="dcterms:W3CDTF">2019-08-06T23:54:54Z</dcterms:created>
  <dcterms:modified xsi:type="dcterms:W3CDTF">2019-08-07T01:10:06Z</dcterms:modified>
</cp:coreProperties>
</file>