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Zen Dots"/>
      <p:regular r:id="rId19"/>
    </p:embeddedFont>
    <p:embeddedFont>
      <p:font typeface="Chakra Petch"/>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hakraPetch-regular.fntdata"/><Relationship Id="rId22" Type="http://schemas.openxmlformats.org/officeDocument/2006/relationships/font" Target="fonts/ChakraPetch-italic.fntdata"/><Relationship Id="rId21" Type="http://schemas.openxmlformats.org/officeDocument/2006/relationships/font" Target="fonts/ChakraPetch-bold.fntdata"/><Relationship Id="rId23" Type="http://schemas.openxmlformats.org/officeDocument/2006/relationships/font" Target="fonts/ChakraPetch-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ZenDots-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4e0c51837_9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14e0c51837_9_2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8498be314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d8498be314_0_7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8498be314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d8498be314_0_7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8498be314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d8498be314_0_7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8498be31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d8498be314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8498be31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d8498be314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8498be314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d8498be314_0_6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8498be314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d8498be314_0_6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8498be314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d8498be314_0_6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8498be314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d8498be314_0_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8498be314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d8498be314_0_7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8498be31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d8498be314_0_7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gradFill>
          <a:gsLst>
            <a:gs pos="0">
              <a:srgbClr val="D9D9D6"/>
            </a:gs>
            <a:gs pos="29000">
              <a:srgbClr val="D9D9D6"/>
            </a:gs>
            <a:gs pos="100000">
              <a:srgbClr val="32FF6A"/>
            </a:gs>
          </a:gsLst>
          <a:lin ang="14400033" scaled="0"/>
        </a:gradFill>
      </p:bgPr>
    </p:bg>
    <p:spTree>
      <p:nvGrpSpPr>
        <p:cNvPr id="6" name="Shape 6"/>
        <p:cNvGrpSpPr/>
        <p:nvPr/>
      </p:nvGrpSpPr>
      <p:grpSpPr>
        <a:xfrm>
          <a:off x="0" y="0"/>
          <a:ext cx="0" cy="0"/>
          <a:chOff x="0" y="0"/>
          <a:chExt cx="0" cy="0"/>
        </a:xfrm>
      </p:grpSpPr>
      <p:sp>
        <p:nvSpPr>
          <p:cNvPr id="7" name="Google Shape;7;p2"/>
          <p:cNvSpPr/>
          <p:nvPr/>
        </p:nvSpPr>
        <p:spPr>
          <a:xfrm>
            <a:off x="291499" y="257175"/>
            <a:ext cx="8566755" cy="1281113"/>
          </a:xfrm>
          <a:custGeom>
            <a:rect b="b" l="l" r="r" t="t"/>
            <a:pathLst>
              <a:path extrusionOk="0" h="2562225" w="17133510">
                <a:moveTo>
                  <a:pt x="0" y="0"/>
                </a:moveTo>
                <a:lnTo>
                  <a:pt x="17133510" y="0"/>
                </a:lnTo>
                <a:lnTo>
                  <a:pt x="17133510" y="2562225"/>
                </a:lnTo>
                <a:lnTo>
                  <a:pt x="0" y="2562225"/>
                </a:lnTo>
                <a:lnTo>
                  <a:pt x="0" y="0"/>
                </a:lnTo>
                <a:close/>
              </a:path>
            </a:pathLst>
          </a:custGeom>
          <a:blipFill rotWithShape="1">
            <a:blip r:embed="rId2">
              <a:alphaModFix/>
            </a:blip>
            <a:stretch>
              <a:fillRect b="0"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 name="Google Shape;8;p2"/>
          <p:cNvSpPr/>
          <p:nvPr/>
        </p:nvSpPr>
        <p:spPr>
          <a:xfrm>
            <a:off x="8598663" y="4594896"/>
            <a:ext cx="259587" cy="291429"/>
          </a:xfrm>
          <a:custGeom>
            <a:rect b="b" l="l" r="r" t="t"/>
            <a:pathLst>
              <a:path extrusionOk="0" h="582859" w="519174">
                <a:moveTo>
                  <a:pt x="0" y="0"/>
                </a:moveTo>
                <a:lnTo>
                  <a:pt x="519174" y="0"/>
                </a:lnTo>
                <a:lnTo>
                  <a:pt x="519174" y="582859"/>
                </a:lnTo>
                <a:lnTo>
                  <a:pt x="0" y="582859"/>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 name="Google Shape;9;p2"/>
          <p:cNvSpPr/>
          <p:nvPr/>
        </p:nvSpPr>
        <p:spPr>
          <a:xfrm>
            <a:off x="285750" y="4730342"/>
            <a:ext cx="1398839" cy="165508"/>
          </a:xfrm>
          <a:custGeom>
            <a:rect b="b" l="l" r="r" t="t"/>
            <a:pathLst>
              <a:path extrusionOk="0" h="331017" w="2797678">
                <a:moveTo>
                  <a:pt x="0" y="0"/>
                </a:moveTo>
                <a:lnTo>
                  <a:pt x="2797678" y="0"/>
                </a:lnTo>
                <a:lnTo>
                  <a:pt x="2797678" y="331017"/>
                </a:lnTo>
                <a:lnTo>
                  <a:pt x="0" y="331017"/>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 name="Google Shape;10;p2"/>
          <p:cNvSpPr txBox="1"/>
          <p:nvPr>
            <p:ph idx="1" type="body"/>
          </p:nvPr>
        </p:nvSpPr>
        <p:spPr>
          <a:xfrm>
            <a:off x="255114" y="209550"/>
            <a:ext cx="8270100" cy="780000"/>
          </a:xfrm>
          <a:prstGeom prst="rect">
            <a:avLst/>
          </a:prstGeom>
          <a:noFill/>
          <a:ln>
            <a:noFill/>
          </a:ln>
        </p:spPr>
        <p:txBody>
          <a:bodyPr anchorCtr="0" anchor="t" bIns="22850" lIns="45725" spcFirstLastPara="1" rIns="45725" wrap="square" tIns="22850">
            <a:noAutofit/>
          </a:bodyPr>
          <a:lstStyle>
            <a:lvl1pPr indent="-228600" lvl="0" marL="457200" marR="0" algn="l">
              <a:spcBef>
                <a:spcPts val="10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1" name="Google Shape;11;p2"/>
          <p:cNvSpPr txBox="1"/>
          <p:nvPr>
            <p:ph idx="2" type="body"/>
          </p:nvPr>
        </p:nvSpPr>
        <p:spPr>
          <a:xfrm>
            <a:off x="2019300" y="4642520"/>
            <a:ext cx="6110700" cy="291300"/>
          </a:xfrm>
          <a:prstGeom prst="rect">
            <a:avLst/>
          </a:prstGeom>
          <a:noFill/>
          <a:ln>
            <a:noFill/>
          </a:ln>
        </p:spPr>
        <p:txBody>
          <a:bodyPr anchorCtr="0" anchor="t" bIns="22850" lIns="45725" spcFirstLastPara="1" rIns="45725" wrap="square" tIns="22850">
            <a:noAutofit/>
          </a:bodyPr>
          <a:lstStyle>
            <a:lvl1pPr indent="-228600" lvl="0" marL="457200" marR="0" algn="l">
              <a:spcBef>
                <a:spcPts val="30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solidFill>
          <a:srgbClr val="001400"/>
        </a:solidFill>
      </p:bgPr>
    </p:bg>
    <p:spTree>
      <p:nvGrpSpPr>
        <p:cNvPr id="57" name="Shape 57"/>
        <p:cNvGrpSpPr/>
        <p:nvPr/>
      </p:nvGrpSpPr>
      <p:grpSpPr>
        <a:xfrm>
          <a:off x="0" y="0"/>
          <a:ext cx="0" cy="0"/>
          <a:chOff x="0" y="0"/>
          <a:chExt cx="0" cy="0"/>
        </a:xfrm>
      </p:grpSpPr>
      <p:sp>
        <p:nvSpPr>
          <p:cNvPr id="58" name="Google Shape;58;p11"/>
          <p:cNvSpPr txBox="1"/>
          <p:nvPr/>
        </p:nvSpPr>
        <p:spPr>
          <a:xfrm>
            <a:off x="227134" y="133878"/>
            <a:ext cx="624900" cy="16161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lang="en" sz="10000">
                <a:solidFill>
                  <a:srgbClr val="32FE6B"/>
                </a:solidFill>
                <a:latin typeface="Zen Dots"/>
                <a:ea typeface="Zen Dots"/>
                <a:cs typeface="Zen Dots"/>
                <a:sym typeface="Zen Dots"/>
              </a:rPr>
              <a:t>“</a:t>
            </a:r>
            <a:endParaRPr sz="700"/>
          </a:p>
        </p:txBody>
      </p:sp>
      <p:sp>
        <p:nvSpPr>
          <p:cNvPr id="59" name="Google Shape;59;p11"/>
          <p:cNvSpPr/>
          <p:nvPr>
            <p:ph idx="2" type="pic"/>
          </p:nvPr>
        </p:nvSpPr>
        <p:spPr>
          <a:xfrm>
            <a:off x="4572000" y="0"/>
            <a:ext cx="4572000" cy="5143500"/>
          </a:xfrm>
          <a:prstGeom prst="rect">
            <a:avLst/>
          </a:prstGeom>
          <a:solidFill>
            <a:srgbClr val="7F7F7F"/>
          </a:solidFill>
          <a:ln>
            <a:noFill/>
          </a:ln>
        </p:spPr>
      </p:sp>
      <p:sp>
        <p:nvSpPr>
          <p:cNvPr id="60" name="Google Shape;60;p11"/>
          <p:cNvSpPr/>
          <p:nvPr/>
        </p:nvSpPr>
        <p:spPr>
          <a:xfrm>
            <a:off x="297694" y="257175"/>
            <a:ext cx="3943313" cy="613209"/>
          </a:xfrm>
          <a:custGeom>
            <a:rect b="b" l="l" r="r" t="t"/>
            <a:pathLst>
              <a:path extrusionOk="0" h="1226418" w="7886626">
                <a:moveTo>
                  <a:pt x="0" y="0"/>
                </a:moveTo>
                <a:lnTo>
                  <a:pt x="7886625" y="0"/>
                </a:lnTo>
                <a:lnTo>
                  <a:pt x="7886625" y="1226418"/>
                </a:lnTo>
                <a:lnTo>
                  <a:pt x="0" y="1226418"/>
                </a:lnTo>
                <a:lnTo>
                  <a:pt x="0" y="0"/>
                </a:lnTo>
                <a:close/>
              </a:path>
            </a:pathLst>
          </a:custGeom>
          <a:blipFill rotWithShape="1">
            <a:blip r:embed="rId2">
              <a:alphaModFix/>
            </a:blip>
            <a:stretch>
              <a:fillRect b="-108916" l="-124638"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1" name="Google Shape;61;p11"/>
          <p:cNvSpPr/>
          <p:nvPr/>
        </p:nvSpPr>
        <p:spPr>
          <a:xfrm>
            <a:off x="3881438" y="646087"/>
            <a:ext cx="198999" cy="223410"/>
          </a:xfrm>
          <a:custGeom>
            <a:rect b="b" l="l" r="r" t="t"/>
            <a:pathLst>
              <a:path extrusionOk="0" h="446819" w="397998">
                <a:moveTo>
                  <a:pt x="0" y="0"/>
                </a:moveTo>
                <a:lnTo>
                  <a:pt x="397998" y="0"/>
                </a:lnTo>
                <a:lnTo>
                  <a:pt x="397998" y="446819"/>
                </a:lnTo>
                <a:lnTo>
                  <a:pt x="0" y="446819"/>
                </a:lnTo>
                <a:lnTo>
                  <a:pt x="0" y="0"/>
                </a:lnTo>
                <a:close/>
              </a:path>
            </a:pathLst>
          </a:custGeom>
          <a:blipFill rotWithShape="1">
            <a:blip r:embed="rId3">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2" name="Google Shape;62;p11"/>
          <p:cNvSpPr txBox="1"/>
          <p:nvPr>
            <p:ph idx="1" type="body"/>
          </p:nvPr>
        </p:nvSpPr>
        <p:spPr>
          <a:xfrm>
            <a:off x="285750" y="4309393"/>
            <a:ext cx="3955200" cy="318900"/>
          </a:xfrm>
          <a:prstGeom prst="rect">
            <a:avLst/>
          </a:prstGeom>
          <a:noFill/>
          <a:ln>
            <a:noFill/>
          </a:ln>
        </p:spPr>
        <p:txBody>
          <a:bodyPr anchorCtr="0" anchor="t" bIns="0" lIns="0" spcFirstLastPara="1" rIns="0" wrap="square" tIns="0">
            <a:noAutofit/>
          </a:bodyPr>
          <a:lstStyle>
            <a:lvl1pPr indent="-228600" lvl="0" marL="457200" marR="0" algn="l">
              <a:lnSpc>
                <a:spcPct val="218181"/>
              </a:lnSpc>
              <a:spcBef>
                <a:spcPts val="200"/>
              </a:spcBef>
              <a:spcAft>
                <a:spcPts val="0"/>
              </a:spcAft>
              <a:buClr>
                <a:srgbClr val="32FF6A"/>
              </a:buClr>
              <a:buSzPts val="1100"/>
              <a:buFont typeface="Arial"/>
              <a:buNone/>
              <a:defRPr b="1" i="0" sz="1100" u="none" cap="none" strike="noStrike">
                <a:solidFill>
                  <a:srgbClr val="32FF6A"/>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63" name="Google Shape;63;p11"/>
          <p:cNvSpPr txBox="1"/>
          <p:nvPr>
            <p:ph idx="3" type="body"/>
          </p:nvPr>
        </p:nvSpPr>
        <p:spPr>
          <a:xfrm>
            <a:off x="285750" y="4620181"/>
            <a:ext cx="3955200" cy="318900"/>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64" name="Google Shape;64;p11"/>
          <p:cNvSpPr txBox="1"/>
          <p:nvPr>
            <p:ph idx="4" type="body"/>
          </p:nvPr>
        </p:nvSpPr>
        <p:spPr>
          <a:xfrm>
            <a:off x="285750" y="1085850"/>
            <a:ext cx="3955200" cy="3086100"/>
          </a:xfrm>
          <a:prstGeom prst="rect">
            <a:avLst/>
          </a:prstGeom>
          <a:noFill/>
          <a:ln>
            <a:noFill/>
          </a:ln>
        </p:spPr>
        <p:txBody>
          <a:bodyPr anchorCtr="0" anchor="t" bIns="0" lIns="0" spcFirstLastPara="1" rIns="0" wrap="square" tIns="0">
            <a:noAutofit/>
          </a:bodyPr>
          <a:lstStyle>
            <a:lvl1pPr indent="-228600" lvl="0" marL="457200" marR="0" algn="l">
              <a:lnSpc>
                <a:spcPct val="126666"/>
              </a:lnSpc>
              <a:spcBef>
                <a:spcPts val="300"/>
              </a:spcBef>
              <a:spcAft>
                <a:spcPts val="0"/>
              </a:spcAft>
              <a:buClr>
                <a:schemeClr val="lt1"/>
              </a:buClr>
              <a:buSzPts val="1500"/>
              <a:buFont typeface="Arial"/>
              <a:buNone/>
              <a:defRPr b="1" i="0" sz="15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gradFill>
          <a:gsLst>
            <a:gs pos="0">
              <a:srgbClr val="D9D9D6"/>
            </a:gs>
            <a:gs pos="29000">
              <a:srgbClr val="D9D9D6"/>
            </a:gs>
            <a:gs pos="100000">
              <a:srgbClr val="32FF6A"/>
            </a:gs>
          </a:gsLst>
          <a:lin ang="14400033" scaled="0"/>
        </a:gradFill>
      </p:bgPr>
    </p:bg>
    <p:spTree>
      <p:nvGrpSpPr>
        <p:cNvPr id="65" name="Shape 65"/>
        <p:cNvGrpSpPr/>
        <p:nvPr/>
      </p:nvGrpSpPr>
      <p:grpSpPr>
        <a:xfrm>
          <a:off x="0" y="0"/>
          <a:ext cx="0" cy="0"/>
          <a:chOff x="0" y="0"/>
          <a:chExt cx="0" cy="0"/>
        </a:xfrm>
      </p:grpSpPr>
      <p:sp>
        <p:nvSpPr>
          <p:cNvPr id="66" name="Google Shape;66;p12"/>
          <p:cNvSpPr/>
          <p:nvPr/>
        </p:nvSpPr>
        <p:spPr>
          <a:xfrm>
            <a:off x="291499" y="257175"/>
            <a:ext cx="8566755" cy="1281113"/>
          </a:xfrm>
          <a:custGeom>
            <a:rect b="b" l="l" r="r" t="t"/>
            <a:pathLst>
              <a:path extrusionOk="0" h="2562225" w="17133510">
                <a:moveTo>
                  <a:pt x="0" y="0"/>
                </a:moveTo>
                <a:lnTo>
                  <a:pt x="17133510" y="0"/>
                </a:lnTo>
                <a:lnTo>
                  <a:pt x="17133510" y="2562225"/>
                </a:lnTo>
                <a:lnTo>
                  <a:pt x="0" y="2562225"/>
                </a:lnTo>
                <a:lnTo>
                  <a:pt x="0" y="0"/>
                </a:lnTo>
                <a:close/>
              </a:path>
            </a:pathLst>
          </a:custGeom>
          <a:blipFill rotWithShape="1">
            <a:blip r:embed="rId2">
              <a:alphaModFix/>
            </a:blip>
            <a:stretch>
              <a:fillRect b="0"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7" name="Google Shape;67;p12"/>
          <p:cNvSpPr/>
          <p:nvPr/>
        </p:nvSpPr>
        <p:spPr>
          <a:xfrm>
            <a:off x="8598663" y="4594896"/>
            <a:ext cx="259587" cy="291429"/>
          </a:xfrm>
          <a:custGeom>
            <a:rect b="b" l="l" r="r" t="t"/>
            <a:pathLst>
              <a:path extrusionOk="0" h="582859" w="519174">
                <a:moveTo>
                  <a:pt x="0" y="0"/>
                </a:moveTo>
                <a:lnTo>
                  <a:pt x="519174" y="0"/>
                </a:lnTo>
                <a:lnTo>
                  <a:pt x="519174" y="582859"/>
                </a:lnTo>
                <a:lnTo>
                  <a:pt x="0" y="582859"/>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8" name="Google Shape;68;p12"/>
          <p:cNvSpPr txBox="1"/>
          <p:nvPr>
            <p:ph idx="1" type="body"/>
          </p:nvPr>
        </p:nvSpPr>
        <p:spPr>
          <a:xfrm>
            <a:off x="255114" y="209550"/>
            <a:ext cx="8270100" cy="780000"/>
          </a:xfrm>
          <a:prstGeom prst="rect">
            <a:avLst/>
          </a:prstGeom>
          <a:noFill/>
          <a:ln>
            <a:noFill/>
          </a:ln>
        </p:spPr>
        <p:txBody>
          <a:bodyPr anchorCtr="0" anchor="t" bIns="22850" lIns="45725" spcFirstLastPara="1" rIns="45725" wrap="square" tIns="22850">
            <a:noAutofit/>
          </a:bodyPr>
          <a:lstStyle>
            <a:lvl1pPr indent="-228600" lvl="0" marL="457200" marR="0" algn="l">
              <a:spcBef>
                <a:spcPts val="10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69" name="Google Shape;69;p12"/>
          <p:cNvSpPr txBox="1"/>
          <p:nvPr>
            <p:ph idx="2" type="body"/>
          </p:nvPr>
        </p:nvSpPr>
        <p:spPr>
          <a:xfrm>
            <a:off x="285750" y="4642520"/>
            <a:ext cx="7844400" cy="291300"/>
          </a:xfrm>
          <a:prstGeom prst="rect">
            <a:avLst/>
          </a:prstGeom>
          <a:noFill/>
          <a:ln>
            <a:noFill/>
          </a:ln>
        </p:spPr>
        <p:txBody>
          <a:bodyPr anchorCtr="0" anchor="t" bIns="22850" lIns="45725" spcFirstLastPara="1" rIns="45725" wrap="square" tIns="22850">
            <a:noAutofit/>
          </a:bodyPr>
          <a:lstStyle>
            <a:lvl1pPr indent="-228600" lvl="0" marL="457200" marR="0" algn="l">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001400"/>
        </a:solidFill>
      </p:bgPr>
    </p:bg>
    <p:spTree>
      <p:nvGrpSpPr>
        <p:cNvPr id="70" name="Shape 70"/>
        <p:cNvGrpSpPr/>
        <p:nvPr/>
      </p:nvGrpSpPr>
      <p:grpSpPr>
        <a:xfrm>
          <a:off x="0" y="0"/>
          <a:ext cx="0" cy="0"/>
          <a:chOff x="0" y="0"/>
          <a:chExt cx="0" cy="0"/>
        </a:xfrm>
      </p:grpSpPr>
      <p:sp>
        <p:nvSpPr>
          <p:cNvPr id="71" name="Google Shape;71;p13"/>
          <p:cNvSpPr/>
          <p:nvPr/>
        </p:nvSpPr>
        <p:spPr>
          <a:xfrm>
            <a:off x="8598663" y="4594896"/>
            <a:ext cx="259587" cy="291429"/>
          </a:xfrm>
          <a:custGeom>
            <a:rect b="b" l="l" r="r" t="t"/>
            <a:pathLst>
              <a:path extrusionOk="0" h="582859" w="519174">
                <a:moveTo>
                  <a:pt x="0" y="0"/>
                </a:moveTo>
                <a:lnTo>
                  <a:pt x="519174" y="0"/>
                </a:lnTo>
                <a:lnTo>
                  <a:pt x="519174" y="582859"/>
                </a:lnTo>
                <a:lnTo>
                  <a:pt x="0" y="582859"/>
                </a:lnTo>
                <a:lnTo>
                  <a:pt x="0" y="0"/>
                </a:lnTo>
                <a:close/>
              </a:path>
            </a:pathLst>
          </a:custGeom>
          <a:blipFill rotWithShape="1">
            <a:blip r:embed="rId2">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2" name="Google Shape;72;p13"/>
          <p:cNvSpPr/>
          <p:nvPr/>
        </p:nvSpPr>
        <p:spPr>
          <a:xfrm>
            <a:off x="291499" y="257175"/>
            <a:ext cx="8566755" cy="1281113"/>
          </a:xfrm>
          <a:custGeom>
            <a:rect b="b" l="l" r="r" t="t"/>
            <a:pathLst>
              <a:path extrusionOk="0" h="2562225" w="17133510">
                <a:moveTo>
                  <a:pt x="0" y="0"/>
                </a:moveTo>
                <a:lnTo>
                  <a:pt x="17133510" y="0"/>
                </a:lnTo>
                <a:lnTo>
                  <a:pt x="17133510" y="2562225"/>
                </a:lnTo>
                <a:lnTo>
                  <a:pt x="0" y="2562225"/>
                </a:lnTo>
                <a:lnTo>
                  <a:pt x="0" y="0"/>
                </a:lnTo>
                <a:close/>
              </a:path>
            </a:pathLst>
          </a:custGeom>
          <a:blipFill rotWithShape="1">
            <a:blip r:embed="rId3">
              <a:alphaModFix/>
            </a:blip>
            <a:stretch>
              <a:fillRect b="0"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 name="Google Shape;73;p13"/>
          <p:cNvSpPr txBox="1"/>
          <p:nvPr>
            <p:ph idx="1" type="body"/>
          </p:nvPr>
        </p:nvSpPr>
        <p:spPr>
          <a:xfrm>
            <a:off x="255114" y="209550"/>
            <a:ext cx="8270100" cy="780000"/>
          </a:xfrm>
          <a:prstGeom prst="rect">
            <a:avLst/>
          </a:prstGeom>
          <a:noFill/>
          <a:ln>
            <a:noFill/>
          </a:ln>
        </p:spPr>
        <p:txBody>
          <a:bodyPr anchorCtr="0" anchor="t" bIns="22850" lIns="45725" spcFirstLastPara="1" rIns="45725" wrap="square" tIns="22850">
            <a:noAutofit/>
          </a:bodyPr>
          <a:lstStyle>
            <a:lvl1pPr indent="-228600" lvl="0" marL="457200" marR="0" algn="l">
              <a:spcBef>
                <a:spcPts val="100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74" name="Google Shape;74;p13"/>
          <p:cNvSpPr txBox="1"/>
          <p:nvPr>
            <p:ph idx="2" type="body"/>
          </p:nvPr>
        </p:nvSpPr>
        <p:spPr>
          <a:xfrm>
            <a:off x="285750" y="4642520"/>
            <a:ext cx="7844400" cy="291300"/>
          </a:xfrm>
          <a:prstGeom prst="rect">
            <a:avLst/>
          </a:prstGeom>
          <a:noFill/>
          <a:ln>
            <a:noFill/>
          </a:ln>
        </p:spPr>
        <p:txBody>
          <a:bodyPr anchorCtr="0" anchor="t" bIns="22850" lIns="45725" spcFirstLastPara="1" rIns="45725" wrap="square" tIns="22850">
            <a:noAutofit/>
          </a:bodyPr>
          <a:lstStyle>
            <a:lvl1pPr indent="-228600" lvl="0" marL="457200" marR="0" algn="l">
              <a:spcBef>
                <a:spcPts val="3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bg>
      <p:bgPr>
        <a:solidFill>
          <a:srgbClr val="F4F4F4"/>
        </a:solidFill>
      </p:bgPr>
    </p:bg>
    <p:spTree>
      <p:nvGrpSpPr>
        <p:cNvPr id="78" name="Shape 7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6"/>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81" name="Google Shape;81;p16"/>
          <p:cNvSpPr txBox="1"/>
          <p:nvPr>
            <p:ph idx="2" type="body"/>
          </p:nvPr>
        </p:nvSpPr>
        <p:spPr>
          <a:xfrm>
            <a:off x="285750" y="1037375"/>
            <a:ext cx="6415200" cy="3709500"/>
          </a:xfrm>
          <a:prstGeom prst="rect">
            <a:avLst/>
          </a:prstGeom>
          <a:noFill/>
          <a:ln>
            <a:noFill/>
          </a:ln>
        </p:spPr>
        <p:txBody>
          <a:bodyPr anchorCtr="0" anchor="ctr" bIns="0" lIns="0" spcFirstLastPara="1" rIns="0" wrap="square" tIns="0">
            <a:noAutofit/>
          </a:bodyPr>
          <a:lstStyle>
            <a:lvl1pPr indent="-228600" lvl="0" marL="457200" marR="0" algn="l">
              <a:lnSpc>
                <a:spcPct val="133333"/>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2" name="Shape 82"/>
        <p:cNvGrpSpPr/>
        <p:nvPr/>
      </p:nvGrpSpPr>
      <p:grpSpPr>
        <a:xfrm>
          <a:off x="0" y="0"/>
          <a:ext cx="0" cy="0"/>
          <a:chOff x="0" y="0"/>
          <a:chExt cx="0" cy="0"/>
        </a:xfrm>
      </p:grpSpPr>
      <p:sp>
        <p:nvSpPr>
          <p:cNvPr id="83" name="Google Shape;83;p17"/>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84" name="Google Shape;84;p17"/>
          <p:cNvSpPr txBox="1"/>
          <p:nvPr>
            <p:ph idx="2" type="body"/>
          </p:nvPr>
        </p:nvSpPr>
        <p:spPr>
          <a:xfrm>
            <a:off x="285750" y="1037375"/>
            <a:ext cx="6415200" cy="3709500"/>
          </a:xfrm>
          <a:prstGeom prst="rect">
            <a:avLst/>
          </a:prstGeom>
          <a:noFill/>
          <a:ln>
            <a:noFill/>
          </a:ln>
        </p:spPr>
        <p:txBody>
          <a:bodyPr anchorCtr="0" anchor="ctr" bIns="0" lIns="0" spcFirstLastPara="1" rIns="0" wrap="square" tIns="0">
            <a:noAutofit/>
          </a:bodyPr>
          <a:lstStyle>
            <a:lvl1pPr indent="-342900" lvl="0" marL="457200" marR="0" algn="l">
              <a:lnSpc>
                <a:spcPct val="133333"/>
              </a:lnSpc>
              <a:spcBef>
                <a:spcPts val="50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5" name="Shape 85"/>
        <p:cNvGrpSpPr/>
        <p:nvPr/>
      </p:nvGrpSpPr>
      <p:grpSpPr>
        <a:xfrm>
          <a:off x="0" y="0"/>
          <a:ext cx="0" cy="0"/>
          <a:chOff x="0" y="0"/>
          <a:chExt cx="0" cy="0"/>
        </a:xfrm>
      </p:grpSpPr>
      <p:sp>
        <p:nvSpPr>
          <p:cNvPr id="86" name="Google Shape;86;p18"/>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87" name="Google Shape;87;p18"/>
          <p:cNvSpPr txBox="1"/>
          <p:nvPr>
            <p:ph idx="2" type="body"/>
          </p:nvPr>
        </p:nvSpPr>
        <p:spPr>
          <a:xfrm>
            <a:off x="285750" y="1037375"/>
            <a:ext cx="6415200" cy="3709500"/>
          </a:xfrm>
          <a:prstGeom prst="rect">
            <a:avLst/>
          </a:prstGeom>
          <a:noFill/>
          <a:ln>
            <a:noFill/>
          </a:ln>
        </p:spPr>
        <p:txBody>
          <a:bodyPr anchorCtr="0" anchor="ctr" bIns="0" lIns="0" spcFirstLastPara="1" rIns="0" wrap="square" tIns="0">
            <a:noAutofit/>
          </a:bodyPr>
          <a:lstStyle>
            <a:lvl1pPr indent="-342900" lvl="0" marL="457200" marR="0" algn="l">
              <a:lnSpc>
                <a:spcPct val="133333"/>
              </a:lnSpc>
              <a:spcBef>
                <a:spcPts val="500"/>
              </a:spcBef>
              <a:spcAft>
                <a:spcPts val="0"/>
              </a:spcAft>
              <a:buClr>
                <a:schemeClr val="dk1"/>
              </a:buClr>
              <a:buSzPts val="1800"/>
              <a:buFont typeface="Play"/>
              <a:buAutoNum type="arabicPeriod"/>
              <a:defRPr b="1" i="0" sz="1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spTree>
      <p:nvGrpSpPr>
        <p:cNvPr id="88" name="Shape 88"/>
        <p:cNvGrpSpPr/>
        <p:nvPr/>
      </p:nvGrpSpPr>
      <p:grpSpPr>
        <a:xfrm>
          <a:off x="0" y="0"/>
          <a:ext cx="0" cy="0"/>
          <a:chOff x="0" y="0"/>
          <a:chExt cx="0" cy="0"/>
        </a:xfrm>
      </p:grpSpPr>
      <p:sp>
        <p:nvSpPr>
          <p:cNvPr id="89" name="Google Shape;89;p19"/>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90" name="Google Shape;90;p19"/>
          <p:cNvSpPr/>
          <p:nvPr>
            <p:ph idx="2" type="pic"/>
          </p:nvPr>
        </p:nvSpPr>
        <p:spPr>
          <a:xfrm>
            <a:off x="285750" y="1199357"/>
            <a:ext cx="4252200" cy="2006700"/>
          </a:xfrm>
          <a:prstGeom prst="snip2DiagRect">
            <a:avLst>
              <a:gd fmla="val 0" name="adj1"/>
              <a:gd fmla="val 11264" name="adj2"/>
            </a:avLst>
          </a:prstGeom>
          <a:solidFill>
            <a:schemeClr val="dk1"/>
          </a:solidFill>
          <a:ln>
            <a:noFill/>
          </a:ln>
        </p:spPr>
      </p:sp>
      <p:sp>
        <p:nvSpPr>
          <p:cNvPr id="91" name="Google Shape;91;p19"/>
          <p:cNvSpPr/>
          <p:nvPr>
            <p:ph idx="3" type="pic"/>
          </p:nvPr>
        </p:nvSpPr>
        <p:spPr>
          <a:xfrm>
            <a:off x="4606132" y="1199357"/>
            <a:ext cx="4252200" cy="2006700"/>
          </a:xfrm>
          <a:prstGeom prst="snip2DiagRect">
            <a:avLst>
              <a:gd fmla="val 0" name="adj1"/>
              <a:gd fmla="val 11264" name="adj2"/>
            </a:avLst>
          </a:prstGeom>
          <a:solidFill>
            <a:schemeClr val="dk1"/>
          </a:solidFill>
          <a:ln>
            <a:noFill/>
          </a:ln>
        </p:spPr>
      </p:sp>
      <p:sp>
        <p:nvSpPr>
          <p:cNvPr id="92" name="Google Shape;92;p19"/>
          <p:cNvSpPr txBox="1"/>
          <p:nvPr>
            <p:ph idx="4" type="body"/>
          </p:nvPr>
        </p:nvSpPr>
        <p:spPr>
          <a:xfrm>
            <a:off x="291496" y="3486150"/>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93" name="Google Shape;93;p19"/>
          <p:cNvSpPr txBox="1"/>
          <p:nvPr>
            <p:ph idx="5" type="body"/>
          </p:nvPr>
        </p:nvSpPr>
        <p:spPr>
          <a:xfrm>
            <a:off x="4606132" y="3486150"/>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94" name="Shape 94"/>
        <p:cNvGrpSpPr/>
        <p:nvPr/>
      </p:nvGrpSpPr>
      <p:grpSpPr>
        <a:xfrm>
          <a:off x="0" y="0"/>
          <a:ext cx="0" cy="0"/>
          <a:chOff x="0" y="0"/>
          <a:chExt cx="0" cy="0"/>
        </a:xfrm>
      </p:grpSpPr>
      <p:sp>
        <p:nvSpPr>
          <p:cNvPr id="95" name="Google Shape;95;p20"/>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96" name="Google Shape;96;p20"/>
          <p:cNvSpPr/>
          <p:nvPr>
            <p:ph idx="2" type="pic"/>
          </p:nvPr>
        </p:nvSpPr>
        <p:spPr>
          <a:xfrm>
            <a:off x="285750" y="1199357"/>
            <a:ext cx="4252200" cy="2006700"/>
          </a:xfrm>
          <a:prstGeom prst="snip2DiagRect">
            <a:avLst>
              <a:gd fmla="val 0" name="adj1"/>
              <a:gd fmla="val 11264" name="adj2"/>
            </a:avLst>
          </a:prstGeom>
          <a:solidFill>
            <a:schemeClr val="dk1"/>
          </a:solidFill>
          <a:ln>
            <a:noFill/>
          </a:ln>
        </p:spPr>
      </p:sp>
      <p:sp>
        <p:nvSpPr>
          <p:cNvPr id="97" name="Google Shape;97;p20"/>
          <p:cNvSpPr/>
          <p:nvPr>
            <p:ph idx="3" type="pic"/>
          </p:nvPr>
        </p:nvSpPr>
        <p:spPr>
          <a:xfrm>
            <a:off x="4606132" y="1199357"/>
            <a:ext cx="4252200" cy="2006700"/>
          </a:xfrm>
          <a:prstGeom prst="snip2DiagRect">
            <a:avLst>
              <a:gd fmla="val 0" name="adj1"/>
              <a:gd fmla="val 11264" name="adj2"/>
            </a:avLst>
          </a:prstGeom>
          <a:solidFill>
            <a:schemeClr val="dk1"/>
          </a:solidFill>
          <a:ln>
            <a:noFill/>
          </a:ln>
        </p:spPr>
      </p:sp>
      <p:sp>
        <p:nvSpPr>
          <p:cNvPr id="98" name="Google Shape;98;p20"/>
          <p:cNvSpPr txBox="1"/>
          <p:nvPr>
            <p:ph idx="4" type="body"/>
          </p:nvPr>
        </p:nvSpPr>
        <p:spPr>
          <a:xfrm>
            <a:off x="291496" y="3486150"/>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99" name="Google Shape;99;p20"/>
          <p:cNvSpPr txBox="1"/>
          <p:nvPr>
            <p:ph idx="5" type="body"/>
          </p:nvPr>
        </p:nvSpPr>
        <p:spPr>
          <a:xfrm>
            <a:off x="4606132" y="3486150"/>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100" name="Shape 100"/>
        <p:cNvGrpSpPr/>
        <p:nvPr/>
      </p:nvGrpSpPr>
      <p:grpSpPr>
        <a:xfrm>
          <a:off x="0" y="0"/>
          <a:ext cx="0" cy="0"/>
          <a:chOff x="0" y="0"/>
          <a:chExt cx="0" cy="0"/>
        </a:xfrm>
      </p:grpSpPr>
      <p:sp>
        <p:nvSpPr>
          <p:cNvPr id="101" name="Google Shape;101;p21"/>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02" name="Google Shape;102;p21"/>
          <p:cNvSpPr/>
          <p:nvPr>
            <p:ph idx="2" type="pic"/>
          </p:nvPr>
        </p:nvSpPr>
        <p:spPr>
          <a:xfrm>
            <a:off x="285750" y="1199357"/>
            <a:ext cx="2814600" cy="1771200"/>
          </a:xfrm>
          <a:prstGeom prst="snip2DiagRect">
            <a:avLst>
              <a:gd fmla="val 0" name="adj1"/>
              <a:gd fmla="val 8337" name="adj2"/>
            </a:avLst>
          </a:prstGeom>
          <a:solidFill>
            <a:schemeClr val="dk1"/>
          </a:solidFill>
          <a:ln>
            <a:noFill/>
          </a:ln>
        </p:spPr>
      </p:sp>
      <p:sp>
        <p:nvSpPr>
          <p:cNvPr id="103" name="Google Shape;103;p21"/>
          <p:cNvSpPr/>
          <p:nvPr>
            <p:ph idx="3" type="pic"/>
          </p:nvPr>
        </p:nvSpPr>
        <p:spPr>
          <a:xfrm>
            <a:off x="6048375" y="1199357"/>
            <a:ext cx="2814600" cy="1771200"/>
          </a:xfrm>
          <a:prstGeom prst="snip2DiagRect">
            <a:avLst>
              <a:gd fmla="val 0" name="adj1"/>
              <a:gd fmla="val 8337" name="adj2"/>
            </a:avLst>
          </a:prstGeom>
          <a:solidFill>
            <a:schemeClr val="dk1"/>
          </a:solidFill>
          <a:ln>
            <a:noFill/>
          </a:ln>
        </p:spPr>
      </p:sp>
      <p:sp>
        <p:nvSpPr>
          <p:cNvPr id="104" name="Google Shape;104;p21"/>
          <p:cNvSpPr/>
          <p:nvPr>
            <p:ph idx="4" type="pic"/>
          </p:nvPr>
        </p:nvSpPr>
        <p:spPr>
          <a:xfrm>
            <a:off x="3164681" y="1199357"/>
            <a:ext cx="2814600" cy="1771200"/>
          </a:xfrm>
          <a:prstGeom prst="snip2DiagRect">
            <a:avLst>
              <a:gd fmla="val 0" name="adj1"/>
              <a:gd fmla="val 8337" name="adj2"/>
            </a:avLst>
          </a:prstGeom>
          <a:solidFill>
            <a:schemeClr val="dk1"/>
          </a:solidFill>
          <a:ln>
            <a:noFill/>
          </a:ln>
        </p:spPr>
      </p:sp>
      <p:sp>
        <p:nvSpPr>
          <p:cNvPr id="105" name="Google Shape;105;p21"/>
          <p:cNvSpPr txBox="1"/>
          <p:nvPr>
            <p:ph idx="5" type="body"/>
          </p:nvPr>
        </p:nvSpPr>
        <p:spPr>
          <a:xfrm>
            <a:off x="291496" y="3173185"/>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06" name="Google Shape;106;p21"/>
          <p:cNvSpPr txBox="1"/>
          <p:nvPr>
            <p:ph idx="6" type="body"/>
          </p:nvPr>
        </p:nvSpPr>
        <p:spPr>
          <a:xfrm>
            <a:off x="3164681" y="3173185"/>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07" name="Google Shape;107;p21"/>
          <p:cNvSpPr txBox="1"/>
          <p:nvPr>
            <p:ph idx="7" type="body"/>
          </p:nvPr>
        </p:nvSpPr>
        <p:spPr>
          <a:xfrm>
            <a:off x="6050363" y="3173185"/>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rgbClr val="001400"/>
        </a:solidFill>
      </p:bgPr>
    </p:bg>
    <p:spTree>
      <p:nvGrpSpPr>
        <p:cNvPr id="12" name="Shape 12"/>
        <p:cNvGrpSpPr/>
        <p:nvPr/>
      </p:nvGrpSpPr>
      <p:grpSpPr>
        <a:xfrm>
          <a:off x="0" y="0"/>
          <a:ext cx="0" cy="0"/>
          <a:chOff x="0" y="0"/>
          <a:chExt cx="0" cy="0"/>
        </a:xfrm>
      </p:grpSpPr>
      <p:sp>
        <p:nvSpPr>
          <p:cNvPr id="13" name="Google Shape;13;p3"/>
          <p:cNvSpPr/>
          <p:nvPr/>
        </p:nvSpPr>
        <p:spPr>
          <a:xfrm>
            <a:off x="8598663" y="4594896"/>
            <a:ext cx="259587" cy="291429"/>
          </a:xfrm>
          <a:custGeom>
            <a:rect b="b" l="l" r="r" t="t"/>
            <a:pathLst>
              <a:path extrusionOk="0" h="582859" w="519174">
                <a:moveTo>
                  <a:pt x="0" y="0"/>
                </a:moveTo>
                <a:lnTo>
                  <a:pt x="519174" y="0"/>
                </a:lnTo>
                <a:lnTo>
                  <a:pt x="519174" y="582859"/>
                </a:lnTo>
                <a:lnTo>
                  <a:pt x="0" y="582859"/>
                </a:lnTo>
                <a:lnTo>
                  <a:pt x="0" y="0"/>
                </a:lnTo>
                <a:close/>
              </a:path>
            </a:pathLst>
          </a:custGeom>
          <a:blipFill rotWithShape="1">
            <a:blip r:embed="rId2">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4" name="Google Shape;14;p3"/>
          <p:cNvSpPr/>
          <p:nvPr/>
        </p:nvSpPr>
        <p:spPr>
          <a:xfrm>
            <a:off x="291499" y="257175"/>
            <a:ext cx="8566755" cy="1281113"/>
          </a:xfrm>
          <a:custGeom>
            <a:rect b="b" l="l" r="r" t="t"/>
            <a:pathLst>
              <a:path extrusionOk="0" h="2562225" w="17133510">
                <a:moveTo>
                  <a:pt x="0" y="0"/>
                </a:moveTo>
                <a:lnTo>
                  <a:pt x="17133510" y="0"/>
                </a:lnTo>
                <a:lnTo>
                  <a:pt x="17133510" y="2562225"/>
                </a:lnTo>
                <a:lnTo>
                  <a:pt x="0" y="2562225"/>
                </a:lnTo>
                <a:lnTo>
                  <a:pt x="0" y="0"/>
                </a:lnTo>
                <a:close/>
              </a:path>
            </a:pathLst>
          </a:custGeom>
          <a:blipFill rotWithShape="1">
            <a:blip r:embed="rId3">
              <a:alphaModFix/>
            </a:blip>
            <a:stretch>
              <a:fillRect b="0"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5" name="Google Shape;15;p3"/>
          <p:cNvSpPr/>
          <p:nvPr/>
        </p:nvSpPr>
        <p:spPr>
          <a:xfrm>
            <a:off x="285750" y="4730342"/>
            <a:ext cx="1398839" cy="165508"/>
          </a:xfrm>
          <a:custGeom>
            <a:rect b="b" l="l" r="r" t="t"/>
            <a:pathLst>
              <a:path extrusionOk="0" h="331017" w="2797678">
                <a:moveTo>
                  <a:pt x="0" y="0"/>
                </a:moveTo>
                <a:lnTo>
                  <a:pt x="2797678" y="0"/>
                </a:lnTo>
                <a:lnTo>
                  <a:pt x="2797678" y="331017"/>
                </a:lnTo>
                <a:lnTo>
                  <a:pt x="0" y="331017"/>
                </a:lnTo>
                <a:lnTo>
                  <a:pt x="0" y="0"/>
                </a:lnTo>
                <a:close/>
              </a:path>
            </a:pathLst>
          </a:custGeom>
          <a:blipFill rotWithShape="1">
            <a:blip r:embed="rId4">
              <a:alphaModFix/>
            </a:blip>
            <a:stretch>
              <a:fillRect b="0" l="-349" r="-339"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6" name="Google Shape;16;p3"/>
          <p:cNvSpPr txBox="1"/>
          <p:nvPr>
            <p:ph idx="1" type="body"/>
          </p:nvPr>
        </p:nvSpPr>
        <p:spPr>
          <a:xfrm>
            <a:off x="255114" y="209550"/>
            <a:ext cx="8270100" cy="780000"/>
          </a:xfrm>
          <a:prstGeom prst="rect">
            <a:avLst/>
          </a:prstGeom>
          <a:noFill/>
          <a:ln>
            <a:noFill/>
          </a:ln>
        </p:spPr>
        <p:txBody>
          <a:bodyPr anchorCtr="0" anchor="t" bIns="22850" lIns="45725" spcFirstLastPara="1" rIns="45725" wrap="square" tIns="22850">
            <a:noAutofit/>
          </a:bodyPr>
          <a:lstStyle>
            <a:lvl1pPr indent="-228600" lvl="0" marL="457200" marR="0" algn="l">
              <a:spcBef>
                <a:spcPts val="100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7" name="Google Shape;17;p3"/>
          <p:cNvSpPr txBox="1"/>
          <p:nvPr>
            <p:ph idx="2" type="body"/>
          </p:nvPr>
        </p:nvSpPr>
        <p:spPr>
          <a:xfrm>
            <a:off x="2019300" y="4642520"/>
            <a:ext cx="6110700" cy="291300"/>
          </a:xfrm>
          <a:prstGeom prst="rect">
            <a:avLst/>
          </a:prstGeom>
          <a:noFill/>
          <a:ln>
            <a:noFill/>
          </a:ln>
        </p:spPr>
        <p:txBody>
          <a:bodyPr anchorCtr="0" anchor="t" bIns="22850" lIns="45725" spcFirstLastPara="1" rIns="45725" wrap="square" tIns="22850">
            <a:noAutofit/>
          </a:bodyPr>
          <a:lstStyle>
            <a:lvl1pPr indent="-228600" lvl="0" marL="457200" marR="0" algn="l">
              <a:spcBef>
                <a:spcPts val="30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108" name="Shape 108"/>
        <p:cNvGrpSpPr/>
        <p:nvPr/>
      </p:nvGrpSpPr>
      <p:grpSpPr>
        <a:xfrm>
          <a:off x="0" y="0"/>
          <a:ext cx="0" cy="0"/>
          <a:chOff x="0" y="0"/>
          <a:chExt cx="0" cy="0"/>
        </a:xfrm>
      </p:grpSpPr>
      <p:sp>
        <p:nvSpPr>
          <p:cNvPr id="109" name="Google Shape;109;p22"/>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10" name="Google Shape;110;p22"/>
          <p:cNvSpPr/>
          <p:nvPr>
            <p:ph idx="2" type="pic"/>
          </p:nvPr>
        </p:nvSpPr>
        <p:spPr>
          <a:xfrm>
            <a:off x="285750" y="1199357"/>
            <a:ext cx="2814600" cy="1771200"/>
          </a:xfrm>
          <a:prstGeom prst="snip2DiagRect">
            <a:avLst>
              <a:gd fmla="val 0" name="adj1"/>
              <a:gd fmla="val 8337" name="adj2"/>
            </a:avLst>
          </a:prstGeom>
          <a:solidFill>
            <a:schemeClr val="dk1"/>
          </a:solidFill>
          <a:ln>
            <a:noFill/>
          </a:ln>
        </p:spPr>
      </p:sp>
      <p:sp>
        <p:nvSpPr>
          <p:cNvPr id="111" name="Google Shape;111;p22"/>
          <p:cNvSpPr/>
          <p:nvPr>
            <p:ph idx="3" type="pic"/>
          </p:nvPr>
        </p:nvSpPr>
        <p:spPr>
          <a:xfrm>
            <a:off x="6048375" y="1199357"/>
            <a:ext cx="2814600" cy="1771200"/>
          </a:xfrm>
          <a:prstGeom prst="snip2DiagRect">
            <a:avLst>
              <a:gd fmla="val 0" name="adj1"/>
              <a:gd fmla="val 8337" name="adj2"/>
            </a:avLst>
          </a:prstGeom>
          <a:solidFill>
            <a:schemeClr val="dk1"/>
          </a:solidFill>
          <a:ln>
            <a:noFill/>
          </a:ln>
        </p:spPr>
      </p:sp>
      <p:sp>
        <p:nvSpPr>
          <p:cNvPr id="112" name="Google Shape;112;p22"/>
          <p:cNvSpPr/>
          <p:nvPr>
            <p:ph idx="4" type="pic"/>
          </p:nvPr>
        </p:nvSpPr>
        <p:spPr>
          <a:xfrm>
            <a:off x="3164681" y="1199357"/>
            <a:ext cx="2814600" cy="1771200"/>
          </a:xfrm>
          <a:prstGeom prst="snip2DiagRect">
            <a:avLst>
              <a:gd fmla="val 0" name="adj1"/>
              <a:gd fmla="val 8337" name="adj2"/>
            </a:avLst>
          </a:prstGeom>
          <a:solidFill>
            <a:schemeClr val="dk1"/>
          </a:solidFill>
          <a:ln>
            <a:noFill/>
          </a:ln>
        </p:spPr>
      </p:sp>
      <p:sp>
        <p:nvSpPr>
          <p:cNvPr id="113" name="Google Shape;113;p22"/>
          <p:cNvSpPr txBox="1"/>
          <p:nvPr>
            <p:ph idx="5" type="body"/>
          </p:nvPr>
        </p:nvSpPr>
        <p:spPr>
          <a:xfrm>
            <a:off x="291496" y="3173185"/>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14" name="Google Shape;114;p22"/>
          <p:cNvSpPr txBox="1"/>
          <p:nvPr>
            <p:ph idx="6" type="body"/>
          </p:nvPr>
        </p:nvSpPr>
        <p:spPr>
          <a:xfrm>
            <a:off x="3163946" y="3173185"/>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15" name="Google Shape;115;p22"/>
          <p:cNvSpPr txBox="1"/>
          <p:nvPr>
            <p:ph idx="7" type="body"/>
          </p:nvPr>
        </p:nvSpPr>
        <p:spPr>
          <a:xfrm>
            <a:off x="6054341" y="3173185"/>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116" name="Shape 116"/>
        <p:cNvGrpSpPr/>
        <p:nvPr/>
      </p:nvGrpSpPr>
      <p:grpSpPr>
        <a:xfrm>
          <a:off x="0" y="0"/>
          <a:ext cx="0" cy="0"/>
          <a:chOff x="0" y="0"/>
          <a:chExt cx="0" cy="0"/>
        </a:xfrm>
      </p:grpSpPr>
      <p:sp>
        <p:nvSpPr>
          <p:cNvPr id="117" name="Google Shape;117;p23"/>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18" name="Google Shape;118;p23"/>
          <p:cNvSpPr/>
          <p:nvPr>
            <p:ph idx="2" type="pic"/>
          </p:nvPr>
        </p:nvSpPr>
        <p:spPr>
          <a:xfrm>
            <a:off x="285750" y="1596118"/>
            <a:ext cx="2100300" cy="1321500"/>
          </a:xfrm>
          <a:prstGeom prst="snip2DiagRect">
            <a:avLst>
              <a:gd fmla="val 0" name="adj1"/>
              <a:gd fmla="val 8337" name="adj2"/>
            </a:avLst>
          </a:prstGeom>
          <a:solidFill>
            <a:schemeClr val="dk1"/>
          </a:solidFill>
          <a:ln>
            <a:noFill/>
          </a:ln>
        </p:spPr>
      </p:sp>
      <p:sp>
        <p:nvSpPr>
          <p:cNvPr id="119" name="Google Shape;119;p23"/>
          <p:cNvSpPr/>
          <p:nvPr>
            <p:ph idx="3" type="pic"/>
          </p:nvPr>
        </p:nvSpPr>
        <p:spPr>
          <a:xfrm>
            <a:off x="6757988" y="1596118"/>
            <a:ext cx="2100300" cy="1321500"/>
          </a:xfrm>
          <a:prstGeom prst="snip2DiagRect">
            <a:avLst>
              <a:gd fmla="val 0" name="adj1"/>
              <a:gd fmla="val 8337" name="adj2"/>
            </a:avLst>
          </a:prstGeom>
          <a:solidFill>
            <a:schemeClr val="dk1"/>
          </a:solidFill>
          <a:ln>
            <a:noFill/>
          </a:ln>
        </p:spPr>
      </p:sp>
      <p:sp>
        <p:nvSpPr>
          <p:cNvPr id="120" name="Google Shape;120;p23"/>
          <p:cNvSpPr/>
          <p:nvPr>
            <p:ph idx="4" type="pic"/>
          </p:nvPr>
        </p:nvSpPr>
        <p:spPr>
          <a:xfrm>
            <a:off x="4600575" y="1596118"/>
            <a:ext cx="2100300" cy="1321500"/>
          </a:xfrm>
          <a:prstGeom prst="snip2DiagRect">
            <a:avLst>
              <a:gd fmla="val 0" name="adj1"/>
              <a:gd fmla="val 8337" name="adj2"/>
            </a:avLst>
          </a:prstGeom>
          <a:solidFill>
            <a:schemeClr val="dk1"/>
          </a:solidFill>
          <a:ln>
            <a:noFill/>
          </a:ln>
        </p:spPr>
      </p:sp>
      <p:sp>
        <p:nvSpPr>
          <p:cNvPr id="121" name="Google Shape;121;p23"/>
          <p:cNvSpPr/>
          <p:nvPr>
            <p:ph idx="5" type="pic"/>
          </p:nvPr>
        </p:nvSpPr>
        <p:spPr>
          <a:xfrm>
            <a:off x="2443163" y="1596118"/>
            <a:ext cx="2100300" cy="1321500"/>
          </a:xfrm>
          <a:prstGeom prst="snip2DiagRect">
            <a:avLst>
              <a:gd fmla="val 0" name="adj1"/>
              <a:gd fmla="val 8337" name="adj2"/>
            </a:avLst>
          </a:prstGeom>
          <a:solidFill>
            <a:schemeClr val="dk1"/>
          </a:solidFill>
          <a:ln>
            <a:noFill/>
          </a:ln>
        </p:spPr>
      </p:sp>
      <p:sp>
        <p:nvSpPr>
          <p:cNvPr id="122" name="Google Shape;122;p23"/>
          <p:cNvSpPr txBox="1"/>
          <p:nvPr>
            <p:ph idx="6" type="body"/>
          </p:nvPr>
        </p:nvSpPr>
        <p:spPr>
          <a:xfrm>
            <a:off x="291496" y="3173185"/>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23" name="Google Shape;123;p23"/>
          <p:cNvSpPr txBox="1"/>
          <p:nvPr>
            <p:ph idx="7" type="body"/>
          </p:nvPr>
        </p:nvSpPr>
        <p:spPr>
          <a:xfrm>
            <a:off x="2443163" y="3173185"/>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24" name="Google Shape;124;p23"/>
          <p:cNvSpPr txBox="1"/>
          <p:nvPr>
            <p:ph idx="8" type="body"/>
          </p:nvPr>
        </p:nvSpPr>
        <p:spPr>
          <a:xfrm>
            <a:off x="4606322" y="3173185"/>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25" name="Google Shape;125;p23"/>
          <p:cNvSpPr txBox="1"/>
          <p:nvPr>
            <p:ph idx="9" type="body"/>
          </p:nvPr>
        </p:nvSpPr>
        <p:spPr>
          <a:xfrm>
            <a:off x="6760860" y="3173185"/>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p:cSld name="14_Title Slide">
    <p:spTree>
      <p:nvGrpSpPr>
        <p:cNvPr id="126" name="Shape 126"/>
        <p:cNvGrpSpPr/>
        <p:nvPr/>
      </p:nvGrpSpPr>
      <p:grpSpPr>
        <a:xfrm>
          <a:off x="0" y="0"/>
          <a:ext cx="0" cy="0"/>
          <a:chOff x="0" y="0"/>
          <a:chExt cx="0" cy="0"/>
        </a:xfrm>
      </p:grpSpPr>
      <p:sp>
        <p:nvSpPr>
          <p:cNvPr id="127" name="Google Shape;127;p24"/>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28" name="Google Shape;128;p24"/>
          <p:cNvSpPr/>
          <p:nvPr>
            <p:ph idx="2" type="pic"/>
          </p:nvPr>
        </p:nvSpPr>
        <p:spPr>
          <a:xfrm>
            <a:off x="285750" y="1596118"/>
            <a:ext cx="2100300" cy="1321500"/>
          </a:xfrm>
          <a:prstGeom prst="snip2DiagRect">
            <a:avLst>
              <a:gd fmla="val 0" name="adj1"/>
              <a:gd fmla="val 8337" name="adj2"/>
            </a:avLst>
          </a:prstGeom>
          <a:solidFill>
            <a:schemeClr val="dk1"/>
          </a:solidFill>
          <a:ln>
            <a:noFill/>
          </a:ln>
        </p:spPr>
      </p:sp>
      <p:sp>
        <p:nvSpPr>
          <p:cNvPr id="129" name="Google Shape;129;p24"/>
          <p:cNvSpPr/>
          <p:nvPr>
            <p:ph idx="3" type="pic"/>
          </p:nvPr>
        </p:nvSpPr>
        <p:spPr>
          <a:xfrm>
            <a:off x="6757988" y="1596118"/>
            <a:ext cx="2100300" cy="1321500"/>
          </a:xfrm>
          <a:prstGeom prst="snip2DiagRect">
            <a:avLst>
              <a:gd fmla="val 0" name="adj1"/>
              <a:gd fmla="val 8337" name="adj2"/>
            </a:avLst>
          </a:prstGeom>
          <a:solidFill>
            <a:schemeClr val="dk1"/>
          </a:solidFill>
          <a:ln>
            <a:noFill/>
          </a:ln>
        </p:spPr>
      </p:sp>
      <p:sp>
        <p:nvSpPr>
          <p:cNvPr id="130" name="Google Shape;130;p24"/>
          <p:cNvSpPr/>
          <p:nvPr>
            <p:ph idx="4" type="pic"/>
          </p:nvPr>
        </p:nvSpPr>
        <p:spPr>
          <a:xfrm>
            <a:off x="4600575" y="1596118"/>
            <a:ext cx="2100300" cy="1321500"/>
          </a:xfrm>
          <a:prstGeom prst="snip2DiagRect">
            <a:avLst>
              <a:gd fmla="val 0" name="adj1"/>
              <a:gd fmla="val 8337" name="adj2"/>
            </a:avLst>
          </a:prstGeom>
          <a:solidFill>
            <a:schemeClr val="dk1"/>
          </a:solidFill>
          <a:ln>
            <a:noFill/>
          </a:ln>
        </p:spPr>
      </p:sp>
      <p:sp>
        <p:nvSpPr>
          <p:cNvPr id="131" name="Google Shape;131;p24"/>
          <p:cNvSpPr/>
          <p:nvPr>
            <p:ph idx="5" type="pic"/>
          </p:nvPr>
        </p:nvSpPr>
        <p:spPr>
          <a:xfrm>
            <a:off x="2443163" y="1596118"/>
            <a:ext cx="2100300" cy="1321500"/>
          </a:xfrm>
          <a:prstGeom prst="snip2DiagRect">
            <a:avLst>
              <a:gd fmla="val 0" name="adj1"/>
              <a:gd fmla="val 8337" name="adj2"/>
            </a:avLst>
          </a:prstGeom>
          <a:solidFill>
            <a:schemeClr val="dk1"/>
          </a:solidFill>
          <a:ln>
            <a:noFill/>
          </a:ln>
        </p:spPr>
      </p:sp>
      <p:sp>
        <p:nvSpPr>
          <p:cNvPr id="132" name="Google Shape;132;p24"/>
          <p:cNvSpPr txBox="1"/>
          <p:nvPr>
            <p:ph idx="6" type="body"/>
          </p:nvPr>
        </p:nvSpPr>
        <p:spPr>
          <a:xfrm>
            <a:off x="291496" y="3173185"/>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33" name="Google Shape;133;p24"/>
          <p:cNvSpPr txBox="1"/>
          <p:nvPr>
            <p:ph idx="7" type="body"/>
          </p:nvPr>
        </p:nvSpPr>
        <p:spPr>
          <a:xfrm>
            <a:off x="2451780" y="3173185"/>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34" name="Google Shape;134;p24"/>
          <p:cNvSpPr txBox="1"/>
          <p:nvPr>
            <p:ph idx="8" type="body"/>
          </p:nvPr>
        </p:nvSpPr>
        <p:spPr>
          <a:xfrm>
            <a:off x="4610812" y="3173185"/>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35" name="Google Shape;135;p24"/>
          <p:cNvSpPr txBox="1"/>
          <p:nvPr>
            <p:ph idx="9" type="body"/>
          </p:nvPr>
        </p:nvSpPr>
        <p:spPr>
          <a:xfrm>
            <a:off x="6769550" y="3174560"/>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136" name="Shape 136"/>
        <p:cNvGrpSpPr/>
        <p:nvPr/>
      </p:nvGrpSpPr>
      <p:grpSpPr>
        <a:xfrm>
          <a:off x="0" y="0"/>
          <a:ext cx="0" cy="0"/>
          <a:chOff x="0" y="0"/>
          <a:chExt cx="0" cy="0"/>
        </a:xfrm>
      </p:grpSpPr>
      <p:sp>
        <p:nvSpPr>
          <p:cNvPr id="137" name="Google Shape;137;p25"/>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38" name="Google Shape;138;p25"/>
          <p:cNvSpPr/>
          <p:nvPr>
            <p:ph idx="2" type="pic"/>
          </p:nvPr>
        </p:nvSpPr>
        <p:spPr>
          <a:xfrm>
            <a:off x="285750" y="1852464"/>
            <a:ext cx="4252200" cy="2006700"/>
          </a:xfrm>
          <a:prstGeom prst="snip2DiagRect">
            <a:avLst>
              <a:gd fmla="val 0" name="adj1"/>
              <a:gd fmla="val 11264" name="adj2"/>
            </a:avLst>
          </a:prstGeom>
          <a:solidFill>
            <a:schemeClr val="dk1"/>
          </a:solidFill>
          <a:ln>
            <a:noFill/>
          </a:ln>
        </p:spPr>
      </p:sp>
      <p:sp>
        <p:nvSpPr>
          <p:cNvPr id="139" name="Google Shape;139;p25"/>
          <p:cNvSpPr/>
          <p:nvPr>
            <p:ph idx="3" type="pic"/>
          </p:nvPr>
        </p:nvSpPr>
        <p:spPr>
          <a:xfrm>
            <a:off x="4606132" y="1852464"/>
            <a:ext cx="4252200" cy="2006700"/>
          </a:xfrm>
          <a:prstGeom prst="snip2DiagRect">
            <a:avLst>
              <a:gd fmla="val 0" name="adj1"/>
              <a:gd fmla="val 11264" name="adj2"/>
            </a:avLst>
          </a:prstGeom>
          <a:solidFill>
            <a:schemeClr val="dk1"/>
          </a:solidFill>
          <a:ln>
            <a:noFill/>
          </a:ln>
        </p:spPr>
      </p:sp>
      <p:sp>
        <p:nvSpPr>
          <p:cNvPr id="140" name="Google Shape;140;p25"/>
          <p:cNvSpPr txBox="1"/>
          <p:nvPr>
            <p:ph idx="4" type="body"/>
          </p:nvPr>
        </p:nvSpPr>
        <p:spPr>
          <a:xfrm>
            <a:off x="291496" y="3977368"/>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41" name="Google Shape;141;p25"/>
          <p:cNvSpPr txBox="1"/>
          <p:nvPr>
            <p:ph idx="5" type="body"/>
          </p:nvPr>
        </p:nvSpPr>
        <p:spPr>
          <a:xfrm>
            <a:off x="4606132" y="3977368"/>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42" name="Google Shape;142;p25"/>
          <p:cNvSpPr txBox="1"/>
          <p:nvPr>
            <p:ph idx="6"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p:cSld name="18_Title Slide">
    <p:spTree>
      <p:nvGrpSpPr>
        <p:cNvPr id="143" name="Shape 143"/>
        <p:cNvGrpSpPr/>
        <p:nvPr/>
      </p:nvGrpSpPr>
      <p:grpSpPr>
        <a:xfrm>
          <a:off x="0" y="0"/>
          <a:ext cx="0" cy="0"/>
          <a:chOff x="0" y="0"/>
          <a:chExt cx="0" cy="0"/>
        </a:xfrm>
      </p:grpSpPr>
      <p:sp>
        <p:nvSpPr>
          <p:cNvPr id="144" name="Google Shape;144;p26"/>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45" name="Google Shape;145;p26"/>
          <p:cNvSpPr txBox="1"/>
          <p:nvPr>
            <p:ph idx="2" type="body"/>
          </p:nvPr>
        </p:nvSpPr>
        <p:spPr>
          <a:xfrm>
            <a:off x="291496" y="3977368"/>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46" name="Google Shape;146;p26"/>
          <p:cNvSpPr txBox="1"/>
          <p:nvPr>
            <p:ph idx="3" type="body"/>
          </p:nvPr>
        </p:nvSpPr>
        <p:spPr>
          <a:xfrm>
            <a:off x="4606132" y="3977368"/>
            <a:ext cx="28137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47" name="Google Shape;147;p26"/>
          <p:cNvSpPr/>
          <p:nvPr>
            <p:ph idx="4" type="pic"/>
          </p:nvPr>
        </p:nvSpPr>
        <p:spPr>
          <a:xfrm>
            <a:off x="285750" y="1852464"/>
            <a:ext cx="4252200" cy="2006700"/>
          </a:xfrm>
          <a:prstGeom prst="snip2DiagRect">
            <a:avLst>
              <a:gd fmla="val 0" name="adj1"/>
              <a:gd fmla="val 11264" name="adj2"/>
            </a:avLst>
          </a:prstGeom>
          <a:solidFill>
            <a:schemeClr val="dk1"/>
          </a:solidFill>
          <a:ln>
            <a:noFill/>
          </a:ln>
        </p:spPr>
      </p:sp>
      <p:sp>
        <p:nvSpPr>
          <p:cNvPr id="148" name="Google Shape;148;p26"/>
          <p:cNvSpPr/>
          <p:nvPr>
            <p:ph idx="5" type="pic"/>
          </p:nvPr>
        </p:nvSpPr>
        <p:spPr>
          <a:xfrm>
            <a:off x="4606132" y="1852464"/>
            <a:ext cx="4252200" cy="2006700"/>
          </a:xfrm>
          <a:prstGeom prst="snip2DiagRect">
            <a:avLst>
              <a:gd fmla="val 0" name="adj1"/>
              <a:gd fmla="val 11264" name="adj2"/>
            </a:avLst>
          </a:prstGeom>
          <a:solidFill>
            <a:schemeClr val="dk1"/>
          </a:solidFill>
          <a:ln>
            <a:noFill/>
          </a:ln>
        </p:spPr>
      </p:sp>
      <p:sp>
        <p:nvSpPr>
          <p:cNvPr id="149" name="Google Shape;149;p26"/>
          <p:cNvSpPr txBox="1"/>
          <p:nvPr>
            <p:ph idx="6"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150" name="Shape 150"/>
        <p:cNvGrpSpPr/>
        <p:nvPr/>
      </p:nvGrpSpPr>
      <p:grpSpPr>
        <a:xfrm>
          <a:off x="0" y="0"/>
          <a:ext cx="0" cy="0"/>
          <a:chOff x="0" y="0"/>
          <a:chExt cx="0" cy="0"/>
        </a:xfrm>
      </p:grpSpPr>
      <p:sp>
        <p:nvSpPr>
          <p:cNvPr id="151" name="Google Shape;151;p27"/>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52" name="Google Shape;152;p27"/>
          <p:cNvSpPr/>
          <p:nvPr>
            <p:ph idx="2" type="pic"/>
          </p:nvPr>
        </p:nvSpPr>
        <p:spPr>
          <a:xfrm>
            <a:off x="285750" y="1833411"/>
            <a:ext cx="2814600" cy="1771200"/>
          </a:xfrm>
          <a:prstGeom prst="snip2DiagRect">
            <a:avLst>
              <a:gd fmla="val 0" name="adj1"/>
              <a:gd fmla="val 8337" name="adj2"/>
            </a:avLst>
          </a:prstGeom>
          <a:solidFill>
            <a:schemeClr val="dk1"/>
          </a:solidFill>
          <a:ln>
            <a:noFill/>
          </a:ln>
        </p:spPr>
      </p:sp>
      <p:sp>
        <p:nvSpPr>
          <p:cNvPr id="153" name="Google Shape;153;p27"/>
          <p:cNvSpPr/>
          <p:nvPr>
            <p:ph idx="3" type="pic"/>
          </p:nvPr>
        </p:nvSpPr>
        <p:spPr>
          <a:xfrm>
            <a:off x="6048375" y="1833411"/>
            <a:ext cx="2814600" cy="1771200"/>
          </a:xfrm>
          <a:prstGeom prst="snip2DiagRect">
            <a:avLst>
              <a:gd fmla="val 0" name="adj1"/>
              <a:gd fmla="val 8337" name="adj2"/>
            </a:avLst>
          </a:prstGeom>
          <a:solidFill>
            <a:schemeClr val="dk1"/>
          </a:solidFill>
          <a:ln>
            <a:noFill/>
          </a:ln>
        </p:spPr>
      </p:sp>
      <p:sp>
        <p:nvSpPr>
          <p:cNvPr id="154" name="Google Shape;154;p27"/>
          <p:cNvSpPr/>
          <p:nvPr>
            <p:ph idx="4" type="pic"/>
          </p:nvPr>
        </p:nvSpPr>
        <p:spPr>
          <a:xfrm>
            <a:off x="3164681" y="1833411"/>
            <a:ext cx="2814600" cy="1771200"/>
          </a:xfrm>
          <a:prstGeom prst="snip2DiagRect">
            <a:avLst>
              <a:gd fmla="val 0" name="adj1"/>
              <a:gd fmla="val 8337" name="adj2"/>
            </a:avLst>
          </a:prstGeom>
          <a:solidFill>
            <a:schemeClr val="dk1"/>
          </a:solidFill>
          <a:ln>
            <a:noFill/>
          </a:ln>
        </p:spPr>
      </p:sp>
      <p:sp>
        <p:nvSpPr>
          <p:cNvPr id="155" name="Google Shape;155;p27"/>
          <p:cNvSpPr txBox="1"/>
          <p:nvPr>
            <p:ph idx="5" type="body"/>
          </p:nvPr>
        </p:nvSpPr>
        <p:spPr>
          <a:xfrm>
            <a:off x="291496" y="3825964"/>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56" name="Google Shape;156;p27"/>
          <p:cNvSpPr txBox="1"/>
          <p:nvPr>
            <p:ph idx="6" type="body"/>
          </p:nvPr>
        </p:nvSpPr>
        <p:spPr>
          <a:xfrm>
            <a:off x="3164681" y="3825964"/>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57" name="Google Shape;157;p27"/>
          <p:cNvSpPr txBox="1"/>
          <p:nvPr>
            <p:ph idx="7" type="body"/>
          </p:nvPr>
        </p:nvSpPr>
        <p:spPr>
          <a:xfrm>
            <a:off x="6050363" y="3825964"/>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58" name="Google Shape;158;p27"/>
          <p:cNvSpPr txBox="1"/>
          <p:nvPr>
            <p:ph idx="8"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p:cSld name="19_Title Slide">
    <p:spTree>
      <p:nvGrpSpPr>
        <p:cNvPr id="159" name="Shape 159"/>
        <p:cNvGrpSpPr/>
        <p:nvPr/>
      </p:nvGrpSpPr>
      <p:grpSpPr>
        <a:xfrm>
          <a:off x="0" y="0"/>
          <a:ext cx="0" cy="0"/>
          <a:chOff x="0" y="0"/>
          <a:chExt cx="0" cy="0"/>
        </a:xfrm>
      </p:grpSpPr>
      <p:sp>
        <p:nvSpPr>
          <p:cNvPr id="160" name="Google Shape;160;p28"/>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61" name="Google Shape;161;p28"/>
          <p:cNvSpPr txBox="1"/>
          <p:nvPr>
            <p:ph idx="2" type="body"/>
          </p:nvPr>
        </p:nvSpPr>
        <p:spPr>
          <a:xfrm>
            <a:off x="291496" y="3842657"/>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62" name="Google Shape;162;p28"/>
          <p:cNvSpPr txBox="1"/>
          <p:nvPr>
            <p:ph idx="3" type="body"/>
          </p:nvPr>
        </p:nvSpPr>
        <p:spPr>
          <a:xfrm>
            <a:off x="3163946" y="3842657"/>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63" name="Google Shape;163;p28"/>
          <p:cNvSpPr txBox="1"/>
          <p:nvPr>
            <p:ph idx="4" type="body"/>
          </p:nvPr>
        </p:nvSpPr>
        <p:spPr>
          <a:xfrm>
            <a:off x="6054341" y="3842657"/>
            <a:ext cx="24528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64" name="Google Shape;164;p28"/>
          <p:cNvSpPr/>
          <p:nvPr>
            <p:ph idx="5" type="pic"/>
          </p:nvPr>
        </p:nvSpPr>
        <p:spPr>
          <a:xfrm>
            <a:off x="285750" y="1833411"/>
            <a:ext cx="2814600" cy="1771200"/>
          </a:xfrm>
          <a:prstGeom prst="snip2DiagRect">
            <a:avLst>
              <a:gd fmla="val 0" name="adj1"/>
              <a:gd fmla="val 8337" name="adj2"/>
            </a:avLst>
          </a:prstGeom>
          <a:solidFill>
            <a:schemeClr val="dk1"/>
          </a:solidFill>
          <a:ln>
            <a:noFill/>
          </a:ln>
        </p:spPr>
      </p:sp>
      <p:sp>
        <p:nvSpPr>
          <p:cNvPr id="165" name="Google Shape;165;p28"/>
          <p:cNvSpPr/>
          <p:nvPr>
            <p:ph idx="6" type="pic"/>
          </p:nvPr>
        </p:nvSpPr>
        <p:spPr>
          <a:xfrm>
            <a:off x="6048375" y="1833411"/>
            <a:ext cx="2814600" cy="1771200"/>
          </a:xfrm>
          <a:prstGeom prst="snip2DiagRect">
            <a:avLst>
              <a:gd fmla="val 0" name="adj1"/>
              <a:gd fmla="val 8337" name="adj2"/>
            </a:avLst>
          </a:prstGeom>
          <a:solidFill>
            <a:schemeClr val="dk1"/>
          </a:solidFill>
          <a:ln>
            <a:noFill/>
          </a:ln>
        </p:spPr>
      </p:sp>
      <p:sp>
        <p:nvSpPr>
          <p:cNvPr id="166" name="Google Shape;166;p28"/>
          <p:cNvSpPr/>
          <p:nvPr>
            <p:ph idx="7" type="pic"/>
          </p:nvPr>
        </p:nvSpPr>
        <p:spPr>
          <a:xfrm>
            <a:off x="3164681" y="1833411"/>
            <a:ext cx="2814600" cy="1771200"/>
          </a:xfrm>
          <a:prstGeom prst="snip2DiagRect">
            <a:avLst>
              <a:gd fmla="val 0" name="adj1"/>
              <a:gd fmla="val 8337" name="adj2"/>
            </a:avLst>
          </a:prstGeom>
          <a:solidFill>
            <a:schemeClr val="dk1"/>
          </a:solidFill>
          <a:ln>
            <a:noFill/>
          </a:ln>
        </p:spPr>
      </p:sp>
      <p:sp>
        <p:nvSpPr>
          <p:cNvPr id="167" name="Google Shape;167;p28"/>
          <p:cNvSpPr txBox="1"/>
          <p:nvPr>
            <p:ph idx="8"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p:cSld name="17_Title Slide">
    <p:spTree>
      <p:nvGrpSpPr>
        <p:cNvPr id="168" name="Shape 168"/>
        <p:cNvGrpSpPr/>
        <p:nvPr/>
      </p:nvGrpSpPr>
      <p:grpSpPr>
        <a:xfrm>
          <a:off x="0" y="0"/>
          <a:ext cx="0" cy="0"/>
          <a:chOff x="0" y="0"/>
          <a:chExt cx="0" cy="0"/>
        </a:xfrm>
      </p:grpSpPr>
      <p:sp>
        <p:nvSpPr>
          <p:cNvPr id="169" name="Google Shape;169;p29"/>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70" name="Google Shape;170;p29"/>
          <p:cNvSpPr/>
          <p:nvPr>
            <p:ph idx="2" type="pic"/>
          </p:nvPr>
        </p:nvSpPr>
        <p:spPr>
          <a:xfrm>
            <a:off x="285750" y="1926420"/>
            <a:ext cx="2100300" cy="1321500"/>
          </a:xfrm>
          <a:prstGeom prst="snip2DiagRect">
            <a:avLst>
              <a:gd fmla="val 0" name="adj1"/>
              <a:gd fmla="val 8337" name="adj2"/>
            </a:avLst>
          </a:prstGeom>
          <a:solidFill>
            <a:schemeClr val="dk1"/>
          </a:solidFill>
          <a:ln>
            <a:noFill/>
          </a:ln>
        </p:spPr>
      </p:sp>
      <p:sp>
        <p:nvSpPr>
          <p:cNvPr id="171" name="Google Shape;171;p29"/>
          <p:cNvSpPr/>
          <p:nvPr>
            <p:ph idx="3" type="pic"/>
          </p:nvPr>
        </p:nvSpPr>
        <p:spPr>
          <a:xfrm>
            <a:off x="6757988" y="1926420"/>
            <a:ext cx="2100300" cy="1321500"/>
          </a:xfrm>
          <a:prstGeom prst="snip2DiagRect">
            <a:avLst>
              <a:gd fmla="val 0" name="adj1"/>
              <a:gd fmla="val 8337" name="adj2"/>
            </a:avLst>
          </a:prstGeom>
          <a:solidFill>
            <a:schemeClr val="dk1"/>
          </a:solidFill>
          <a:ln>
            <a:noFill/>
          </a:ln>
        </p:spPr>
      </p:sp>
      <p:sp>
        <p:nvSpPr>
          <p:cNvPr id="172" name="Google Shape;172;p29"/>
          <p:cNvSpPr/>
          <p:nvPr>
            <p:ph idx="4" type="pic"/>
          </p:nvPr>
        </p:nvSpPr>
        <p:spPr>
          <a:xfrm>
            <a:off x="4600575" y="1926420"/>
            <a:ext cx="2100300" cy="1321500"/>
          </a:xfrm>
          <a:prstGeom prst="snip2DiagRect">
            <a:avLst>
              <a:gd fmla="val 0" name="adj1"/>
              <a:gd fmla="val 8337" name="adj2"/>
            </a:avLst>
          </a:prstGeom>
          <a:solidFill>
            <a:schemeClr val="dk1"/>
          </a:solidFill>
          <a:ln>
            <a:noFill/>
          </a:ln>
        </p:spPr>
      </p:sp>
      <p:sp>
        <p:nvSpPr>
          <p:cNvPr id="173" name="Google Shape;173;p29"/>
          <p:cNvSpPr/>
          <p:nvPr>
            <p:ph idx="5" type="pic"/>
          </p:nvPr>
        </p:nvSpPr>
        <p:spPr>
          <a:xfrm>
            <a:off x="2443163" y="1926420"/>
            <a:ext cx="2100300" cy="1321500"/>
          </a:xfrm>
          <a:prstGeom prst="snip2DiagRect">
            <a:avLst>
              <a:gd fmla="val 0" name="adj1"/>
              <a:gd fmla="val 8337" name="adj2"/>
            </a:avLst>
          </a:prstGeom>
          <a:solidFill>
            <a:schemeClr val="dk1"/>
          </a:solidFill>
          <a:ln>
            <a:noFill/>
          </a:ln>
        </p:spPr>
      </p:sp>
      <p:sp>
        <p:nvSpPr>
          <p:cNvPr id="174" name="Google Shape;174;p29"/>
          <p:cNvSpPr txBox="1"/>
          <p:nvPr>
            <p:ph idx="6" type="body"/>
          </p:nvPr>
        </p:nvSpPr>
        <p:spPr>
          <a:xfrm>
            <a:off x="291496" y="3505438"/>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75" name="Google Shape;175;p29"/>
          <p:cNvSpPr txBox="1"/>
          <p:nvPr>
            <p:ph idx="7" type="body"/>
          </p:nvPr>
        </p:nvSpPr>
        <p:spPr>
          <a:xfrm>
            <a:off x="2443163" y="3505438"/>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76" name="Google Shape;176;p29"/>
          <p:cNvSpPr txBox="1"/>
          <p:nvPr>
            <p:ph idx="8" type="body"/>
          </p:nvPr>
        </p:nvSpPr>
        <p:spPr>
          <a:xfrm>
            <a:off x="4606322" y="3505438"/>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77" name="Google Shape;177;p29"/>
          <p:cNvSpPr txBox="1"/>
          <p:nvPr>
            <p:ph idx="9" type="body"/>
          </p:nvPr>
        </p:nvSpPr>
        <p:spPr>
          <a:xfrm>
            <a:off x="6760860" y="3505438"/>
            <a:ext cx="2094600" cy="10668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78" name="Google Shape;178;p29"/>
          <p:cNvSpPr txBox="1"/>
          <p:nvPr>
            <p:ph idx="13"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179" name="Shape 179"/>
        <p:cNvGrpSpPr/>
        <p:nvPr/>
      </p:nvGrpSpPr>
      <p:grpSpPr>
        <a:xfrm>
          <a:off x="0" y="0"/>
          <a:ext cx="0" cy="0"/>
          <a:chOff x="0" y="0"/>
          <a:chExt cx="0" cy="0"/>
        </a:xfrm>
      </p:grpSpPr>
      <p:sp>
        <p:nvSpPr>
          <p:cNvPr id="180" name="Google Shape;180;p30"/>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81" name="Google Shape;181;p30"/>
          <p:cNvSpPr txBox="1"/>
          <p:nvPr>
            <p:ph idx="2" type="body"/>
          </p:nvPr>
        </p:nvSpPr>
        <p:spPr>
          <a:xfrm>
            <a:off x="291496" y="3505438"/>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82" name="Google Shape;182;p30"/>
          <p:cNvSpPr txBox="1"/>
          <p:nvPr>
            <p:ph idx="3" type="body"/>
          </p:nvPr>
        </p:nvSpPr>
        <p:spPr>
          <a:xfrm>
            <a:off x="2451780" y="3505438"/>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83" name="Google Shape;183;p30"/>
          <p:cNvSpPr txBox="1"/>
          <p:nvPr>
            <p:ph idx="4" type="body"/>
          </p:nvPr>
        </p:nvSpPr>
        <p:spPr>
          <a:xfrm>
            <a:off x="4610812" y="3505438"/>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84" name="Google Shape;184;p30"/>
          <p:cNvSpPr txBox="1"/>
          <p:nvPr>
            <p:ph idx="5" type="body"/>
          </p:nvPr>
        </p:nvSpPr>
        <p:spPr>
          <a:xfrm>
            <a:off x="6769550" y="3506812"/>
            <a:ext cx="2091600" cy="1066800"/>
          </a:xfrm>
          <a:prstGeom prst="rect">
            <a:avLst/>
          </a:prstGeom>
          <a:noFill/>
          <a:ln>
            <a:noFill/>
          </a:ln>
        </p:spPr>
        <p:txBody>
          <a:bodyPr anchorCtr="0" anchor="t" bIns="0" lIns="0" spcFirstLastPara="1" rIns="0" wrap="square" tIns="0">
            <a:noAutofit/>
          </a:bodyPr>
          <a:lstStyle>
            <a:lvl1pPr indent="-228600" lvl="0" marL="457200" marR="0" algn="l">
              <a:lnSpc>
                <a:spcPct val="137500"/>
              </a:lnSpc>
              <a:spcBef>
                <a:spcPts val="500"/>
              </a:spcBef>
              <a:spcAft>
                <a:spcPts val="0"/>
              </a:spcAft>
              <a:buClr>
                <a:schemeClr val="dk1"/>
              </a:buClr>
              <a:buSzPts val="800"/>
              <a:buFont typeface="Arial"/>
              <a:buNone/>
              <a:defRPr b="1" i="0" sz="8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85" name="Google Shape;185;p30"/>
          <p:cNvSpPr/>
          <p:nvPr>
            <p:ph idx="6" type="pic"/>
          </p:nvPr>
        </p:nvSpPr>
        <p:spPr>
          <a:xfrm>
            <a:off x="285750" y="1926420"/>
            <a:ext cx="2100300" cy="1321500"/>
          </a:xfrm>
          <a:prstGeom prst="snip2DiagRect">
            <a:avLst>
              <a:gd fmla="val 0" name="adj1"/>
              <a:gd fmla="val 8337" name="adj2"/>
            </a:avLst>
          </a:prstGeom>
          <a:solidFill>
            <a:schemeClr val="dk1"/>
          </a:solidFill>
          <a:ln>
            <a:noFill/>
          </a:ln>
        </p:spPr>
      </p:sp>
      <p:sp>
        <p:nvSpPr>
          <p:cNvPr id="186" name="Google Shape;186;p30"/>
          <p:cNvSpPr/>
          <p:nvPr>
            <p:ph idx="7" type="pic"/>
          </p:nvPr>
        </p:nvSpPr>
        <p:spPr>
          <a:xfrm>
            <a:off x="6757988" y="1926420"/>
            <a:ext cx="2100300" cy="1321500"/>
          </a:xfrm>
          <a:prstGeom prst="snip2DiagRect">
            <a:avLst>
              <a:gd fmla="val 0" name="adj1"/>
              <a:gd fmla="val 8337" name="adj2"/>
            </a:avLst>
          </a:prstGeom>
          <a:solidFill>
            <a:schemeClr val="dk1"/>
          </a:solidFill>
          <a:ln>
            <a:noFill/>
          </a:ln>
        </p:spPr>
      </p:sp>
      <p:sp>
        <p:nvSpPr>
          <p:cNvPr id="187" name="Google Shape;187;p30"/>
          <p:cNvSpPr/>
          <p:nvPr>
            <p:ph idx="8" type="pic"/>
          </p:nvPr>
        </p:nvSpPr>
        <p:spPr>
          <a:xfrm>
            <a:off x="4600575" y="1926420"/>
            <a:ext cx="2100300" cy="1321500"/>
          </a:xfrm>
          <a:prstGeom prst="snip2DiagRect">
            <a:avLst>
              <a:gd fmla="val 0" name="adj1"/>
              <a:gd fmla="val 8337" name="adj2"/>
            </a:avLst>
          </a:prstGeom>
          <a:solidFill>
            <a:schemeClr val="dk1"/>
          </a:solidFill>
          <a:ln>
            <a:noFill/>
          </a:ln>
        </p:spPr>
      </p:sp>
      <p:sp>
        <p:nvSpPr>
          <p:cNvPr id="188" name="Google Shape;188;p30"/>
          <p:cNvSpPr/>
          <p:nvPr>
            <p:ph idx="9" type="pic"/>
          </p:nvPr>
        </p:nvSpPr>
        <p:spPr>
          <a:xfrm>
            <a:off x="2443163" y="1926420"/>
            <a:ext cx="2100300" cy="1321500"/>
          </a:xfrm>
          <a:prstGeom prst="snip2DiagRect">
            <a:avLst>
              <a:gd fmla="val 0" name="adj1"/>
              <a:gd fmla="val 8337" name="adj2"/>
            </a:avLst>
          </a:prstGeom>
          <a:solidFill>
            <a:schemeClr val="dk1"/>
          </a:solidFill>
          <a:ln>
            <a:noFill/>
          </a:ln>
        </p:spPr>
      </p:sp>
      <p:sp>
        <p:nvSpPr>
          <p:cNvPr id="189" name="Google Shape;189;p30"/>
          <p:cNvSpPr txBox="1"/>
          <p:nvPr>
            <p:ph idx="13"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90" name="Shape 190"/>
        <p:cNvGrpSpPr/>
        <p:nvPr/>
      </p:nvGrpSpPr>
      <p:grpSpPr>
        <a:xfrm>
          <a:off x="0" y="0"/>
          <a:ext cx="0" cy="0"/>
          <a:chOff x="0" y="0"/>
          <a:chExt cx="0" cy="0"/>
        </a:xfrm>
      </p:grpSpPr>
      <p:sp>
        <p:nvSpPr>
          <p:cNvPr id="191" name="Google Shape;191;p31"/>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92" name="Google Shape;192;p31"/>
          <p:cNvSpPr/>
          <p:nvPr/>
        </p:nvSpPr>
        <p:spPr>
          <a:xfrm>
            <a:off x="285750" y="1261382"/>
            <a:ext cx="4258405" cy="3588544"/>
          </a:xfrm>
          <a:custGeom>
            <a:rect b="b" l="l" r="r" t="t"/>
            <a:pathLst>
              <a:path extrusionOk="0" h="952500" w="1130300">
                <a:moveTo>
                  <a:pt x="0" y="0"/>
                </a:moveTo>
                <a:lnTo>
                  <a:pt x="0" y="876300"/>
                </a:lnTo>
                <a:lnTo>
                  <a:pt x="88900" y="952500"/>
                </a:lnTo>
                <a:lnTo>
                  <a:pt x="1130300" y="952500"/>
                </a:lnTo>
                <a:lnTo>
                  <a:pt x="1130300" y="88900"/>
                </a:lnTo>
                <a:lnTo>
                  <a:pt x="10414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93" name="Google Shape;193;p31"/>
          <p:cNvSpPr/>
          <p:nvPr/>
        </p:nvSpPr>
        <p:spPr>
          <a:xfrm>
            <a:off x="4600575" y="1261382"/>
            <a:ext cx="4258405" cy="3588544"/>
          </a:xfrm>
          <a:custGeom>
            <a:rect b="b" l="l" r="r" t="t"/>
            <a:pathLst>
              <a:path extrusionOk="0" h="952500" w="1130300">
                <a:moveTo>
                  <a:pt x="0" y="0"/>
                </a:moveTo>
                <a:lnTo>
                  <a:pt x="0" y="876300"/>
                </a:lnTo>
                <a:lnTo>
                  <a:pt x="88900" y="952500"/>
                </a:lnTo>
                <a:lnTo>
                  <a:pt x="1130300" y="952500"/>
                </a:lnTo>
                <a:lnTo>
                  <a:pt x="1130300" y="88900"/>
                </a:lnTo>
                <a:lnTo>
                  <a:pt x="10414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94" name="Google Shape;194;p31"/>
          <p:cNvSpPr txBox="1"/>
          <p:nvPr>
            <p:ph idx="2" type="body"/>
          </p:nvPr>
        </p:nvSpPr>
        <p:spPr>
          <a:xfrm>
            <a:off x="581688" y="1500868"/>
            <a:ext cx="3659400" cy="30522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95" name="Google Shape;195;p31"/>
          <p:cNvSpPr txBox="1"/>
          <p:nvPr>
            <p:ph idx="3" type="body"/>
          </p:nvPr>
        </p:nvSpPr>
        <p:spPr>
          <a:xfrm>
            <a:off x="4899164" y="1500868"/>
            <a:ext cx="3659400" cy="30522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rgbClr val="001400"/>
        </a:solidFill>
      </p:bgPr>
    </p:bg>
    <p:spTree>
      <p:nvGrpSpPr>
        <p:cNvPr id="18" name="Shape 18"/>
        <p:cNvGrpSpPr/>
        <p:nvPr/>
      </p:nvGrpSpPr>
      <p:grpSpPr>
        <a:xfrm>
          <a:off x="0" y="0"/>
          <a:ext cx="0" cy="0"/>
          <a:chOff x="0" y="0"/>
          <a:chExt cx="0" cy="0"/>
        </a:xfrm>
      </p:grpSpPr>
      <p:sp>
        <p:nvSpPr>
          <p:cNvPr id="19" name="Google Shape;19;p4"/>
          <p:cNvSpPr/>
          <p:nvPr>
            <p:ph idx="2" type="pic"/>
          </p:nvPr>
        </p:nvSpPr>
        <p:spPr>
          <a:xfrm>
            <a:off x="0" y="0"/>
            <a:ext cx="9144000" cy="5143500"/>
          </a:xfrm>
          <a:prstGeom prst="rect">
            <a:avLst/>
          </a:prstGeom>
          <a:solidFill>
            <a:srgbClr val="7F7F7F"/>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196" name="Shape 196"/>
        <p:cNvGrpSpPr/>
        <p:nvPr/>
      </p:nvGrpSpPr>
      <p:grpSpPr>
        <a:xfrm>
          <a:off x="0" y="0"/>
          <a:ext cx="0" cy="0"/>
          <a:chOff x="0" y="0"/>
          <a:chExt cx="0" cy="0"/>
        </a:xfrm>
      </p:grpSpPr>
      <p:sp>
        <p:nvSpPr>
          <p:cNvPr id="197" name="Google Shape;197;p32"/>
          <p:cNvSpPr/>
          <p:nvPr/>
        </p:nvSpPr>
        <p:spPr>
          <a:xfrm>
            <a:off x="291495" y="1269404"/>
            <a:ext cx="2804160" cy="3616960"/>
          </a:xfrm>
          <a:custGeom>
            <a:rect b="b" l="l" r="r" t="t"/>
            <a:pathLst>
              <a:path extrusionOk="0" h="1130300" w="876300">
                <a:moveTo>
                  <a:pt x="0" y="0"/>
                </a:moveTo>
                <a:lnTo>
                  <a:pt x="0" y="1041400"/>
                </a:lnTo>
                <a:lnTo>
                  <a:pt x="88900" y="1130300"/>
                </a:lnTo>
                <a:lnTo>
                  <a:pt x="876300" y="1130300"/>
                </a:lnTo>
                <a:lnTo>
                  <a:pt x="876300" y="88900"/>
                </a:lnTo>
                <a:lnTo>
                  <a:pt x="7874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98" name="Google Shape;198;p32"/>
          <p:cNvSpPr/>
          <p:nvPr/>
        </p:nvSpPr>
        <p:spPr>
          <a:xfrm>
            <a:off x="3169935" y="1269404"/>
            <a:ext cx="2804160" cy="3616960"/>
          </a:xfrm>
          <a:custGeom>
            <a:rect b="b" l="l" r="r" t="t"/>
            <a:pathLst>
              <a:path extrusionOk="0" h="1130300" w="876300">
                <a:moveTo>
                  <a:pt x="0" y="0"/>
                </a:moveTo>
                <a:lnTo>
                  <a:pt x="0" y="1041400"/>
                </a:lnTo>
                <a:lnTo>
                  <a:pt x="88900" y="1130300"/>
                </a:lnTo>
                <a:lnTo>
                  <a:pt x="876300" y="1130300"/>
                </a:lnTo>
                <a:lnTo>
                  <a:pt x="876300" y="88900"/>
                </a:lnTo>
                <a:lnTo>
                  <a:pt x="7874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99" name="Google Shape;199;p32"/>
          <p:cNvSpPr/>
          <p:nvPr/>
        </p:nvSpPr>
        <p:spPr>
          <a:xfrm>
            <a:off x="6050265" y="1269404"/>
            <a:ext cx="2804160" cy="3616960"/>
          </a:xfrm>
          <a:custGeom>
            <a:rect b="b" l="l" r="r" t="t"/>
            <a:pathLst>
              <a:path extrusionOk="0" h="1130300" w="876300">
                <a:moveTo>
                  <a:pt x="0" y="0"/>
                </a:moveTo>
                <a:lnTo>
                  <a:pt x="0" y="1041400"/>
                </a:lnTo>
                <a:lnTo>
                  <a:pt x="88900" y="1130300"/>
                </a:lnTo>
                <a:lnTo>
                  <a:pt x="876300" y="1130300"/>
                </a:lnTo>
                <a:lnTo>
                  <a:pt x="876300" y="88900"/>
                </a:lnTo>
                <a:lnTo>
                  <a:pt x="7874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00" name="Google Shape;200;p32"/>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01" name="Google Shape;201;p32"/>
          <p:cNvSpPr txBox="1"/>
          <p:nvPr>
            <p:ph idx="2" type="body"/>
          </p:nvPr>
        </p:nvSpPr>
        <p:spPr>
          <a:xfrm>
            <a:off x="581688" y="1500868"/>
            <a:ext cx="2214600" cy="30522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02" name="Google Shape;202;p32"/>
          <p:cNvSpPr txBox="1"/>
          <p:nvPr>
            <p:ph idx="3" type="body"/>
          </p:nvPr>
        </p:nvSpPr>
        <p:spPr>
          <a:xfrm>
            <a:off x="3461576" y="1500868"/>
            <a:ext cx="2214600" cy="30522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03" name="Google Shape;203;p32"/>
          <p:cNvSpPr txBox="1"/>
          <p:nvPr>
            <p:ph idx="4" type="body"/>
          </p:nvPr>
        </p:nvSpPr>
        <p:spPr>
          <a:xfrm>
            <a:off x="6346179" y="1500868"/>
            <a:ext cx="2214600" cy="30522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204" name="Shape 204"/>
        <p:cNvGrpSpPr/>
        <p:nvPr/>
      </p:nvGrpSpPr>
      <p:grpSpPr>
        <a:xfrm>
          <a:off x="0" y="0"/>
          <a:ext cx="0" cy="0"/>
          <a:chOff x="0" y="0"/>
          <a:chExt cx="0" cy="0"/>
        </a:xfrm>
      </p:grpSpPr>
      <p:sp>
        <p:nvSpPr>
          <p:cNvPr id="205" name="Google Shape;205;p33"/>
          <p:cNvSpPr/>
          <p:nvPr/>
        </p:nvSpPr>
        <p:spPr>
          <a:xfrm>
            <a:off x="291495" y="1261382"/>
            <a:ext cx="2090261" cy="3382423"/>
          </a:xfrm>
          <a:custGeom>
            <a:rect b="b" l="l" r="r" t="t"/>
            <a:pathLst>
              <a:path extrusionOk="0" h="1130300" w="698500">
                <a:moveTo>
                  <a:pt x="0" y="0"/>
                </a:moveTo>
                <a:lnTo>
                  <a:pt x="0" y="1041400"/>
                </a:lnTo>
                <a:lnTo>
                  <a:pt x="88900" y="1130300"/>
                </a:lnTo>
                <a:lnTo>
                  <a:pt x="698500" y="1130300"/>
                </a:lnTo>
                <a:lnTo>
                  <a:pt x="698500" y="88900"/>
                </a:lnTo>
                <a:lnTo>
                  <a:pt x="6096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06" name="Google Shape;206;p33"/>
          <p:cNvSpPr/>
          <p:nvPr/>
        </p:nvSpPr>
        <p:spPr>
          <a:xfrm>
            <a:off x="2443163" y="1261382"/>
            <a:ext cx="2090261" cy="3382423"/>
          </a:xfrm>
          <a:custGeom>
            <a:rect b="b" l="l" r="r" t="t"/>
            <a:pathLst>
              <a:path extrusionOk="0" h="1130300" w="698500">
                <a:moveTo>
                  <a:pt x="0" y="0"/>
                </a:moveTo>
                <a:lnTo>
                  <a:pt x="0" y="1041400"/>
                </a:lnTo>
                <a:lnTo>
                  <a:pt x="88900" y="1130300"/>
                </a:lnTo>
                <a:lnTo>
                  <a:pt x="698500" y="1130300"/>
                </a:lnTo>
                <a:lnTo>
                  <a:pt x="698500" y="88900"/>
                </a:lnTo>
                <a:lnTo>
                  <a:pt x="6096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07" name="Google Shape;207;p33"/>
          <p:cNvSpPr/>
          <p:nvPr/>
        </p:nvSpPr>
        <p:spPr>
          <a:xfrm>
            <a:off x="4611083" y="1261382"/>
            <a:ext cx="2090261" cy="3382423"/>
          </a:xfrm>
          <a:custGeom>
            <a:rect b="b" l="l" r="r" t="t"/>
            <a:pathLst>
              <a:path extrusionOk="0" h="1130300" w="698500">
                <a:moveTo>
                  <a:pt x="0" y="0"/>
                </a:moveTo>
                <a:lnTo>
                  <a:pt x="0" y="1041400"/>
                </a:lnTo>
                <a:lnTo>
                  <a:pt x="88900" y="1130300"/>
                </a:lnTo>
                <a:lnTo>
                  <a:pt x="698500" y="1130300"/>
                </a:lnTo>
                <a:lnTo>
                  <a:pt x="698500" y="88900"/>
                </a:lnTo>
                <a:lnTo>
                  <a:pt x="6096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08" name="Google Shape;208;p33"/>
          <p:cNvSpPr/>
          <p:nvPr/>
        </p:nvSpPr>
        <p:spPr>
          <a:xfrm>
            <a:off x="6757988" y="1261382"/>
            <a:ext cx="2090261" cy="3382423"/>
          </a:xfrm>
          <a:custGeom>
            <a:rect b="b" l="l" r="r" t="t"/>
            <a:pathLst>
              <a:path extrusionOk="0" h="1130300" w="698500">
                <a:moveTo>
                  <a:pt x="0" y="0"/>
                </a:moveTo>
                <a:lnTo>
                  <a:pt x="0" y="1041400"/>
                </a:lnTo>
                <a:lnTo>
                  <a:pt x="88900" y="1130300"/>
                </a:lnTo>
                <a:lnTo>
                  <a:pt x="698500" y="1130300"/>
                </a:lnTo>
                <a:lnTo>
                  <a:pt x="698500" y="88900"/>
                </a:lnTo>
                <a:lnTo>
                  <a:pt x="6096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09" name="Google Shape;209;p33"/>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10" name="Google Shape;210;p33"/>
          <p:cNvSpPr txBox="1"/>
          <p:nvPr>
            <p:ph idx="2" type="body"/>
          </p:nvPr>
        </p:nvSpPr>
        <p:spPr>
          <a:xfrm>
            <a:off x="382080" y="1500868"/>
            <a:ext cx="1890000" cy="28617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11" name="Google Shape;211;p33"/>
          <p:cNvSpPr txBox="1"/>
          <p:nvPr>
            <p:ph idx="3" type="body"/>
          </p:nvPr>
        </p:nvSpPr>
        <p:spPr>
          <a:xfrm>
            <a:off x="2542978" y="1500868"/>
            <a:ext cx="1890000" cy="28617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12" name="Google Shape;212;p33"/>
          <p:cNvSpPr txBox="1"/>
          <p:nvPr>
            <p:ph idx="4" type="body"/>
          </p:nvPr>
        </p:nvSpPr>
        <p:spPr>
          <a:xfrm>
            <a:off x="4711143" y="1500868"/>
            <a:ext cx="1890000" cy="28617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13" name="Google Shape;213;p33"/>
          <p:cNvSpPr txBox="1"/>
          <p:nvPr>
            <p:ph idx="5" type="body"/>
          </p:nvPr>
        </p:nvSpPr>
        <p:spPr>
          <a:xfrm>
            <a:off x="6857803" y="1500868"/>
            <a:ext cx="1890000" cy="28617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214" name="Shape 214"/>
        <p:cNvGrpSpPr/>
        <p:nvPr/>
      </p:nvGrpSpPr>
      <p:grpSpPr>
        <a:xfrm>
          <a:off x="0" y="0"/>
          <a:ext cx="0" cy="0"/>
          <a:chOff x="0" y="0"/>
          <a:chExt cx="0" cy="0"/>
        </a:xfrm>
      </p:grpSpPr>
      <p:sp>
        <p:nvSpPr>
          <p:cNvPr id="215" name="Google Shape;215;p34"/>
          <p:cNvSpPr/>
          <p:nvPr/>
        </p:nvSpPr>
        <p:spPr>
          <a:xfrm>
            <a:off x="291495" y="1873703"/>
            <a:ext cx="4252754" cy="2962593"/>
          </a:xfrm>
          <a:custGeom>
            <a:rect b="b" l="l" r="r" t="t"/>
            <a:pathLst>
              <a:path extrusionOk="0" h="787400" w="1130300">
                <a:moveTo>
                  <a:pt x="0" y="0"/>
                </a:moveTo>
                <a:lnTo>
                  <a:pt x="0" y="698500"/>
                </a:lnTo>
                <a:lnTo>
                  <a:pt x="88900" y="787400"/>
                </a:lnTo>
                <a:lnTo>
                  <a:pt x="1130300" y="787400"/>
                </a:lnTo>
                <a:lnTo>
                  <a:pt x="1130300" y="88900"/>
                </a:lnTo>
                <a:lnTo>
                  <a:pt x="10414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16" name="Google Shape;216;p34"/>
          <p:cNvSpPr/>
          <p:nvPr/>
        </p:nvSpPr>
        <p:spPr>
          <a:xfrm>
            <a:off x="4606320" y="1873703"/>
            <a:ext cx="4252754" cy="2962593"/>
          </a:xfrm>
          <a:custGeom>
            <a:rect b="b" l="l" r="r" t="t"/>
            <a:pathLst>
              <a:path extrusionOk="0" h="787400" w="1130300">
                <a:moveTo>
                  <a:pt x="0" y="0"/>
                </a:moveTo>
                <a:lnTo>
                  <a:pt x="0" y="698500"/>
                </a:lnTo>
                <a:lnTo>
                  <a:pt x="88900" y="787400"/>
                </a:lnTo>
                <a:lnTo>
                  <a:pt x="1130300" y="787400"/>
                </a:lnTo>
                <a:lnTo>
                  <a:pt x="1130300" y="88900"/>
                </a:lnTo>
                <a:lnTo>
                  <a:pt x="10414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17" name="Google Shape;217;p34"/>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18" name="Google Shape;218;p34"/>
          <p:cNvSpPr txBox="1"/>
          <p:nvPr>
            <p:ph idx="2" type="body"/>
          </p:nvPr>
        </p:nvSpPr>
        <p:spPr>
          <a:xfrm>
            <a:off x="581688" y="2170339"/>
            <a:ext cx="3659400" cy="23826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19" name="Google Shape;219;p34"/>
          <p:cNvSpPr txBox="1"/>
          <p:nvPr>
            <p:ph idx="3"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20" name="Google Shape;220;p34"/>
          <p:cNvSpPr txBox="1"/>
          <p:nvPr>
            <p:ph idx="4" type="body"/>
          </p:nvPr>
        </p:nvSpPr>
        <p:spPr>
          <a:xfrm>
            <a:off x="4902994" y="2170339"/>
            <a:ext cx="3659400" cy="23826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221" name="Shape 221"/>
        <p:cNvGrpSpPr/>
        <p:nvPr/>
      </p:nvGrpSpPr>
      <p:grpSpPr>
        <a:xfrm>
          <a:off x="0" y="0"/>
          <a:ext cx="0" cy="0"/>
          <a:chOff x="0" y="0"/>
          <a:chExt cx="0" cy="0"/>
        </a:xfrm>
      </p:grpSpPr>
      <p:sp>
        <p:nvSpPr>
          <p:cNvPr id="222" name="Google Shape;222;p35"/>
          <p:cNvSpPr/>
          <p:nvPr/>
        </p:nvSpPr>
        <p:spPr>
          <a:xfrm>
            <a:off x="329104" y="1873704"/>
            <a:ext cx="2824798" cy="3065939"/>
          </a:xfrm>
          <a:custGeom>
            <a:rect b="b" l="l" r="r" t="t"/>
            <a:pathLst>
              <a:path extrusionOk="0" h="1130300" w="1041400">
                <a:moveTo>
                  <a:pt x="0" y="0"/>
                </a:moveTo>
                <a:lnTo>
                  <a:pt x="0" y="1041400"/>
                </a:lnTo>
                <a:lnTo>
                  <a:pt x="88900" y="1130300"/>
                </a:lnTo>
                <a:lnTo>
                  <a:pt x="1041400" y="1130300"/>
                </a:lnTo>
                <a:lnTo>
                  <a:pt x="1041400" y="88900"/>
                </a:lnTo>
                <a:lnTo>
                  <a:pt x="9525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23" name="Google Shape;223;p35"/>
          <p:cNvSpPr/>
          <p:nvPr/>
        </p:nvSpPr>
        <p:spPr>
          <a:xfrm>
            <a:off x="3206144" y="1873704"/>
            <a:ext cx="2824798" cy="3065939"/>
          </a:xfrm>
          <a:custGeom>
            <a:rect b="b" l="l" r="r" t="t"/>
            <a:pathLst>
              <a:path extrusionOk="0" h="1130300" w="1041400">
                <a:moveTo>
                  <a:pt x="0" y="0"/>
                </a:moveTo>
                <a:lnTo>
                  <a:pt x="0" y="1041400"/>
                </a:lnTo>
                <a:lnTo>
                  <a:pt x="88900" y="1130300"/>
                </a:lnTo>
                <a:lnTo>
                  <a:pt x="1041400" y="1130300"/>
                </a:lnTo>
                <a:lnTo>
                  <a:pt x="1041400" y="88900"/>
                </a:lnTo>
                <a:lnTo>
                  <a:pt x="9525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24" name="Google Shape;224;p35"/>
          <p:cNvSpPr/>
          <p:nvPr/>
        </p:nvSpPr>
        <p:spPr>
          <a:xfrm>
            <a:off x="6039341" y="1873704"/>
            <a:ext cx="2824798" cy="3065939"/>
          </a:xfrm>
          <a:custGeom>
            <a:rect b="b" l="l" r="r" t="t"/>
            <a:pathLst>
              <a:path extrusionOk="0" h="1130300" w="1041400">
                <a:moveTo>
                  <a:pt x="0" y="0"/>
                </a:moveTo>
                <a:lnTo>
                  <a:pt x="0" y="1041400"/>
                </a:lnTo>
                <a:lnTo>
                  <a:pt x="88900" y="1130300"/>
                </a:lnTo>
                <a:lnTo>
                  <a:pt x="1041400" y="1130300"/>
                </a:lnTo>
                <a:lnTo>
                  <a:pt x="1041400" y="88900"/>
                </a:lnTo>
                <a:lnTo>
                  <a:pt x="9525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25" name="Google Shape;225;p35"/>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26" name="Google Shape;226;p35"/>
          <p:cNvSpPr txBox="1"/>
          <p:nvPr>
            <p:ph idx="2" type="body"/>
          </p:nvPr>
        </p:nvSpPr>
        <p:spPr>
          <a:xfrm>
            <a:off x="633903" y="2170339"/>
            <a:ext cx="2214600" cy="23826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27" name="Google Shape;227;p35"/>
          <p:cNvSpPr txBox="1"/>
          <p:nvPr>
            <p:ph idx="3" type="body"/>
          </p:nvPr>
        </p:nvSpPr>
        <p:spPr>
          <a:xfrm>
            <a:off x="3458066" y="2170339"/>
            <a:ext cx="2214600" cy="23826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28" name="Google Shape;228;p35"/>
          <p:cNvSpPr txBox="1"/>
          <p:nvPr>
            <p:ph idx="4" type="body"/>
          </p:nvPr>
        </p:nvSpPr>
        <p:spPr>
          <a:xfrm>
            <a:off x="6344141" y="2170339"/>
            <a:ext cx="2214600" cy="23826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29" name="Google Shape;229;p35"/>
          <p:cNvSpPr txBox="1"/>
          <p:nvPr>
            <p:ph idx="5"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230" name="Shape 230"/>
        <p:cNvGrpSpPr/>
        <p:nvPr/>
      </p:nvGrpSpPr>
      <p:grpSpPr>
        <a:xfrm>
          <a:off x="0" y="0"/>
          <a:ext cx="0" cy="0"/>
          <a:chOff x="0" y="0"/>
          <a:chExt cx="0" cy="0"/>
        </a:xfrm>
      </p:grpSpPr>
      <p:sp>
        <p:nvSpPr>
          <p:cNvPr id="231" name="Google Shape;231;p36"/>
          <p:cNvSpPr/>
          <p:nvPr/>
        </p:nvSpPr>
        <p:spPr>
          <a:xfrm>
            <a:off x="291495" y="1930854"/>
            <a:ext cx="2094484" cy="3006598"/>
          </a:xfrm>
          <a:custGeom>
            <a:rect b="b" l="l" r="r" t="t"/>
            <a:pathLst>
              <a:path extrusionOk="0" h="1130300" w="787400">
                <a:moveTo>
                  <a:pt x="0" y="0"/>
                </a:moveTo>
                <a:lnTo>
                  <a:pt x="0" y="1041400"/>
                </a:lnTo>
                <a:lnTo>
                  <a:pt x="88900" y="1130300"/>
                </a:lnTo>
                <a:lnTo>
                  <a:pt x="787400" y="1130300"/>
                </a:lnTo>
                <a:lnTo>
                  <a:pt x="787400" y="88900"/>
                </a:lnTo>
                <a:lnTo>
                  <a:pt x="6985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32" name="Google Shape;232;p36"/>
          <p:cNvSpPr/>
          <p:nvPr/>
        </p:nvSpPr>
        <p:spPr>
          <a:xfrm>
            <a:off x="2448908" y="1930854"/>
            <a:ext cx="2094484" cy="3006598"/>
          </a:xfrm>
          <a:custGeom>
            <a:rect b="b" l="l" r="r" t="t"/>
            <a:pathLst>
              <a:path extrusionOk="0" h="1130300" w="787400">
                <a:moveTo>
                  <a:pt x="0" y="0"/>
                </a:moveTo>
                <a:lnTo>
                  <a:pt x="0" y="1041400"/>
                </a:lnTo>
                <a:lnTo>
                  <a:pt x="88900" y="1130300"/>
                </a:lnTo>
                <a:lnTo>
                  <a:pt x="787400" y="1130300"/>
                </a:lnTo>
                <a:lnTo>
                  <a:pt x="787400" y="88900"/>
                </a:lnTo>
                <a:lnTo>
                  <a:pt x="6985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33" name="Google Shape;233;p36"/>
          <p:cNvSpPr/>
          <p:nvPr/>
        </p:nvSpPr>
        <p:spPr>
          <a:xfrm>
            <a:off x="4600575" y="1930854"/>
            <a:ext cx="2094484" cy="3006598"/>
          </a:xfrm>
          <a:custGeom>
            <a:rect b="b" l="l" r="r" t="t"/>
            <a:pathLst>
              <a:path extrusionOk="0" h="1130300" w="787400">
                <a:moveTo>
                  <a:pt x="0" y="0"/>
                </a:moveTo>
                <a:lnTo>
                  <a:pt x="0" y="1041400"/>
                </a:lnTo>
                <a:lnTo>
                  <a:pt x="88900" y="1130300"/>
                </a:lnTo>
                <a:lnTo>
                  <a:pt x="787400" y="1130300"/>
                </a:lnTo>
                <a:lnTo>
                  <a:pt x="787400" y="88900"/>
                </a:lnTo>
                <a:lnTo>
                  <a:pt x="6985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34" name="Google Shape;234;p36"/>
          <p:cNvSpPr/>
          <p:nvPr/>
        </p:nvSpPr>
        <p:spPr>
          <a:xfrm>
            <a:off x="6763733" y="1930854"/>
            <a:ext cx="2094484" cy="3006598"/>
          </a:xfrm>
          <a:custGeom>
            <a:rect b="b" l="l" r="r" t="t"/>
            <a:pathLst>
              <a:path extrusionOk="0" h="1130300" w="787400">
                <a:moveTo>
                  <a:pt x="0" y="0"/>
                </a:moveTo>
                <a:lnTo>
                  <a:pt x="0" y="1041400"/>
                </a:lnTo>
                <a:lnTo>
                  <a:pt x="88900" y="1130300"/>
                </a:lnTo>
                <a:lnTo>
                  <a:pt x="787400" y="1130300"/>
                </a:lnTo>
                <a:lnTo>
                  <a:pt x="787400" y="88900"/>
                </a:lnTo>
                <a:lnTo>
                  <a:pt x="698500" y="0"/>
                </a:lnTo>
                <a:close/>
              </a:path>
            </a:pathLst>
          </a:custGeom>
          <a:solidFill>
            <a:srgbClr val="FFFF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235" name="Google Shape;235;p36"/>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36" name="Google Shape;236;p36"/>
          <p:cNvSpPr txBox="1"/>
          <p:nvPr>
            <p:ph idx="2" type="body"/>
          </p:nvPr>
        </p:nvSpPr>
        <p:spPr>
          <a:xfrm>
            <a:off x="393692" y="2170339"/>
            <a:ext cx="1890000" cy="25350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37" name="Google Shape;237;p36"/>
          <p:cNvSpPr txBox="1"/>
          <p:nvPr>
            <p:ph idx="3" type="body"/>
          </p:nvPr>
        </p:nvSpPr>
        <p:spPr>
          <a:xfrm>
            <a:off x="2552430" y="2170339"/>
            <a:ext cx="1890000" cy="25350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38" name="Google Shape;238;p36"/>
          <p:cNvSpPr txBox="1"/>
          <p:nvPr>
            <p:ph idx="4" type="body"/>
          </p:nvPr>
        </p:nvSpPr>
        <p:spPr>
          <a:xfrm>
            <a:off x="4701741" y="2170339"/>
            <a:ext cx="1890000" cy="25350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39" name="Google Shape;239;p36"/>
          <p:cNvSpPr txBox="1"/>
          <p:nvPr>
            <p:ph idx="5" type="body"/>
          </p:nvPr>
        </p:nvSpPr>
        <p:spPr>
          <a:xfrm>
            <a:off x="6865193" y="2170339"/>
            <a:ext cx="1890000" cy="2535000"/>
          </a:xfrm>
          <a:prstGeom prst="rect">
            <a:avLst/>
          </a:prstGeom>
          <a:noFill/>
          <a:ln>
            <a:noFill/>
          </a:ln>
        </p:spPr>
        <p:txBody>
          <a:bodyPr anchorCtr="0" anchor="t" bIns="0" lIns="0" spcFirstLastPara="1" rIns="0" wrap="square" tIns="0">
            <a:noAutofit/>
          </a:bodyPr>
          <a:lstStyle>
            <a:lvl1pPr indent="-228600" lvl="0" marL="457200" marR="0" algn="l">
              <a:lnSpc>
                <a:spcPct val="14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40" name="Google Shape;240;p36"/>
          <p:cNvSpPr txBox="1"/>
          <p:nvPr>
            <p:ph idx="6" type="body"/>
          </p:nvPr>
        </p:nvSpPr>
        <p:spPr>
          <a:xfrm>
            <a:off x="285750" y="1037375"/>
            <a:ext cx="6648600" cy="582000"/>
          </a:xfrm>
          <a:prstGeom prst="rect">
            <a:avLst/>
          </a:prstGeom>
          <a:noFill/>
          <a:ln>
            <a:noFill/>
          </a:ln>
        </p:spPr>
        <p:txBody>
          <a:bodyPr anchorCtr="0" anchor="ctr" bIns="0" lIns="0" spcFirstLastPara="1" rIns="0" wrap="square" tIns="0">
            <a:noAutofit/>
          </a:bodyPr>
          <a:lstStyle>
            <a:lvl1pPr indent="-228600" lvl="0" marL="457200" marR="0" algn="l">
              <a:lnSpc>
                <a:spcPct val="130000"/>
              </a:lnSpc>
              <a:spcBef>
                <a:spcPts val="50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1">
  <p:cSld name="1_Title Slide_1">
    <p:spTree>
      <p:nvGrpSpPr>
        <p:cNvPr id="241" name="Shape 241"/>
        <p:cNvGrpSpPr/>
        <p:nvPr/>
      </p:nvGrpSpPr>
      <p:grpSpPr>
        <a:xfrm>
          <a:off x="0" y="0"/>
          <a:ext cx="0" cy="0"/>
          <a:chOff x="0" y="0"/>
          <a:chExt cx="0" cy="0"/>
        </a:xfrm>
      </p:grpSpPr>
      <p:sp>
        <p:nvSpPr>
          <p:cNvPr id="242" name="Google Shape;242;p37"/>
          <p:cNvSpPr/>
          <p:nvPr>
            <p:ph idx="2" type="pic"/>
          </p:nvPr>
        </p:nvSpPr>
        <p:spPr>
          <a:xfrm>
            <a:off x="285750" y="1204232"/>
            <a:ext cx="8572500" cy="3386700"/>
          </a:xfrm>
          <a:prstGeom prst="rect">
            <a:avLst/>
          </a:prstGeom>
          <a:solidFill>
            <a:srgbClr val="001400"/>
          </a:solidFill>
          <a:ln>
            <a:noFill/>
          </a:ln>
        </p:spPr>
      </p:sp>
      <p:sp>
        <p:nvSpPr>
          <p:cNvPr id="243" name="Google Shape;243;p37"/>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5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44" name="Google Shape;244;p37"/>
          <p:cNvSpPr txBox="1"/>
          <p:nvPr>
            <p:ph idx="3" type="body"/>
          </p:nvPr>
        </p:nvSpPr>
        <p:spPr>
          <a:xfrm>
            <a:off x="285750" y="640715"/>
            <a:ext cx="8210700" cy="254700"/>
          </a:xfrm>
          <a:prstGeom prst="rect">
            <a:avLst/>
          </a:prstGeom>
          <a:noFill/>
          <a:ln>
            <a:noFill/>
          </a:ln>
        </p:spPr>
        <p:txBody>
          <a:bodyPr anchorCtr="0" anchor="t" bIns="0" lIns="0" spcFirstLastPara="1" rIns="0" wrap="square" tIns="0">
            <a:noAutofit/>
          </a:bodyPr>
          <a:lstStyle>
            <a:lvl1pPr indent="-228600" lvl="0" marL="457200" marR="0" algn="l">
              <a:lnSpc>
                <a:spcPct val="130000"/>
              </a:lnSpc>
              <a:spcBef>
                <a:spcPts val="500"/>
              </a:spcBef>
              <a:spcAft>
                <a:spcPts val="0"/>
              </a:spcAft>
              <a:buClr>
                <a:schemeClr val="dk1"/>
              </a:buClr>
              <a:buSzPts val="1000"/>
              <a:buFont typeface="Arial"/>
              <a:buNone/>
              <a:defRPr b="1" i="0" sz="10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45" name="Google Shape;245;p37"/>
          <p:cNvSpPr txBox="1"/>
          <p:nvPr>
            <p:ph idx="4" type="body"/>
          </p:nvPr>
        </p:nvSpPr>
        <p:spPr>
          <a:xfrm>
            <a:off x="285750" y="4784625"/>
            <a:ext cx="8572500" cy="168300"/>
          </a:xfrm>
          <a:prstGeom prst="rect">
            <a:avLst/>
          </a:prstGeom>
          <a:noFill/>
          <a:ln>
            <a:noFill/>
          </a:ln>
        </p:spPr>
        <p:txBody>
          <a:bodyPr anchorCtr="0" anchor="b" bIns="0" lIns="0" spcFirstLastPara="1" rIns="0" wrap="square" tIns="0">
            <a:noAutofit/>
          </a:bodyPr>
          <a:lstStyle>
            <a:lvl1pPr indent="-228600" lvl="0" marL="457200" marR="0" algn="l">
              <a:lnSpc>
                <a:spcPct val="171428"/>
              </a:lnSpc>
              <a:spcBef>
                <a:spcPts val="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indent="-304800" lvl="1" marL="914400" marR="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2100" lvl="2" marL="1371600" marR="0" algn="l">
              <a:lnSpc>
                <a:spcPct val="90000"/>
              </a:lnSpc>
              <a:spcBef>
                <a:spcPts val="3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85750" lvl="3" marL="1828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algn="l">
              <a:lnSpc>
                <a:spcPct val="90000"/>
              </a:lnSpc>
              <a:spcBef>
                <a:spcPts val="3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32FF6A"/>
        </a:solidFill>
      </p:bgPr>
    </p:bg>
    <p:spTree>
      <p:nvGrpSpPr>
        <p:cNvPr id="20" name="Shape 20"/>
        <p:cNvGrpSpPr/>
        <p:nvPr/>
      </p:nvGrpSpPr>
      <p:grpSpPr>
        <a:xfrm>
          <a:off x="0" y="0"/>
          <a:ext cx="0" cy="0"/>
          <a:chOff x="0" y="0"/>
          <a:chExt cx="0" cy="0"/>
        </a:xfrm>
      </p:grpSpPr>
      <p:sp>
        <p:nvSpPr>
          <p:cNvPr id="21" name="Google Shape;21;p5"/>
          <p:cNvSpPr/>
          <p:nvPr/>
        </p:nvSpPr>
        <p:spPr>
          <a:xfrm>
            <a:off x="8598663" y="4594896"/>
            <a:ext cx="259587" cy="291429"/>
          </a:xfrm>
          <a:custGeom>
            <a:rect b="b" l="l" r="r" t="t"/>
            <a:pathLst>
              <a:path extrusionOk="0" h="582859" w="519174">
                <a:moveTo>
                  <a:pt x="0" y="0"/>
                </a:moveTo>
                <a:lnTo>
                  <a:pt x="519174" y="0"/>
                </a:lnTo>
                <a:lnTo>
                  <a:pt x="519174" y="582859"/>
                </a:lnTo>
                <a:lnTo>
                  <a:pt x="0" y="582859"/>
                </a:lnTo>
                <a:lnTo>
                  <a:pt x="0" y="0"/>
                </a:lnTo>
                <a:close/>
              </a:path>
            </a:pathLst>
          </a:custGeom>
          <a:blipFill rotWithShape="1">
            <a:blip r:embed="rId2">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2" name="Google Shape;22;p5"/>
          <p:cNvSpPr/>
          <p:nvPr/>
        </p:nvSpPr>
        <p:spPr>
          <a:xfrm>
            <a:off x="291499" y="257175"/>
            <a:ext cx="8566755" cy="1281113"/>
          </a:xfrm>
          <a:custGeom>
            <a:rect b="b" l="l" r="r" t="t"/>
            <a:pathLst>
              <a:path extrusionOk="0" h="2562225" w="17133510">
                <a:moveTo>
                  <a:pt x="0" y="0"/>
                </a:moveTo>
                <a:lnTo>
                  <a:pt x="17133510" y="0"/>
                </a:lnTo>
                <a:lnTo>
                  <a:pt x="17133510" y="2562225"/>
                </a:lnTo>
                <a:lnTo>
                  <a:pt x="0" y="2562225"/>
                </a:lnTo>
                <a:lnTo>
                  <a:pt x="0" y="0"/>
                </a:lnTo>
                <a:close/>
              </a:path>
            </a:pathLst>
          </a:custGeom>
          <a:blipFill rotWithShape="1">
            <a:blip r:embed="rId3">
              <a:alphaModFix/>
            </a:blip>
            <a:stretch>
              <a:fillRect b="0"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3" name="Google Shape;23;p5"/>
          <p:cNvSpPr/>
          <p:nvPr/>
        </p:nvSpPr>
        <p:spPr>
          <a:xfrm>
            <a:off x="285750" y="4730342"/>
            <a:ext cx="1398839" cy="165508"/>
          </a:xfrm>
          <a:custGeom>
            <a:rect b="b" l="l" r="r" t="t"/>
            <a:pathLst>
              <a:path extrusionOk="0" h="331017" w="2797678">
                <a:moveTo>
                  <a:pt x="0" y="0"/>
                </a:moveTo>
                <a:lnTo>
                  <a:pt x="2797678" y="0"/>
                </a:lnTo>
                <a:lnTo>
                  <a:pt x="2797678" y="331017"/>
                </a:lnTo>
                <a:lnTo>
                  <a:pt x="0" y="331017"/>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4" name="Google Shape;24;p5"/>
          <p:cNvSpPr txBox="1"/>
          <p:nvPr>
            <p:ph idx="1" type="body"/>
          </p:nvPr>
        </p:nvSpPr>
        <p:spPr>
          <a:xfrm>
            <a:off x="255114" y="209550"/>
            <a:ext cx="8270100" cy="780000"/>
          </a:xfrm>
          <a:prstGeom prst="rect">
            <a:avLst/>
          </a:prstGeom>
          <a:noFill/>
          <a:ln>
            <a:noFill/>
          </a:ln>
        </p:spPr>
        <p:txBody>
          <a:bodyPr anchorCtr="0" anchor="t" bIns="22850" lIns="45725" spcFirstLastPara="1" rIns="45725" wrap="square" tIns="22850">
            <a:noAutofit/>
          </a:bodyPr>
          <a:lstStyle>
            <a:lvl1pPr indent="-228600" lvl="0" marL="457200" marR="0" algn="l">
              <a:spcBef>
                <a:spcPts val="10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6"/>
          <p:cNvSpPr/>
          <p:nvPr/>
        </p:nvSpPr>
        <p:spPr>
          <a:xfrm>
            <a:off x="291499" y="257175"/>
            <a:ext cx="8566755" cy="614392"/>
          </a:xfrm>
          <a:custGeom>
            <a:rect b="b" l="l" r="r" t="t"/>
            <a:pathLst>
              <a:path extrusionOk="0" h="1228785" w="17133510">
                <a:moveTo>
                  <a:pt x="0" y="0"/>
                </a:moveTo>
                <a:lnTo>
                  <a:pt x="17133510" y="0"/>
                </a:lnTo>
                <a:lnTo>
                  <a:pt x="17133510" y="1228785"/>
                </a:lnTo>
                <a:lnTo>
                  <a:pt x="0" y="1228785"/>
                </a:lnTo>
                <a:lnTo>
                  <a:pt x="0" y="0"/>
                </a:lnTo>
                <a:close/>
              </a:path>
            </a:pathLst>
          </a:custGeom>
          <a:blipFill rotWithShape="1">
            <a:blip r:embed="rId2">
              <a:alphaModFix/>
            </a:blip>
            <a:stretch>
              <a:fillRect b="-108515"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 name="Google Shape;27;p6"/>
          <p:cNvSpPr/>
          <p:nvPr/>
        </p:nvSpPr>
        <p:spPr>
          <a:xfrm>
            <a:off x="8555831" y="646087"/>
            <a:ext cx="198999" cy="223410"/>
          </a:xfrm>
          <a:custGeom>
            <a:rect b="b" l="l" r="r" t="t"/>
            <a:pathLst>
              <a:path extrusionOk="0" h="446819" w="397998">
                <a:moveTo>
                  <a:pt x="0" y="0"/>
                </a:moveTo>
                <a:lnTo>
                  <a:pt x="397998" y="0"/>
                </a:lnTo>
                <a:lnTo>
                  <a:pt x="397998" y="446819"/>
                </a:lnTo>
                <a:lnTo>
                  <a:pt x="0" y="446819"/>
                </a:lnTo>
                <a:lnTo>
                  <a:pt x="0" y="0"/>
                </a:lnTo>
                <a:close/>
              </a:path>
            </a:pathLst>
          </a:custGeom>
          <a:blipFill rotWithShape="1">
            <a:blip r:embed="rId3">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 name="Google Shape;28;p6"/>
          <p:cNvSpPr txBox="1"/>
          <p:nvPr>
            <p:ph idx="1" type="body"/>
          </p:nvPr>
        </p:nvSpPr>
        <p:spPr>
          <a:xfrm>
            <a:off x="285750" y="372756"/>
            <a:ext cx="8210700" cy="284100"/>
          </a:xfrm>
          <a:prstGeom prst="rect">
            <a:avLst/>
          </a:prstGeom>
          <a:noFill/>
          <a:ln>
            <a:noFill/>
          </a:ln>
        </p:spPr>
        <p:txBody>
          <a:bodyPr anchorCtr="0" anchor="t" bIns="0" lIns="0" spcFirstLastPara="1" rIns="0" wrap="square" tIns="0">
            <a:noAutofit/>
          </a:bodyPr>
          <a:lstStyle>
            <a:lvl1pPr indent="-228600" lvl="0" marL="457200" marR="0" algn="l">
              <a:spcBef>
                <a:spcPts val="30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29" name="Google Shape;29;p6"/>
          <p:cNvSpPr txBox="1"/>
          <p:nvPr>
            <p:ph idx="2" type="body"/>
          </p:nvPr>
        </p:nvSpPr>
        <p:spPr>
          <a:xfrm>
            <a:off x="647700" y="1487513"/>
            <a:ext cx="28194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chemeClr val="dk1"/>
              </a:buClr>
              <a:buSzPts val="1600"/>
              <a:buFont typeface="Calibri"/>
              <a:buNone/>
              <a:defRPr b="0" i="0" sz="16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30" name="Google Shape;30;p6"/>
          <p:cNvSpPr txBox="1"/>
          <p:nvPr>
            <p:ph idx="3" type="body"/>
          </p:nvPr>
        </p:nvSpPr>
        <p:spPr>
          <a:xfrm>
            <a:off x="291509" y="1487513"/>
            <a:ext cx="3015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rgbClr val="32FF6A"/>
              </a:buClr>
              <a:buSzPts val="1600"/>
              <a:buFont typeface="Calibri"/>
              <a:buNone/>
              <a:defRPr b="0" i="0" sz="1600" u="none" cap="none" strike="noStrike">
                <a:solidFill>
                  <a:srgbClr val="32FF6A"/>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31" name="Google Shape;31;p6"/>
          <p:cNvSpPr txBox="1"/>
          <p:nvPr>
            <p:ph idx="4" type="body"/>
          </p:nvPr>
        </p:nvSpPr>
        <p:spPr>
          <a:xfrm>
            <a:off x="3879997" y="1487513"/>
            <a:ext cx="28194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chemeClr val="dk1"/>
              </a:buClr>
              <a:buSzPts val="1600"/>
              <a:buFont typeface="Calibri"/>
              <a:buNone/>
              <a:defRPr b="0" i="0" sz="1600" u="none" cap="none" strike="noStrike">
                <a:solidFill>
                  <a:schemeClr val="dk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32" name="Google Shape;32;p6"/>
          <p:cNvSpPr txBox="1"/>
          <p:nvPr>
            <p:ph idx="5" type="body"/>
          </p:nvPr>
        </p:nvSpPr>
        <p:spPr>
          <a:xfrm>
            <a:off x="3523807" y="1487513"/>
            <a:ext cx="3015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rgbClr val="32FF6A"/>
              </a:buClr>
              <a:buSzPts val="1600"/>
              <a:buFont typeface="Calibri"/>
              <a:buNone/>
              <a:defRPr b="0" i="0" sz="1600" u="none" cap="none" strike="noStrike">
                <a:solidFill>
                  <a:srgbClr val="32FF6A"/>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001400"/>
        </a:solidFill>
      </p:bgPr>
    </p:bg>
    <p:spTree>
      <p:nvGrpSpPr>
        <p:cNvPr id="33" name="Shape 33"/>
        <p:cNvGrpSpPr/>
        <p:nvPr/>
      </p:nvGrpSpPr>
      <p:grpSpPr>
        <a:xfrm>
          <a:off x="0" y="0"/>
          <a:ext cx="0" cy="0"/>
          <a:chOff x="0" y="0"/>
          <a:chExt cx="0" cy="0"/>
        </a:xfrm>
      </p:grpSpPr>
      <p:sp>
        <p:nvSpPr>
          <p:cNvPr id="34" name="Google Shape;34;p7"/>
          <p:cNvSpPr/>
          <p:nvPr/>
        </p:nvSpPr>
        <p:spPr>
          <a:xfrm>
            <a:off x="291499" y="257175"/>
            <a:ext cx="8566755" cy="614392"/>
          </a:xfrm>
          <a:custGeom>
            <a:rect b="b" l="l" r="r" t="t"/>
            <a:pathLst>
              <a:path extrusionOk="0" h="1228785" w="17133510">
                <a:moveTo>
                  <a:pt x="0" y="0"/>
                </a:moveTo>
                <a:lnTo>
                  <a:pt x="17133510" y="0"/>
                </a:lnTo>
                <a:lnTo>
                  <a:pt x="17133510" y="1228785"/>
                </a:lnTo>
                <a:lnTo>
                  <a:pt x="0" y="1228785"/>
                </a:lnTo>
                <a:lnTo>
                  <a:pt x="0" y="0"/>
                </a:lnTo>
                <a:close/>
              </a:path>
            </a:pathLst>
          </a:custGeom>
          <a:blipFill rotWithShape="1">
            <a:blip r:embed="rId2">
              <a:alphaModFix/>
            </a:blip>
            <a:stretch>
              <a:fillRect b="-108515"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5" name="Google Shape;35;p7"/>
          <p:cNvSpPr/>
          <p:nvPr/>
        </p:nvSpPr>
        <p:spPr>
          <a:xfrm>
            <a:off x="8555831" y="646087"/>
            <a:ext cx="198999" cy="223410"/>
          </a:xfrm>
          <a:custGeom>
            <a:rect b="b" l="l" r="r" t="t"/>
            <a:pathLst>
              <a:path extrusionOk="0" h="446819" w="397998">
                <a:moveTo>
                  <a:pt x="0" y="0"/>
                </a:moveTo>
                <a:lnTo>
                  <a:pt x="397998" y="0"/>
                </a:lnTo>
                <a:lnTo>
                  <a:pt x="397998" y="446819"/>
                </a:lnTo>
                <a:lnTo>
                  <a:pt x="0" y="446819"/>
                </a:lnTo>
                <a:lnTo>
                  <a:pt x="0" y="0"/>
                </a:lnTo>
                <a:close/>
              </a:path>
            </a:pathLst>
          </a:custGeom>
          <a:blipFill rotWithShape="1">
            <a:blip r:embed="rId3">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6" name="Google Shape;36;p7"/>
          <p:cNvSpPr txBox="1"/>
          <p:nvPr>
            <p:ph idx="1" type="body"/>
          </p:nvPr>
        </p:nvSpPr>
        <p:spPr>
          <a:xfrm>
            <a:off x="285750" y="372756"/>
            <a:ext cx="8210700" cy="284100"/>
          </a:xfrm>
          <a:prstGeom prst="rect">
            <a:avLst/>
          </a:prstGeom>
          <a:noFill/>
          <a:ln>
            <a:noFill/>
          </a:ln>
        </p:spPr>
        <p:txBody>
          <a:bodyPr anchorCtr="0" anchor="t" bIns="0" lIns="0" spcFirstLastPara="1" rIns="0" wrap="square" tIns="0">
            <a:noAutofit/>
          </a:bodyPr>
          <a:lstStyle>
            <a:lvl1pPr indent="-228600" lvl="0" marL="457200" marR="0" algn="l">
              <a:spcBef>
                <a:spcPts val="300"/>
              </a:spcBef>
              <a:spcAft>
                <a:spcPts val="0"/>
              </a:spcAft>
              <a:buClr>
                <a:schemeClr val="lt1"/>
              </a:buClr>
              <a:buSzPts val="1700"/>
              <a:buFont typeface="Arial"/>
              <a:buNone/>
              <a:defRPr b="1" i="0" sz="17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37" name="Google Shape;37;p7"/>
          <p:cNvSpPr txBox="1"/>
          <p:nvPr>
            <p:ph idx="2" type="body"/>
          </p:nvPr>
        </p:nvSpPr>
        <p:spPr>
          <a:xfrm>
            <a:off x="647700" y="1487513"/>
            <a:ext cx="28194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chemeClr val="lt1"/>
              </a:buClr>
              <a:buSzPts val="1600"/>
              <a:buFont typeface="Calibri"/>
              <a:buNone/>
              <a:defRPr b="0" i="0" sz="16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38" name="Google Shape;38;p7"/>
          <p:cNvSpPr txBox="1"/>
          <p:nvPr>
            <p:ph idx="3" type="body"/>
          </p:nvPr>
        </p:nvSpPr>
        <p:spPr>
          <a:xfrm>
            <a:off x="291509" y="1487513"/>
            <a:ext cx="3015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rgbClr val="32FF6A"/>
              </a:buClr>
              <a:buSzPts val="1600"/>
              <a:buFont typeface="Calibri"/>
              <a:buNone/>
              <a:defRPr b="0" i="0" sz="1600" u="none" cap="none" strike="noStrike">
                <a:solidFill>
                  <a:srgbClr val="32FF6A"/>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39" name="Google Shape;39;p7"/>
          <p:cNvSpPr txBox="1"/>
          <p:nvPr>
            <p:ph idx="4" type="body"/>
          </p:nvPr>
        </p:nvSpPr>
        <p:spPr>
          <a:xfrm>
            <a:off x="3879997" y="1487513"/>
            <a:ext cx="28194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chemeClr val="lt1"/>
              </a:buClr>
              <a:buSzPts val="1600"/>
              <a:buFont typeface="Calibri"/>
              <a:buNone/>
              <a:defRPr b="0" i="0" sz="16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40" name="Google Shape;40;p7"/>
          <p:cNvSpPr txBox="1"/>
          <p:nvPr>
            <p:ph idx="5" type="body"/>
          </p:nvPr>
        </p:nvSpPr>
        <p:spPr>
          <a:xfrm>
            <a:off x="3523807" y="1487513"/>
            <a:ext cx="301500" cy="2305200"/>
          </a:xfrm>
          <a:prstGeom prst="rect">
            <a:avLst/>
          </a:prstGeom>
          <a:noFill/>
          <a:ln>
            <a:noFill/>
          </a:ln>
        </p:spPr>
        <p:txBody>
          <a:bodyPr anchorCtr="0" anchor="t" bIns="0" lIns="0" spcFirstLastPara="1" rIns="0" wrap="square" tIns="0">
            <a:noAutofit/>
          </a:bodyPr>
          <a:lstStyle>
            <a:lvl1pPr indent="-228600" lvl="0" marL="457200" marR="0" algn="l">
              <a:lnSpc>
                <a:spcPct val="118750"/>
              </a:lnSpc>
              <a:spcBef>
                <a:spcPts val="300"/>
              </a:spcBef>
              <a:spcAft>
                <a:spcPts val="0"/>
              </a:spcAft>
              <a:buClr>
                <a:srgbClr val="32FF6A"/>
              </a:buClr>
              <a:buSzPts val="1600"/>
              <a:buFont typeface="Calibri"/>
              <a:buNone/>
              <a:defRPr b="0" i="0" sz="1600" u="none" cap="none" strike="noStrike">
                <a:solidFill>
                  <a:srgbClr val="32FF6A"/>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rgbClr val="001400"/>
        </a:solidFill>
      </p:bgPr>
    </p:bg>
    <p:spTree>
      <p:nvGrpSpPr>
        <p:cNvPr id="41" name="Shape 41"/>
        <p:cNvGrpSpPr/>
        <p:nvPr/>
      </p:nvGrpSpPr>
      <p:grpSpPr>
        <a:xfrm>
          <a:off x="0" y="0"/>
          <a:ext cx="0" cy="0"/>
          <a:chOff x="0" y="0"/>
          <a:chExt cx="0" cy="0"/>
        </a:xfrm>
      </p:grpSpPr>
      <p:sp>
        <p:nvSpPr>
          <p:cNvPr id="42" name="Google Shape;42;p8"/>
          <p:cNvSpPr/>
          <p:nvPr>
            <p:ph idx="2" type="pic"/>
          </p:nvPr>
        </p:nvSpPr>
        <p:spPr>
          <a:xfrm>
            <a:off x="0" y="0"/>
            <a:ext cx="9144000" cy="5143500"/>
          </a:xfrm>
          <a:prstGeom prst="rect">
            <a:avLst/>
          </a:prstGeom>
          <a:solidFill>
            <a:srgbClr val="7F7F7F"/>
          </a:solidFill>
          <a:ln>
            <a:noFill/>
          </a:ln>
        </p:spPr>
      </p:sp>
      <p:sp>
        <p:nvSpPr>
          <p:cNvPr id="43" name="Google Shape;43;p8"/>
          <p:cNvSpPr/>
          <p:nvPr/>
        </p:nvSpPr>
        <p:spPr>
          <a:xfrm rot="5400000">
            <a:off x="3574399" y="-3569882"/>
            <a:ext cx="1999719" cy="9139483"/>
          </a:xfrm>
          <a:custGeom>
            <a:rect b="b" l="l" r="r" t="t"/>
            <a:pathLst>
              <a:path extrusionOk="0" h="4816592" w="634328">
                <a:moveTo>
                  <a:pt x="0" y="0"/>
                </a:moveTo>
                <a:lnTo>
                  <a:pt x="634328" y="0"/>
                </a:lnTo>
                <a:lnTo>
                  <a:pt x="634328" y="4816592"/>
                </a:lnTo>
                <a:lnTo>
                  <a:pt x="0" y="4816592"/>
                </a:lnTo>
                <a:close/>
              </a:path>
            </a:pathLst>
          </a:custGeom>
          <a:gradFill>
            <a:gsLst>
              <a:gs pos="0">
                <a:srgbClr val="000000"/>
              </a:gs>
              <a:gs pos="100000">
                <a:srgbClr val="000000">
                  <a:alpha val="0"/>
                </a:srgbClr>
              </a:gs>
            </a:gsLst>
            <a:lin ang="0" scaled="0"/>
          </a:gra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4" name="Google Shape;44;p8"/>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lvl1pPr indent="-228600" lvl="0" marL="457200" marR="0" algn="l">
              <a:spcBef>
                <a:spcPts val="300"/>
              </a:spcBef>
              <a:spcAft>
                <a:spcPts val="0"/>
              </a:spcAft>
              <a:buClr>
                <a:schemeClr val="lt1"/>
              </a:buClr>
              <a:buSzPts val="1700"/>
              <a:buFont typeface="Arial"/>
              <a:buNone/>
              <a:defRPr b="1" i="0" sz="17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45" name="Google Shape;45;p8"/>
          <p:cNvSpPr/>
          <p:nvPr/>
        </p:nvSpPr>
        <p:spPr>
          <a:xfrm>
            <a:off x="8555831" y="646087"/>
            <a:ext cx="198999" cy="223410"/>
          </a:xfrm>
          <a:custGeom>
            <a:rect b="b" l="l" r="r" t="t"/>
            <a:pathLst>
              <a:path extrusionOk="0" h="446819" w="397998">
                <a:moveTo>
                  <a:pt x="0" y="0"/>
                </a:moveTo>
                <a:lnTo>
                  <a:pt x="397998" y="0"/>
                </a:lnTo>
                <a:lnTo>
                  <a:pt x="397998" y="446819"/>
                </a:lnTo>
                <a:lnTo>
                  <a:pt x="0" y="446819"/>
                </a:lnTo>
                <a:lnTo>
                  <a:pt x="0" y="0"/>
                </a:lnTo>
                <a:close/>
              </a:path>
            </a:pathLst>
          </a:custGeom>
          <a:blipFill rotWithShape="1">
            <a:blip r:embed="rId2">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6" name="Google Shape;46;p8"/>
          <p:cNvSpPr/>
          <p:nvPr/>
        </p:nvSpPr>
        <p:spPr>
          <a:xfrm>
            <a:off x="291499" y="257175"/>
            <a:ext cx="8566755" cy="614392"/>
          </a:xfrm>
          <a:custGeom>
            <a:rect b="b" l="l" r="r" t="t"/>
            <a:pathLst>
              <a:path extrusionOk="0" h="1228785" w="17133510">
                <a:moveTo>
                  <a:pt x="0" y="0"/>
                </a:moveTo>
                <a:lnTo>
                  <a:pt x="17133510" y="0"/>
                </a:lnTo>
                <a:lnTo>
                  <a:pt x="17133510" y="1228785"/>
                </a:lnTo>
                <a:lnTo>
                  <a:pt x="0" y="1228785"/>
                </a:lnTo>
                <a:lnTo>
                  <a:pt x="0" y="0"/>
                </a:lnTo>
                <a:close/>
              </a:path>
            </a:pathLst>
          </a:custGeom>
          <a:blipFill rotWithShape="1">
            <a:blip r:embed="rId3">
              <a:alphaModFix/>
            </a:blip>
            <a:stretch>
              <a:fillRect b="-108515"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7" name="Google Shape;47;p8"/>
          <p:cNvSpPr/>
          <p:nvPr/>
        </p:nvSpPr>
        <p:spPr>
          <a:xfrm>
            <a:off x="4109608" y="2109358"/>
            <a:ext cx="924783" cy="924783"/>
          </a:xfrm>
          <a:custGeom>
            <a:rect b="b" l="l" r="r" t="t"/>
            <a:pathLst>
              <a:path extrusionOk="0" h="1849567" w="1849567">
                <a:moveTo>
                  <a:pt x="0" y="0"/>
                </a:moveTo>
                <a:lnTo>
                  <a:pt x="1849568" y="0"/>
                </a:lnTo>
                <a:lnTo>
                  <a:pt x="1849568" y="1849568"/>
                </a:lnTo>
                <a:lnTo>
                  <a:pt x="0" y="1849568"/>
                </a:lnTo>
                <a:lnTo>
                  <a:pt x="0" y="0"/>
                </a:lnTo>
                <a:close/>
              </a:path>
            </a:pathLst>
          </a:custGeom>
          <a:blipFill rotWithShape="1">
            <a:blip r:embed="rId4">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8" name="Shape 48"/>
        <p:cNvGrpSpPr/>
        <p:nvPr/>
      </p:nvGrpSpPr>
      <p:grpSpPr>
        <a:xfrm>
          <a:off x="0" y="0"/>
          <a:ext cx="0" cy="0"/>
          <a:chOff x="0" y="0"/>
          <a:chExt cx="0" cy="0"/>
        </a:xfrm>
      </p:grpSpPr>
      <p:sp>
        <p:nvSpPr>
          <p:cNvPr id="49" name="Google Shape;49;p9"/>
          <p:cNvSpPr/>
          <p:nvPr>
            <p:ph idx="2" type="pic"/>
          </p:nvPr>
        </p:nvSpPr>
        <p:spPr>
          <a:xfrm>
            <a:off x="0" y="0"/>
            <a:ext cx="9144000" cy="5143500"/>
          </a:xfrm>
          <a:prstGeom prst="rect">
            <a:avLst/>
          </a:prstGeom>
          <a:solidFill>
            <a:schemeClr val="dk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rgbClr val="001400"/>
        </a:solidFill>
      </p:bgPr>
    </p:bg>
    <p:spTree>
      <p:nvGrpSpPr>
        <p:cNvPr id="50" name="Shape 50"/>
        <p:cNvGrpSpPr/>
        <p:nvPr/>
      </p:nvGrpSpPr>
      <p:grpSpPr>
        <a:xfrm>
          <a:off x="0" y="0"/>
          <a:ext cx="0" cy="0"/>
          <a:chOff x="0" y="0"/>
          <a:chExt cx="0" cy="0"/>
        </a:xfrm>
      </p:grpSpPr>
      <p:sp>
        <p:nvSpPr>
          <p:cNvPr id="51" name="Google Shape;51;p10"/>
          <p:cNvSpPr/>
          <p:nvPr/>
        </p:nvSpPr>
        <p:spPr>
          <a:xfrm>
            <a:off x="291499" y="257175"/>
            <a:ext cx="8566755" cy="614392"/>
          </a:xfrm>
          <a:custGeom>
            <a:rect b="b" l="l" r="r" t="t"/>
            <a:pathLst>
              <a:path extrusionOk="0" h="1228785" w="17133510">
                <a:moveTo>
                  <a:pt x="0" y="0"/>
                </a:moveTo>
                <a:lnTo>
                  <a:pt x="17133510" y="0"/>
                </a:lnTo>
                <a:lnTo>
                  <a:pt x="17133510" y="1228785"/>
                </a:lnTo>
                <a:lnTo>
                  <a:pt x="0" y="1228785"/>
                </a:lnTo>
                <a:lnTo>
                  <a:pt x="0" y="0"/>
                </a:lnTo>
                <a:close/>
              </a:path>
            </a:pathLst>
          </a:custGeom>
          <a:blipFill rotWithShape="1">
            <a:blip r:embed="rId2">
              <a:alphaModFix/>
            </a:blip>
            <a:stretch>
              <a:fillRect b="-108515"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2" name="Google Shape;52;p10"/>
          <p:cNvSpPr/>
          <p:nvPr/>
        </p:nvSpPr>
        <p:spPr>
          <a:xfrm>
            <a:off x="8555831" y="646087"/>
            <a:ext cx="198999" cy="223410"/>
          </a:xfrm>
          <a:custGeom>
            <a:rect b="b" l="l" r="r" t="t"/>
            <a:pathLst>
              <a:path extrusionOk="0" h="446819" w="397998">
                <a:moveTo>
                  <a:pt x="0" y="0"/>
                </a:moveTo>
                <a:lnTo>
                  <a:pt x="397998" y="0"/>
                </a:lnTo>
                <a:lnTo>
                  <a:pt x="397998" y="446819"/>
                </a:lnTo>
                <a:lnTo>
                  <a:pt x="0" y="446819"/>
                </a:lnTo>
                <a:lnTo>
                  <a:pt x="0" y="0"/>
                </a:lnTo>
                <a:close/>
              </a:path>
            </a:pathLst>
          </a:custGeom>
          <a:blipFill rotWithShape="1">
            <a:blip r:embed="rId3">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3" name="Google Shape;53;p10"/>
          <p:cNvSpPr txBox="1"/>
          <p:nvPr/>
        </p:nvSpPr>
        <p:spPr>
          <a:xfrm>
            <a:off x="206677" y="468086"/>
            <a:ext cx="624900" cy="16161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lang="en" sz="10000">
                <a:solidFill>
                  <a:srgbClr val="32FE6B"/>
                </a:solidFill>
                <a:latin typeface="Zen Dots"/>
                <a:ea typeface="Zen Dots"/>
                <a:cs typeface="Zen Dots"/>
                <a:sym typeface="Zen Dots"/>
              </a:rPr>
              <a:t>“</a:t>
            </a:r>
            <a:endParaRPr sz="700"/>
          </a:p>
        </p:txBody>
      </p:sp>
      <p:sp>
        <p:nvSpPr>
          <p:cNvPr id="54" name="Google Shape;54;p10"/>
          <p:cNvSpPr txBox="1"/>
          <p:nvPr>
            <p:ph idx="1" type="body"/>
          </p:nvPr>
        </p:nvSpPr>
        <p:spPr>
          <a:xfrm>
            <a:off x="285750" y="1491342"/>
            <a:ext cx="6415200" cy="2680500"/>
          </a:xfrm>
          <a:prstGeom prst="rect">
            <a:avLst/>
          </a:prstGeom>
          <a:noFill/>
          <a:ln>
            <a:noFill/>
          </a:ln>
        </p:spPr>
        <p:txBody>
          <a:bodyPr anchorCtr="0" anchor="t" bIns="0" lIns="0" spcFirstLastPara="1" rIns="0" wrap="square" tIns="0">
            <a:noAutofit/>
          </a:bodyPr>
          <a:lstStyle>
            <a:lvl1pPr indent="-228600" lvl="0" marL="457200" marR="0" algn="l">
              <a:lnSpc>
                <a:spcPct val="133333"/>
              </a:lnSpc>
              <a:spcBef>
                <a:spcPts val="4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5" name="Google Shape;55;p10"/>
          <p:cNvSpPr txBox="1"/>
          <p:nvPr>
            <p:ph idx="2" type="body"/>
          </p:nvPr>
        </p:nvSpPr>
        <p:spPr>
          <a:xfrm>
            <a:off x="285750" y="4309393"/>
            <a:ext cx="6415200" cy="318900"/>
          </a:xfrm>
          <a:prstGeom prst="rect">
            <a:avLst/>
          </a:prstGeom>
          <a:noFill/>
          <a:ln>
            <a:noFill/>
          </a:ln>
        </p:spPr>
        <p:txBody>
          <a:bodyPr anchorCtr="0" anchor="t" bIns="0" lIns="0" spcFirstLastPara="1" rIns="0" wrap="square" tIns="0">
            <a:noAutofit/>
          </a:bodyPr>
          <a:lstStyle>
            <a:lvl1pPr indent="-228600" lvl="0" marL="457200" marR="0" algn="l">
              <a:lnSpc>
                <a:spcPct val="218181"/>
              </a:lnSpc>
              <a:spcBef>
                <a:spcPts val="200"/>
              </a:spcBef>
              <a:spcAft>
                <a:spcPts val="0"/>
              </a:spcAft>
              <a:buClr>
                <a:srgbClr val="32FF6A"/>
              </a:buClr>
              <a:buSzPts val="1100"/>
              <a:buFont typeface="Arial"/>
              <a:buNone/>
              <a:defRPr b="1" i="0" sz="1100" u="none" cap="none" strike="noStrike">
                <a:solidFill>
                  <a:srgbClr val="32FF6A"/>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6" name="Google Shape;56;p10"/>
          <p:cNvSpPr txBox="1"/>
          <p:nvPr>
            <p:ph idx="3" type="body"/>
          </p:nvPr>
        </p:nvSpPr>
        <p:spPr>
          <a:xfrm>
            <a:off x="285750" y="4620181"/>
            <a:ext cx="6415200" cy="318900"/>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theme" Target="../theme/theme2.xml"/><Relationship Id="rId25" Type="http://schemas.openxmlformats.org/officeDocument/2006/relationships/slideLayout" Target="../slideLayouts/slideLayout35.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75" name="Shape 75"/>
        <p:cNvGrpSpPr/>
        <p:nvPr/>
      </p:nvGrpSpPr>
      <p:grpSpPr>
        <a:xfrm>
          <a:off x="0" y="0"/>
          <a:ext cx="0" cy="0"/>
          <a:chOff x="0" y="0"/>
          <a:chExt cx="0" cy="0"/>
        </a:xfrm>
      </p:grpSpPr>
      <p:sp>
        <p:nvSpPr>
          <p:cNvPr id="76" name="Google Shape;76;p14"/>
          <p:cNvSpPr/>
          <p:nvPr/>
        </p:nvSpPr>
        <p:spPr>
          <a:xfrm>
            <a:off x="291499" y="257175"/>
            <a:ext cx="8566755" cy="614392"/>
          </a:xfrm>
          <a:custGeom>
            <a:rect b="b" l="l" r="r" t="t"/>
            <a:pathLst>
              <a:path extrusionOk="0" h="1228785" w="17133510">
                <a:moveTo>
                  <a:pt x="0" y="0"/>
                </a:moveTo>
                <a:lnTo>
                  <a:pt x="17133510" y="0"/>
                </a:lnTo>
                <a:lnTo>
                  <a:pt x="17133510" y="1228785"/>
                </a:lnTo>
                <a:lnTo>
                  <a:pt x="0" y="1228785"/>
                </a:lnTo>
                <a:lnTo>
                  <a:pt x="0" y="0"/>
                </a:lnTo>
                <a:close/>
              </a:path>
            </a:pathLst>
          </a:custGeom>
          <a:blipFill rotWithShape="1">
            <a:blip r:embed="rId1">
              <a:alphaModFix/>
            </a:blip>
            <a:stretch>
              <a:fillRect b="-108515" l="-3399"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77" name="Google Shape;77;p14"/>
          <p:cNvSpPr/>
          <p:nvPr/>
        </p:nvSpPr>
        <p:spPr>
          <a:xfrm>
            <a:off x="8555831" y="646087"/>
            <a:ext cx="198999" cy="223410"/>
          </a:xfrm>
          <a:custGeom>
            <a:rect b="b" l="l" r="r" t="t"/>
            <a:pathLst>
              <a:path extrusionOk="0" h="446819" w="397998">
                <a:moveTo>
                  <a:pt x="0" y="0"/>
                </a:moveTo>
                <a:lnTo>
                  <a:pt x="397998" y="0"/>
                </a:lnTo>
                <a:lnTo>
                  <a:pt x="397998" y="446819"/>
                </a:lnTo>
                <a:lnTo>
                  <a:pt x="0" y="446819"/>
                </a:lnTo>
                <a:lnTo>
                  <a:pt x="0" y="0"/>
                </a:lnTo>
                <a:close/>
              </a:path>
            </a:pathLst>
          </a:custGeom>
          <a:blipFill rotWithShape="1">
            <a:blip r:embed="rId2">
              <a:alphaModFix/>
            </a:blip>
            <a:stretch>
              <a:fillRect b="-39" l="0" r="0" t="-39"/>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8.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idx="1" type="body"/>
          </p:nvPr>
        </p:nvSpPr>
        <p:spPr>
          <a:xfrm>
            <a:off x="255126" y="285750"/>
            <a:ext cx="8698800" cy="780000"/>
          </a:xfrm>
          <a:prstGeom prst="rect">
            <a:avLst/>
          </a:prstGeom>
          <a:noFill/>
          <a:ln>
            <a:noFill/>
          </a:ln>
        </p:spPr>
        <p:txBody>
          <a:bodyPr anchorCtr="0" anchor="t" bIns="22850" lIns="45725" spcFirstLastPara="1" rIns="45725" wrap="square" tIns="22850">
            <a:noAutofit/>
          </a:bodyPr>
          <a:lstStyle/>
          <a:p>
            <a:pPr indent="0" lvl="0" marL="0" rtl="0" algn="l">
              <a:lnSpc>
                <a:spcPct val="90000"/>
              </a:lnSpc>
              <a:spcBef>
                <a:spcPts val="0"/>
              </a:spcBef>
              <a:spcAft>
                <a:spcPts val="0"/>
              </a:spcAft>
              <a:buClr>
                <a:schemeClr val="dk1"/>
              </a:buClr>
              <a:buSzPts val="4800"/>
              <a:buNone/>
            </a:pPr>
            <a:r>
              <a:rPr lang="en">
                <a:latin typeface="Chakra Petch"/>
                <a:ea typeface="Chakra Petch"/>
                <a:cs typeface="Chakra Petch"/>
                <a:sym typeface="Chakra Petch"/>
              </a:rPr>
              <a:t>Wide Attack Battles</a:t>
            </a:r>
            <a:endParaRPr>
              <a:latin typeface="Chakra Petch"/>
              <a:ea typeface="Chakra Petch"/>
              <a:cs typeface="Chakra Petch"/>
              <a:sym typeface="Chakra Petch"/>
            </a:endParaRPr>
          </a:p>
        </p:txBody>
      </p:sp>
      <p:sp>
        <p:nvSpPr>
          <p:cNvPr id="251" name="Google Shape;251;p38"/>
          <p:cNvSpPr txBox="1"/>
          <p:nvPr>
            <p:ph idx="2" type="body"/>
          </p:nvPr>
        </p:nvSpPr>
        <p:spPr>
          <a:xfrm>
            <a:off x="2019300" y="4642520"/>
            <a:ext cx="6110700" cy="291300"/>
          </a:xfrm>
          <a:prstGeom prst="rect">
            <a:avLst/>
          </a:prstGeom>
          <a:noFill/>
          <a:ln>
            <a:noFill/>
          </a:ln>
        </p:spPr>
        <p:txBody>
          <a:bodyPr anchorCtr="0" anchor="t" bIns="22850" lIns="45725" spcFirstLastPara="1" rIns="45725" wrap="square" tIns="22850">
            <a:noAutofit/>
          </a:bodyPr>
          <a:lstStyle/>
          <a:p>
            <a:pPr indent="0" lvl="0" marL="0" rtl="0" algn="l">
              <a:spcBef>
                <a:spcPts val="0"/>
              </a:spcBef>
              <a:spcAft>
                <a:spcPts val="0"/>
              </a:spcAft>
              <a:buClr>
                <a:schemeClr val="dk1"/>
              </a:buClr>
              <a:buSzPts val="1700"/>
              <a:buNone/>
            </a:pPr>
            <a:r>
              <a:rPr lang="en">
                <a:latin typeface="Chakra Petch"/>
                <a:ea typeface="Chakra Petch"/>
                <a:cs typeface="Chakra Petch"/>
                <a:sym typeface="Chakra Petch"/>
              </a:rPr>
              <a:t>[DATE]</a:t>
            </a:r>
            <a:endParaRPr>
              <a:latin typeface="Chakra Petch"/>
              <a:ea typeface="Chakra Petch"/>
              <a:cs typeface="Chakra Petch"/>
              <a:sym typeface="Chakra Petc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4</a:t>
            </a:r>
            <a:r>
              <a:rPr lang="en">
                <a:solidFill>
                  <a:srgbClr val="000000"/>
                </a:solidFill>
                <a:latin typeface="Chakra Petch"/>
                <a:ea typeface="Chakra Petch"/>
                <a:cs typeface="Chakra Petch"/>
                <a:sym typeface="Chakra Petch"/>
              </a:rPr>
              <a:t> Player Evaluation</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334" name="Google Shape;334;p47"/>
          <p:cNvSpPr txBox="1"/>
          <p:nvPr>
            <p:ph idx="3" type="body"/>
          </p:nvPr>
        </p:nvSpPr>
        <p:spPr>
          <a:xfrm>
            <a:off x="599725" y="1329500"/>
            <a:ext cx="7292400" cy="23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The variance that were not explained by contextual influences should be heavily influenced by the players' </a:t>
            </a:r>
            <a:r>
              <a:rPr b="0" lang="en" sz="1100">
                <a:latin typeface="Chakra Petch"/>
                <a:ea typeface="Chakra Petch"/>
                <a:cs typeface="Chakra Petch"/>
                <a:sym typeface="Chakra Petch"/>
              </a:rPr>
              <a:t>capabilities:</a:t>
            </a:r>
            <a:endParaRPr b="0" sz="1100">
              <a:latin typeface="Chakra Petch"/>
              <a:ea typeface="Chakra Petch"/>
              <a:cs typeface="Chakra Petch"/>
              <a:sym typeface="Chakra Petch"/>
            </a:endParaRPr>
          </a:p>
          <a:p>
            <a:pPr indent="-298450" lvl="0" marL="457200" rtl="0" algn="l">
              <a:lnSpc>
                <a:spcPct val="100000"/>
              </a:lnSpc>
              <a:spcBef>
                <a:spcPts val="0"/>
              </a:spcBef>
              <a:spcAft>
                <a:spcPts val="0"/>
              </a:spcAft>
              <a:buSzPts val="1100"/>
              <a:buFont typeface="Chakra Petch"/>
              <a:buChar char="-"/>
            </a:pPr>
            <a:r>
              <a:rPr b="0" lang="en" sz="1100">
                <a:latin typeface="Chakra Petch"/>
                <a:ea typeface="Chakra Petch"/>
                <a:cs typeface="Chakra Petch"/>
                <a:sym typeface="Chakra Petch"/>
              </a:rPr>
              <a:t>Outstanding attackers would succeed on scenarios which the model considered to be difficult to succeed.</a:t>
            </a:r>
            <a:endParaRPr b="0" sz="1100">
              <a:latin typeface="Chakra Petch"/>
              <a:ea typeface="Chakra Petch"/>
              <a:cs typeface="Chakra Petch"/>
              <a:sym typeface="Chakra Petch"/>
            </a:endParaRPr>
          </a:p>
          <a:p>
            <a:pPr indent="-298450" lvl="0" marL="457200" rtl="0" algn="l">
              <a:lnSpc>
                <a:spcPct val="100000"/>
              </a:lnSpc>
              <a:spcBef>
                <a:spcPts val="0"/>
              </a:spcBef>
              <a:spcAft>
                <a:spcPts val="0"/>
              </a:spcAft>
              <a:buSzPts val="1100"/>
              <a:buFont typeface="Chakra Petch"/>
              <a:buChar char="-"/>
            </a:pPr>
            <a:r>
              <a:rPr b="0" lang="en" sz="1100">
                <a:latin typeface="Chakra Petch"/>
                <a:ea typeface="Chakra Petch"/>
                <a:cs typeface="Chakra Petch"/>
                <a:sym typeface="Chakra Petch"/>
              </a:rPr>
              <a:t>Outstanding defenders would prevent an attacking success on scenarios considered to be easy to </a:t>
            </a:r>
            <a:r>
              <a:rPr b="0" lang="en" sz="1100">
                <a:latin typeface="Chakra Petch"/>
                <a:ea typeface="Chakra Petch"/>
                <a:cs typeface="Chakra Petch"/>
                <a:sym typeface="Chakra Petch"/>
              </a:rPr>
              <a:t>succeed</a:t>
            </a:r>
            <a:r>
              <a:rPr b="0" lang="en" sz="1100">
                <a:latin typeface="Chakra Petch"/>
                <a:ea typeface="Chakra Petch"/>
                <a:cs typeface="Chakra Petch"/>
                <a:sym typeface="Chakra Petch"/>
              </a:rPr>
              <a:t>.</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3392 randomly selected sequences were left out before the model training and was used for player evaluation.</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Among the four models, the GradientBoosting model was chosen to evaluate attacker, because of its better performance on label 0 (unsuccess), the RandomForest model chosen to evaluate defender, </a:t>
            </a:r>
            <a:r>
              <a:rPr b="0" lang="en" sz="1100">
                <a:latin typeface="Chakra Petch"/>
                <a:ea typeface="Chakra Petch"/>
                <a:cs typeface="Chakra Petch"/>
                <a:sym typeface="Chakra Petch"/>
              </a:rPr>
              <a:t>because of its better performance on label 1 (success).</a:t>
            </a:r>
            <a:endParaRPr b="0" sz="1100">
              <a:latin typeface="Chakra Petch"/>
              <a:ea typeface="Chakra Petch"/>
              <a:cs typeface="Chakra Petch"/>
              <a:sym typeface="Chakra Petch"/>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4.1 Attacker Evaluation</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340" name="Google Shape;340;p48"/>
          <p:cNvSpPr txBox="1"/>
          <p:nvPr>
            <p:ph idx="3" type="body"/>
          </p:nvPr>
        </p:nvSpPr>
        <p:spPr>
          <a:xfrm>
            <a:off x="285750" y="762550"/>
            <a:ext cx="3965100" cy="248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Among attacker who have faced more 25 difficult scenarios from the evaluation set, Mary Fowler and Kirsty Hansen stood out with their over 0.6 success ratio.</a:t>
            </a:r>
            <a:endParaRPr b="0" sz="1100">
              <a:latin typeface="Chakra Petch"/>
              <a:ea typeface="Chakra Petch"/>
              <a:cs typeface="Chakra Petch"/>
              <a:sym typeface="Chakra Petch"/>
            </a:endParaRPr>
          </a:p>
        </p:txBody>
      </p:sp>
      <p:pic>
        <p:nvPicPr>
          <p:cNvPr id="341" name="Google Shape;341;p48"/>
          <p:cNvPicPr preferRelativeResize="0"/>
          <p:nvPr/>
        </p:nvPicPr>
        <p:blipFill rotWithShape="1">
          <a:blip r:embed="rId3">
            <a:alphaModFix/>
          </a:blip>
          <a:srcRect b="0" l="0" r="14074" t="0"/>
          <a:stretch/>
        </p:blipFill>
        <p:spPr>
          <a:xfrm>
            <a:off x="4446225" y="381650"/>
            <a:ext cx="2722724" cy="4233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4.1 Defender Evaluation</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347" name="Google Shape;347;p49"/>
          <p:cNvSpPr txBox="1"/>
          <p:nvPr>
            <p:ph idx="3" type="body"/>
          </p:nvPr>
        </p:nvSpPr>
        <p:spPr>
          <a:xfrm>
            <a:off x="285750" y="762550"/>
            <a:ext cx="3753600" cy="2697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Defender evaluation was focused on the 'paired players' who were the closest to the ball receiver at the start of sequence.</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Among attacker who have faced more 20 difficult scenarios from the evaluation set, Ella Powell, Niamh Charles, Mayumi Pacheco, and Catherine Bott stood out with their over 0.4 prevent success ratio.</a:t>
            </a:r>
            <a:endParaRPr b="0" sz="1100">
              <a:latin typeface="Chakra Petch"/>
              <a:ea typeface="Chakra Petch"/>
              <a:cs typeface="Chakra Petch"/>
              <a:sym typeface="Chakra Petch"/>
            </a:endParaRPr>
          </a:p>
        </p:txBody>
      </p:sp>
      <p:pic>
        <p:nvPicPr>
          <p:cNvPr id="348" name="Google Shape;348;p49"/>
          <p:cNvPicPr preferRelativeResize="0"/>
          <p:nvPr/>
        </p:nvPicPr>
        <p:blipFill>
          <a:blip r:embed="rId3">
            <a:alphaModFix/>
          </a:blip>
          <a:stretch>
            <a:fillRect/>
          </a:stretch>
        </p:blipFill>
        <p:spPr>
          <a:xfrm>
            <a:off x="4509300" y="381647"/>
            <a:ext cx="3325104" cy="42596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85750" y="372756"/>
            <a:ext cx="8210700" cy="49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Analysis Scope</a:t>
            </a:r>
            <a:r>
              <a:rPr lang="en" sz="1700">
                <a:solidFill>
                  <a:srgbClr val="000000"/>
                </a:solidFill>
                <a:latin typeface="Chakra Petch"/>
                <a:ea typeface="Chakra Petch"/>
                <a:cs typeface="Chakra Petch"/>
                <a:sym typeface="Chakra Petch"/>
              </a:rPr>
              <a:t> </a:t>
            </a:r>
            <a:endParaRPr>
              <a:latin typeface="Chakra Petch"/>
              <a:ea typeface="Chakra Petch"/>
              <a:cs typeface="Chakra Petch"/>
              <a:sym typeface="Chakra Petch"/>
            </a:endParaRPr>
          </a:p>
        </p:txBody>
      </p:sp>
      <p:sp>
        <p:nvSpPr>
          <p:cNvPr id="257" name="Google Shape;257;p39"/>
          <p:cNvSpPr txBox="1"/>
          <p:nvPr>
            <p:ph idx="2" type="body"/>
          </p:nvPr>
        </p:nvSpPr>
        <p:spPr>
          <a:xfrm>
            <a:off x="285750" y="869550"/>
            <a:ext cx="8600100" cy="3709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en">
                <a:latin typeface="Chakra Petch"/>
                <a:ea typeface="Chakra Petch"/>
                <a:cs typeface="Chakra Petch"/>
                <a:sym typeface="Chakra Petch"/>
              </a:rPr>
              <a:t>Season: WSL 2023-2024</a:t>
            </a:r>
            <a:endParaRPr>
              <a:latin typeface="Chakra Petch"/>
              <a:ea typeface="Chakra Petch"/>
              <a:cs typeface="Chakra Petch"/>
              <a:sym typeface="Chakra Petch"/>
            </a:endParaRPr>
          </a:p>
          <a:p>
            <a:pPr indent="0" lvl="0" marL="0" rtl="0" algn="l">
              <a:lnSpc>
                <a:spcPct val="100000"/>
              </a:lnSpc>
              <a:spcBef>
                <a:spcPts val="0"/>
              </a:spcBef>
              <a:spcAft>
                <a:spcPts val="0"/>
              </a:spcAft>
              <a:buClr>
                <a:schemeClr val="dk1"/>
              </a:buClr>
              <a:buSzPts val="1800"/>
              <a:buNone/>
            </a:pPr>
            <a:r>
              <a:t/>
            </a:r>
            <a:endParaRPr>
              <a:latin typeface="Chakra Petch"/>
              <a:ea typeface="Chakra Petch"/>
              <a:cs typeface="Chakra Petch"/>
              <a:sym typeface="Chakra Petch"/>
            </a:endParaRPr>
          </a:p>
          <a:p>
            <a:pPr indent="0" lvl="0" marL="0" rtl="0" algn="l">
              <a:lnSpc>
                <a:spcPct val="100000"/>
              </a:lnSpc>
              <a:spcBef>
                <a:spcPts val="0"/>
              </a:spcBef>
              <a:spcAft>
                <a:spcPts val="0"/>
              </a:spcAft>
              <a:buClr>
                <a:schemeClr val="dk1"/>
              </a:buClr>
              <a:buSzPts val="1800"/>
              <a:buNone/>
            </a:pPr>
            <a:r>
              <a:rPr lang="en">
                <a:latin typeface="Chakra Petch"/>
                <a:ea typeface="Chakra Petch"/>
                <a:cs typeface="Chakra Petch"/>
                <a:sym typeface="Chakra Petch"/>
              </a:rPr>
              <a:t>Object: Actions after a player receiving a pass in the Wide Attack Area.</a:t>
            </a:r>
            <a:endParaRPr>
              <a:latin typeface="Chakra Petch"/>
              <a:ea typeface="Chakra Petch"/>
              <a:cs typeface="Chakra Petch"/>
              <a:sym typeface="Chakra Petch"/>
            </a:endParaRPr>
          </a:p>
          <a:p>
            <a:pPr indent="-342900" lvl="0" marL="457200" rtl="0" algn="l">
              <a:lnSpc>
                <a:spcPct val="100000"/>
              </a:lnSpc>
              <a:spcBef>
                <a:spcPts val="0"/>
              </a:spcBef>
              <a:spcAft>
                <a:spcPts val="0"/>
              </a:spcAft>
              <a:buSzPts val="1800"/>
              <a:buFont typeface="Chakra Petch"/>
              <a:buChar char="-"/>
            </a:pPr>
            <a:r>
              <a:rPr lang="en">
                <a:latin typeface="Chakra Petch"/>
                <a:ea typeface="Chakra Petch"/>
                <a:cs typeface="Chakra Petch"/>
                <a:sym typeface="Chakra Petch"/>
              </a:rPr>
              <a:t>Wide </a:t>
            </a:r>
            <a:r>
              <a:rPr lang="en">
                <a:latin typeface="Chakra Petch"/>
                <a:ea typeface="Chakra Petch"/>
                <a:cs typeface="Chakra Petch"/>
                <a:sym typeface="Chakra Petch"/>
              </a:rPr>
              <a:t>Attack </a:t>
            </a:r>
            <a:r>
              <a:rPr lang="en">
                <a:latin typeface="Chakra Petch"/>
                <a:ea typeface="Chakra Petch"/>
                <a:cs typeface="Chakra Petch"/>
                <a:sym typeface="Chakra Petch"/>
              </a:rPr>
              <a:t>Area: outside of the box and in the attacking third.</a:t>
            </a:r>
            <a:endParaRPr>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a:latin typeface="Chakra Petch"/>
              <a:ea typeface="Chakra Petch"/>
              <a:cs typeface="Chakra Petch"/>
              <a:sym typeface="Chakra Petch"/>
            </a:endParaRPr>
          </a:p>
          <a:p>
            <a:pPr indent="0" lvl="0" marL="0" rtl="0" algn="l">
              <a:lnSpc>
                <a:spcPct val="100000"/>
              </a:lnSpc>
              <a:spcBef>
                <a:spcPts val="0"/>
              </a:spcBef>
              <a:spcAft>
                <a:spcPts val="0"/>
              </a:spcAft>
              <a:buNone/>
            </a:pPr>
            <a:r>
              <a:rPr lang="en">
                <a:latin typeface="Chakra Petch"/>
                <a:ea typeface="Chakra Petch"/>
                <a:cs typeface="Chakra Petch"/>
                <a:sym typeface="Chakra Petch"/>
              </a:rPr>
              <a:t>Methods: </a:t>
            </a:r>
            <a:endParaRPr>
              <a:latin typeface="Chakra Petch"/>
              <a:ea typeface="Chakra Petch"/>
              <a:cs typeface="Chakra Petch"/>
              <a:sym typeface="Chakra Petch"/>
            </a:endParaRPr>
          </a:p>
          <a:p>
            <a:pPr indent="-342900" lvl="0" marL="457200" rtl="0" algn="l">
              <a:lnSpc>
                <a:spcPct val="100000"/>
              </a:lnSpc>
              <a:spcBef>
                <a:spcPts val="0"/>
              </a:spcBef>
              <a:spcAft>
                <a:spcPts val="0"/>
              </a:spcAft>
              <a:buSzPts val="1800"/>
              <a:buFont typeface="Chakra Petch"/>
              <a:buChar char="-"/>
            </a:pPr>
            <a:r>
              <a:rPr lang="en">
                <a:latin typeface="Chakra Petch"/>
                <a:ea typeface="Chakra Petch"/>
                <a:cs typeface="Chakra Petch"/>
                <a:sym typeface="Chakra Petch"/>
              </a:rPr>
              <a:t>Define the success (attacking-wise) of the sequence following the pass.</a:t>
            </a:r>
            <a:endParaRPr>
              <a:latin typeface="Chakra Petch"/>
              <a:ea typeface="Chakra Petch"/>
              <a:cs typeface="Chakra Petch"/>
              <a:sym typeface="Chakra Petch"/>
            </a:endParaRPr>
          </a:p>
          <a:p>
            <a:pPr indent="-342900" lvl="0" marL="457200" rtl="0" algn="l">
              <a:lnSpc>
                <a:spcPct val="100000"/>
              </a:lnSpc>
              <a:spcBef>
                <a:spcPts val="0"/>
              </a:spcBef>
              <a:spcAft>
                <a:spcPts val="0"/>
              </a:spcAft>
              <a:buSzPts val="1800"/>
              <a:buFont typeface="Chakra Petch"/>
              <a:buChar char="-"/>
            </a:pPr>
            <a:r>
              <a:rPr lang="en">
                <a:latin typeface="Chakra Petch"/>
                <a:ea typeface="Chakra Petch"/>
                <a:cs typeface="Chakra Petch"/>
                <a:sym typeface="Chakra Petch"/>
              </a:rPr>
              <a:t>Quantify the difficulty of context as to gaining success</a:t>
            </a:r>
            <a:endParaRPr>
              <a:latin typeface="Chakra Petch"/>
              <a:ea typeface="Chakra Petch"/>
              <a:cs typeface="Chakra Petch"/>
              <a:sym typeface="Chakra Petch"/>
            </a:endParaRPr>
          </a:p>
          <a:p>
            <a:pPr indent="-342900" lvl="0" marL="457200" rtl="0" algn="l">
              <a:lnSpc>
                <a:spcPct val="100000"/>
              </a:lnSpc>
              <a:spcBef>
                <a:spcPts val="0"/>
              </a:spcBef>
              <a:spcAft>
                <a:spcPts val="0"/>
              </a:spcAft>
              <a:buSzPts val="1800"/>
              <a:buFont typeface="Chakra Petch"/>
              <a:buChar char="-"/>
            </a:pPr>
            <a:r>
              <a:rPr lang="en">
                <a:latin typeface="Chakra Petch"/>
                <a:ea typeface="Chakra Petch"/>
                <a:cs typeface="Chakra Petch"/>
                <a:sym typeface="Chakra Petch"/>
              </a:rPr>
              <a:t>Modeling to reveal the variance of result that can be explained by the context</a:t>
            </a:r>
            <a:endParaRPr>
              <a:latin typeface="Chakra Petch"/>
              <a:ea typeface="Chakra Petch"/>
              <a:cs typeface="Chakra Petch"/>
              <a:sym typeface="Chakra Petch"/>
            </a:endParaRPr>
          </a:p>
          <a:p>
            <a:pPr indent="-342900" lvl="0" marL="457200" rtl="0" algn="l">
              <a:lnSpc>
                <a:spcPct val="100000"/>
              </a:lnSpc>
              <a:spcBef>
                <a:spcPts val="0"/>
              </a:spcBef>
              <a:spcAft>
                <a:spcPts val="0"/>
              </a:spcAft>
              <a:buSzPts val="1800"/>
              <a:buFont typeface="Chakra Petch"/>
              <a:buChar char="-"/>
            </a:pPr>
            <a:r>
              <a:rPr lang="en">
                <a:latin typeface="Chakra Petch"/>
                <a:ea typeface="Chakra Petch"/>
                <a:cs typeface="Chakra Petch"/>
                <a:sym typeface="Chakra Petch"/>
              </a:rPr>
              <a:t>Extract cases where an attacker gained success under difficult to attack context, and where a defender prevent success under easy to attack context.</a:t>
            </a:r>
            <a:endParaRPr>
              <a:latin typeface="Chakra Petch"/>
              <a:ea typeface="Chakra Petch"/>
              <a:cs typeface="Chakra Petch"/>
              <a:sym typeface="Chakra Petch"/>
            </a:endParaRPr>
          </a:p>
          <a:p>
            <a:pPr indent="-342900" lvl="0" marL="457200" rtl="0" algn="l">
              <a:lnSpc>
                <a:spcPct val="100000"/>
              </a:lnSpc>
              <a:spcBef>
                <a:spcPts val="0"/>
              </a:spcBef>
              <a:spcAft>
                <a:spcPts val="0"/>
              </a:spcAft>
              <a:buSzPts val="1800"/>
              <a:buFont typeface="Chakra Petch"/>
              <a:buChar char="-"/>
            </a:pPr>
            <a:r>
              <a:rPr lang="en">
                <a:latin typeface="Chakra Petch"/>
                <a:ea typeface="Chakra Petch"/>
                <a:cs typeface="Chakra Petch"/>
                <a:sym typeface="Chakra Petch"/>
              </a:rPr>
              <a:t>Rank players accordingly</a:t>
            </a:r>
            <a:endParaRPr>
              <a:latin typeface="Chakra Petch"/>
              <a:ea typeface="Chakra Petch"/>
              <a:cs typeface="Chakra Petch"/>
              <a:sym typeface="Chakra Petc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p:nvPr/>
        </p:nvSpPr>
        <p:spPr>
          <a:xfrm>
            <a:off x="8848650" y="2335850"/>
            <a:ext cx="295200" cy="250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40"/>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sz="1700">
                <a:solidFill>
                  <a:srgbClr val="000000"/>
                </a:solidFill>
                <a:latin typeface="Chakra Petch"/>
                <a:ea typeface="Chakra Petch"/>
                <a:cs typeface="Chakra Petch"/>
                <a:sym typeface="Chakra Petch"/>
              </a:rPr>
              <a:t>1 </a:t>
            </a:r>
            <a:r>
              <a:rPr lang="en">
                <a:solidFill>
                  <a:srgbClr val="000000"/>
                </a:solidFill>
                <a:latin typeface="Chakra Petch"/>
                <a:ea typeface="Chakra Petch"/>
                <a:cs typeface="Chakra Petch"/>
                <a:sym typeface="Chakra Petch"/>
              </a:rPr>
              <a:t>Define Success of Sequence</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264" name="Google Shape;264;p40"/>
          <p:cNvSpPr txBox="1"/>
          <p:nvPr>
            <p:ph idx="3" type="body"/>
          </p:nvPr>
        </p:nvSpPr>
        <p:spPr>
          <a:xfrm>
            <a:off x="285750" y="742677"/>
            <a:ext cx="8210700" cy="989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a:latin typeface="Chakra Petch"/>
                <a:ea typeface="Chakra Petch"/>
                <a:cs typeface="Chakra Petch"/>
                <a:sym typeface="Chakra Petch"/>
              </a:rPr>
              <a:t>S</a:t>
            </a:r>
            <a:r>
              <a:rPr b="0" lang="en">
                <a:latin typeface="Chakra Petch"/>
                <a:ea typeface="Chakra Petch"/>
                <a:cs typeface="Chakra Petch"/>
                <a:sym typeface="Chakra Petch"/>
              </a:rPr>
              <a:t>tart of sequence: the frame when the distance between the ball and the receiving player is less than 2 meters.</a:t>
            </a:r>
            <a:endParaRPr b="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a:latin typeface="Chakra Petch"/>
                <a:ea typeface="Chakra Petch"/>
                <a:cs typeface="Chakra Petch"/>
                <a:sym typeface="Chakra Petch"/>
              </a:rPr>
              <a:t>End of sequence: the second pass or shot event after the start of sequence.  </a:t>
            </a:r>
            <a:endParaRPr b="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a:latin typeface="Chakra Petch"/>
              <a:ea typeface="Chakra Petch"/>
              <a:cs typeface="Chakra Petch"/>
              <a:sym typeface="Chakra Petch"/>
            </a:endParaRPr>
          </a:p>
          <a:p>
            <a:pPr indent="0" lvl="0" marL="0" rtl="0" algn="l">
              <a:lnSpc>
                <a:spcPct val="100000"/>
              </a:lnSpc>
              <a:spcBef>
                <a:spcPts val="0"/>
              </a:spcBef>
              <a:spcAft>
                <a:spcPts val="0"/>
              </a:spcAft>
              <a:buClr>
                <a:srgbClr val="000000"/>
              </a:buClr>
              <a:buSzPts val="1000"/>
              <a:buNone/>
            </a:pPr>
            <a:r>
              <a:rPr b="0" lang="en">
                <a:solidFill>
                  <a:srgbClr val="000000"/>
                </a:solidFill>
                <a:latin typeface="Chakra Petch"/>
                <a:ea typeface="Chakra Petch"/>
                <a:cs typeface="Chakra Petch"/>
                <a:sym typeface="Chakra Petch"/>
              </a:rPr>
              <a:t>A sequence is defined as success if it fits the criterias below:</a:t>
            </a:r>
            <a:endParaRPr b="0">
              <a:solidFill>
                <a:srgbClr val="000000"/>
              </a:solidFill>
              <a:latin typeface="Chakra Petch"/>
              <a:ea typeface="Chakra Petch"/>
              <a:cs typeface="Chakra Petch"/>
              <a:sym typeface="Chakra Petch"/>
            </a:endParaRPr>
          </a:p>
          <a:p>
            <a:pPr indent="-292100" lvl="0" marL="457200" rtl="0" algn="l">
              <a:lnSpc>
                <a:spcPct val="100000"/>
              </a:lnSpc>
              <a:spcBef>
                <a:spcPts val="0"/>
              </a:spcBef>
              <a:spcAft>
                <a:spcPts val="0"/>
              </a:spcAft>
              <a:buClr>
                <a:srgbClr val="000000"/>
              </a:buClr>
              <a:buSzPts val="1000"/>
              <a:buFont typeface="Chakra Petch"/>
              <a:buChar char="-"/>
            </a:pPr>
            <a:r>
              <a:rPr b="0" lang="en">
                <a:solidFill>
                  <a:srgbClr val="000000"/>
                </a:solidFill>
                <a:latin typeface="Chakra Petch"/>
                <a:ea typeface="Chakra Petch"/>
                <a:cs typeface="Chakra Petch"/>
                <a:sym typeface="Chakra Petch"/>
              </a:rPr>
              <a:t>The ball's new location is 2 meter closer to goal than where it was at the start of sequence.</a:t>
            </a:r>
            <a:endParaRPr b="0">
              <a:solidFill>
                <a:srgbClr val="000000"/>
              </a:solidFill>
              <a:latin typeface="Chakra Petch"/>
              <a:ea typeface="Chakra Petch"/>
              <a:cs typeface="Chakra Petch"/>
              <a:sym typeface="Chakra Petch"/>
            </a:endParaRPr>
          </a:p>
          <a:p>
            <a:pPr indent="-292100" lvl="0" marL="457200" rtl="0" algn="l">
              <a:lnSpc>
                <a:spcPct val="100000"/>
              </a:lnSpc>
              <a:spcBef>
                <a:spcPts val="0"/>
              </a:spcBef>
              <a:spcAft>
                <a:spcPts val="0"/>
              </a:spcAft>
              <a:buClr>
                <a:srgbClr val="000000"/>
              </a:buClr>
              <a:buSzPts val="1000"/>
              <a:buFont typeface="Chakra Petch"/>
              <a:buChar char="-"/>
            </a:pPr>
            <a:r>
              <a:rPr b="0" lang="en">
                <a:solidFill>
                  <a:srgbClr val="000000"/>
                </a:solidFill>
                <a:latin typeface="Chakra Petch"/>
                <a:ea typeface="Chakra Petch"/>
                <a:cs typeface="Chakra Petch"/>
                <a:sym typeface="Chakra Petch"/>
              </a:rPr>
              <a:t>The attacking team continuously holds </a:t>
            </a:r>
            <a:r>
              <a:rPr b="0" lang="en">
                <a:solidFill>
                  <a:srgbClr val="000000"/>
                </a:solidFill>
                <a:latin typeface="Chakra Petch"/>
                <a:ea typeface="Chakra Petch"/>
                <a:cs typeface="Chakra Petch"/>
                <a:sym typeface="Chakra Petch"/>
              </a:rPr>
              <a:t>possession</a:t>
            </a:r>
            <a:r>
              <a:rPr b="0" lang="en">
                <a:solidFill>
                  <a:srgbClr val="000000"/>
                </a:solidFill>
                <a:latin typeface="Chakra Petch"/>
                <a:ea typeface="Chakra Petch"/>
                <a:cs typeface="Chakra Petch"/>
                <a:sym typeface="Chakra Petch"/>
              </a:rPr>
              <a:t> until the ball moves to the location described above.</a:t>
            </a:r>
            <a:endParaRPr b="0">
              <a:solidFill>
                <a:srgbClr val="000000"/>
              </a:solidFill>
              <a:latin typeface="Chakra Petch"/>
              <a:ea typeface="Chakra Petch"/>
              <a:cs typeface="Chakra Petch"/>
              <a:sym typeface="Chakra Petch"/>
            </a:endParaRPr>
          </a:p>
        </p:txBody>
      </p:sp>
      <p:sp>
        <p:nvSpPr>
          <p:cNvPr id="265" name="Google Shape;265;p40"/>
          <p:cNvSpPr txBox="1"/>
          <p:nvPr>
            <p:ph idx="3" type="body"/>
          </p:nvPr>
        </p:nvSpPr>
        <p:spPr>
          <a:xfrm>
            <a:off x="204175" y="1895401"/>
            <a:ext cx="2620800" cy="44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Start of sequence</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Ball to goal distance: 42.04 m</a:t>
            </a:r>
            <a:endParaRPr b="0" sz="1100">
              <a:latin typeface="Chakra Petch"/>
              <a:ea typeface="Chakra Petch"/>
              <a:cs typeface="Chakra Petch"/>
              <a:sym typeface="Chakra Petch"/>
            </a:endParaRPr>
          </a:p>
        </p:txBody>
      </p:sp>
      <p:sp>
        <p:nvSpPr>
          <p:cNvPr id="266" name="Google Shape;266;p40"/>
          <p:cNvSpPr txBox="1"/>
          <p:nvPr>
            <p:ph idx="3" type="body"/>
          </p:nvPr>
        </p:nvSpPr>
        <p:spPr>
          <a:xfrm>
            <a:off x="3372200" y="1895401"/>
            <a:ext cx="2620800" cy="44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Start of sequence</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Ball to goal distance: </a:t>
            </a:r>
            <a:r>
              <a:rPr b="0" lang="en" sz="1100">
                <a:latin typeface="Chakra Petch"/>
                <a:ea typeface="Chakra Petch"/>
                <a:cs typeface="Chakra Petch"/>
                <a:sym typeface="Chakra Petch"/>
              </a:rPr>
              <a:t>40.38</a:t>
            </a:r>
            <a:r>
              <a:rPr b="0" lang="en" sz="1100">
                <a:latin typeface="Chakra Petch"/>
                <a:ea typeface="Chakra Petch"/>
                <a:cs typeface="Chakra Petch"/>
                <a:sym typeface="Chakra Petch"/>
              </a:rPr>
              <a:t> m</a:t>
            </a:r>
            <a:endParaRPr b="0" sz="1100">
              <a:latin typeface="Chakra Petch"/>
              <a:ea typeface="Chakra Petch"/>
              <a:cs typeface="Chakra Petch"/>
              <a:sym typeface="Chakra Petch"/>
            </a:endParaRPr>
          </a:p>
        </p:txBody>
      </p:sp>
      <p:sp>
        <p:nvSpPr>
          <p:cNvPr id="267" name="Google Shape;267;p40"/>
          <p:cNvSpPr txBox="1"/>
          <p:nvPr>
            <p:ph idx="3" type="body"/>
          </p:nvPr>
        </p:nvSpPr>
        <p:spPr>
          <a:xfrm>
            <a:off x="6504700" y="1895401"/>
            <a:ext cx="2620800" cy="44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Start of sequence</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Ball to goal distance: </a:t>
            </a:r>
            <a:r>
              <a:rPr b="0" lang="en" sz="1100">
                <a:latin typeface="Chakra Petch"/>
                <a:ea typeface="Chakra Petch"/>
                <a:cs typeface="Chakra Petch"/>
                <a:sym typeface="Chakra Petch"/>
              </a:rPr>
              <a:t>34.68</a:t>
            </a:r>
            <a:r>
              <a:rPr b="0" lang="en" sz="1100">
                <a:latin typeface="Chakra Petch"/>
                <a:ea typeface="Chakra Petch"/>
                <a:cs typeface="Chakra Petch"/>
                <a:sym typeface="Chakra Petch"/>
              </a:rPr>
              <a:t> m - </a:t>
            </a:r>
            <a:r>
              <a:rPr lang="en" sz="1100">
                <a:solidFill>
                  <a:schemeClr val="accent6"/>
                </a:solidFill>
                <a:latin typeface="Chakra Petch"/>
                <a:ea typeface="Chakra Petch"/>
                <a:cs typeface="Chakra Petch"/>
                <a:sym typeface="Chakra Petch"/>
              </a:rPr>
              <a:t>Success</a:t>
            </a:r>
            <a:endParaRPr sz="1100">
              <a:solidFill>
                <a:schemeClr val="accent6"/>
              </a:solidFill>
              <a:latin typeface="Chakra Petch"/>
              <a:ea typeface="Chakra Petch"/>
              <a:cs typeface="Chakra Petch"/>
              <a:sym typeface="Chakra Petch"/>
            </a:endParaRPr>
          </a:p>
        </p:txBody>
      </p:sp>
      <p:pic>
        <p:nvPicPr>
          <p:cNvPr id="268" name="Google Shape;268;p40"/>
          <p:cNvPicPr preferRelativeResize="0"/>
          <p:nvPr/>
        </p:nvPicPr>
        <p:blipFill>
          <a:blip r:embed="rId3">
            <a:alphaModFix/>
          </a:blip>
          <a:stretch>
            <a:fillRect/>
          </a:stretch>
        </p:blipFill>
        <p:spPr>
          <a:xfrm>
            <a:off x="-29887" y="2335801"/>
            <a:ext cx="2985385" cy="2502898"/>
          </a:xfrm>
          <a:prstGeom prst="rect">
            <a:avLst/>
          </a:prstGeom>
          <a:noFill/>
          <a:ln>
            <a:noFill/>
          </a:ln>
        </p:spPr>
      </p:pic>
      <p:pic>
        <p:nvPicPr>
          <p:cNvPr id="269" name="Google Shape;269;p40"/>
          <p:cNvPicPr preferRelativeResize="0"/>
          <p:nvPr/>
        </p:nvPicPr>
        <p:blipFill>
          <a:blip r:embed="rId4">
            <a:alphaModFix/>
          </a:blip>
          <a:stretch>
            <a:fillRect/>
          </a:stretch>
        </p:blipFill>
        <p:spPr>
          <a:xfrm>
            <a:off x="3135222" y="2335801"/>
            <a:ext cx="2932246" cy="2502899"/>
          </a:xfrm>
          <a:prstGeom prst="rect">
            <a:avLst/>
          </a:prstGeom>
          <a:noFill/>
          <a:ln>
            <a:noFill/>
          </a:ln>
        </p:spPr>
      </p:pic>
      <p:pic>
        <p:nvPicPr>
          <p:cNvPr id="270" name="Google Shape;270;p40"/>
          <p:cNvPicPr preferRelativeResize="0"/>
          <p:nvPr/>
        </p:nvPicPr>
        <p:blipFill>
          <a:blip r:embed="rId5">
            <a:alphaModFix/>
          </a:blip>
          <a:stretch>
            <a:fillRect/>
          </a:stretch>
        </p:blipFill>
        <p:spPr>
          <a:xfrm>
            <a:off x="6247193" y="2335801"/>
            <a:ext cx="2802106" cy="2502898"/>
          </a:xfrm>
          <a:prstGeom prst="rect">
            <a:avLst/>
          </a:prstGeom>
          <a:noFill/>
          <a:ln>
            <a:noFill/>
          </a:ln>
        </p:spPr>
      </p:pic>
      <p:sp>
        <p:nvSpPr>
          <p:cNvPr id="271" name="Google Shape;271;p40"/>
          <p:cNvSpPr txBox="1"/>
          <p:nvPr/>
        </p:nvSpPr>
        <p:spPr>
          <a:xfrm>
            <a:off x="204175" y="4838750"/>
            <a:ext cx="8572500" cy="1683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
                <a:latin typeface="Chakra Petch"/>
                <a:ea typeface="Chakra Petch"/>
                <a:cs typeface="Chakra Petch"/>
                <a:sym typeface="Chakra Petch"/>
              </a:rPr>
              <a:t>During this project, the location of </a:t>
            </a:r>
            <a:r>
              <a:rPr lang="en" sz="700">
                <a:latin typeface="Chakra Petch"/>
                <a:ea typeface="Chakra Petch"/>
                <a:cs typeface="Chakra Petch"/>
                <a:sym typeface="Chakra Petch"/>
              </a:rPr>
              <a:t>possessing </a:t>
            </a:r>
            <a:r>
              <a:rPr lang="en" sz="700">
                <a:latin typeface="Chakra Petch"/>
                <a:ea typeface="Chakra Petch"/>
                <a:cs typeface="Chakra Petch"/>
                <a:sym typeface="Chakra Petch"/>
              </a:rPr>
              <a:t>player was used to indicate the ball location, as event frames were marked during the passes at which the ball was away from where the player last possessed it.</a:t>
            </a:r>
            <a:endParaRPr sz="700">
              <a:solidFill>
                <a:srgbClr val="000000"/>
              </a:solidFill>
              <a:latin typeface="Chakra Petch"/>
              <a:ea typeface="Chakra Petch"/>
              <a:cs typeface="Chakra Petch"/>
              <a:sym typeface="Chakra Petc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2</a:t>
            </a:r>
            <a:r>
              <a:rPr lang="en" sz="1700">
                <a:solidFill>
                  <a:srgbClr val="000000"/>
                </a:solidFill>
                <a:latin typeface="Chakra Petch"/>
                <a:ea typeface="Chakra Petch"/>
                <a:cs typeface="Chakra Petch"/>
                <a:sym typeface="Chakra Petch"/>
              </a:rPr>
              <a:t> </a:t>
            </a:r>
            <a:r>
              <a:rPr lang="en">
                <a:solidFill>
                  <a:srgbClr val="000000"/>
                </a:solidFill>
                <a:latin typeface="Chakra Petch"/>
                <a:ea typeface="Chakra Petch"/>
                <a:cs typeface="Chakra Petch"/>
                <a:sym typeface="Chakra Petch"/>
              </a:rPr>
              <a:t>Team Performance</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277" name="Google Shape;277;p41"/>
          <p:cNvSpPr txBox="1"/>
          <p:nvPr>
            <p:ph idx="3" type="body"/>
          </p:nvPr>
        </p:nvSpPr>
        <p:spPr>
          <a:xfrm>
            <a:off x="286200" y="851500"/>
            <a:ext cx="8571600" cy="9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a:latin typeface="Chakra Petch"/>
                <a:ea typeface="Chakra Petch"/>
                <a:cs typeface="Chakra Petch"/>
                <a:sym typeface="Chakra Petch"/>
              </a:rPr>
              <a:t>Manchester CIty and Arsenal seat on the top as to the count of successful sequences.</a:t>
            </a:r>
            <a:endParaRPr b="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a:latin typeface="Chakra Petch"/>
                <a:ea typeface="Chakra Petch"/>
                <a:cs typeface="Chakra Petch"/>
                <a:sym typeface="Chakra Petch"/>
              </a:rPr>
              <a:t>However, some teams with a much lower counts ends with an nice success rate - Leicester City succeeded 60.4% of all the wide attack sequences.</a:t>
            </a:r>
            <a:endParaRPr b="0">
              <a:latin typeface="Chakra Petch"/>
              <a:ea typeface="Chakra Petch"/>
              <a:cs typeface="Chakra Petch"/>
              <a:sym typeface="Chakra Petch"/>
            </a:endParaRPr>
          </a:p>
        </p:txBody>
      </p:sp>
      <p:pic>
        <p:nvPicPr>
          <p:cNvPr id="278" name="Google Shape;278;p41"/>
          <p:cNvPicPr preferRelativeResize="0"/>
          <p:nvPr/>
        </p:nvPicPr>
        <p:blipFill>
          <a:blip r:embed="rId3">
            <a:alphaModFix/>
          </a:blip>
          <a:stretch>
            <a:fillRect/>
          </a:stretch>
        </p:blipFill>
        <p:spPr>
          <a:xfrm>
            <a:off x="202300" y="1272725"/>
            <a:ext cx="8739400" cy="3729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2</a:t>
            </a:r>
            <a:r>
              <a:rPr lang="en" sz="1700">
                <a:solidFill>
                  <a:srgbClr val="000000"/>
                </a:solidFill>
                <a:latin typeface="Chakra Petch"/>
                <a:ea typeface="Chakra Petch"/>
                <a:cs typeface="Chakra Petch"/>
                <a:sym typeface="Chakra Petch"/>
              </a:rPr>
              <a:t> </a:t>
            </a:r>
            <a:r>
              <a:rPr lang="en">
                <a:solidFill>
                  <a:srgbClr val="000000"/>
                </a:solidFill>
                <a:latin typeface="Chakra Petch"/>
                <a:ea typeface="Chakra Petch"/>
                <a:cs typeface="Chakra Petch"/>
                <a:sym typeface="Chakra Petch"/>
              </a:rPr>
              <a:t>Context Variables</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284" name="Google Shape;284;p42"/>
          <p:cNvSpPr txBox="1"/>
          <p:nvPr>
            <p:ph idx="3" type="body"/>
          </p:nvPr>
        </p:nvSpPr>
        <p:spPr>
          <a:xfrm>
            <a:off x="286200" y="1075875"/>
            <a:ext cx="8269200" cy="396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As the team performance differs, each sequence faces difference attacking difficulties. Here are a few variables considered to have influences on the sequence result.</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a:latin typeface="Chakra Petch"/>
              <a:ea typeface="Chakra Petch"/>
              <a:cs typeface="Chakra Petch"/>
              <a:sym typeface="Chakra Petch"/>
            </a:endParaRPr>
          </a:p>
          <a:p>
            <a:pPr indent="-304800" lvl="0" marL="457200" rtl="0" algn="l">
              <a:lnSpc>
                <a:spcPct val="100000"/>
              </a:lnSpc>
              <a:spcBef>
                <a:spcPts val="0"/>
              </a:spcBef>
              <a:spcAft>
                <a:spcPts val="0"/>
              </a:spcAft>
              <a:buSzPts val="1200"/>
              <a:buFont typeface="Chakra Petch"/>
              <a:buChar char="-"/>
            </a:pPr>
            <a:r>
              <a:rPr b="0" lang="en" sz="1200">
                <a:latin typeface="Chakra Petch"/>
                <a:ea typeface="Chakra Petch"/>
                <a:cs typeface="Chakra Petch"/>
                <a:sym typeface="Chakra Petch"/>
              </a:rPr>
              <a:t>Score difference</a:t>
            </a:r>
            <a:endParaRPr b="0" sz="1200">
              <a:latin typeface="Chakra Petch"/>
              <a:ea typeface="Chakra Petch"/>
              <a:cs typeface="Chakra Petch"/>
              <a:sym typeface="Chakra Petch"/>
            </a:endParaRPr>
          </a:p>
          <a:p>
            <a:pPr indent="0" lvl="0" marL="457200" rtl="0" algn="l">
              <a:lnSpc>
                <a:spcPct val="100000"/>
              </a:lnSpc>
              <a:spcBef>
                <a:spcPts val="0"/>
              </a:spcBef>
              <a:spcAft>
                <a:spcPts val="0"/>
              </a:spcAft>
              <a:buNone/>
            </a:pPr>
            <a:r>
              <a:rPr b="0" lang="en">
                <a:latin typeface="Chakra Petch"/>
                <a:ea typeface="Chakra Petch"/>
                <a:cs typeface="Chakra Petch"/>
                <a:sym typeface="Chakra Petch"/>
              </a:rPr>
              <a:t>The scoring situation at the moment can affect players' intention of being aggressive or not. It also potentially reveals the skill level difference between the teams.</a:t>
            </a:r>
            <a:endParaRPr b="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sz="1200">
              <a:latin typeface="Chakra Petch"/>
              <a:ea typeface="Chakra Petch"/>
              <a:cs typeface="Chakra Petch"/>
              <a:sym typeface="Chakra Petch"/>
            </a:endParaRPr>
          </a:p>
          <a:p>
            <a:pPr indent="-304800" lvl="0" marL="457200" rtl="0" algn="l">
              <a:lnSpc>
                <a:spcPct val="100000"/>
              </a:lnSpc>
              <a:spcBef>
                <a:spcPts val="0"/>
              </a:spcBef>
              <a:spcAft>
                <a:spcPts val="0"/>
              </a:spcAft>
              <a:buSzPts val="1200"/>
              <a:buFont typeface="Chakra Petch"/>
              <a:buChar char="-"/>
            </a:pPr>
            <a:r>
              <a:rPr b="0" lang="en" sz="1200">
                <a:latin typeface="Chakra Petch"/>
                <a:ea typeface="Chakra Petch"/>
                <a:cs typeface="Chakra Petch"/>
                <a:sym typeface="Chakra Petch"/>
              </a:rPr>
              <a:t>Count of defender in the box</a:t>
            </a:r>
            <a:endParaRPr b="0" sz="1200">
              <a:latin typeface="Chakra Petch"/>
              <a:ea typeface="Chakra Petch"/>
              <a:cs typeface="Chakra Petch"/>
              <a:sym typeface="Chakra Petch"/>
            </a:endParaRPr>
          </a:p>
          <a:p>
            <a:pPr indent="0" lvl="0" marL="457200" rtl="0" algn="l">
              <a:lnSpc>
                <a:spcPct val="100000"/>
              </a:lnSpc>
              <a:spcBef>
                <a:spcPts val="0"/>
              </a:spcBef>
              <a:spcAft>
                <a:spcPts val="0"/>
              </a:spcAft>
              <a:buNone/>
            </a:pPr>
            <a:r>
              <a:rPr b="0" lang="en">
                <a:latin typeface="Chakra Petch"/>
                <a:ea typeface="Chakra Petch"/>
                <a:cs typeface="Chakra Petch"/>
                <a:sym typeface="Chakra Petch"/>
              </a:rPr>
              <a:t>With a </a:t>
            </a:r>
            <a:r>
              <a:rPr b="0" lang="en">
                <a:latin typeface="Chakra Petch"/>
                <a:ea typeface="Chakra Petch"/>
                <a:cs typeface="Chakra Petch"/>
                <a:sym typeface="Chakra Petch"/>
              </a:rPr>
              <a:t>sufficient</a:t>
            </a:r>
            <a:r>
              <a:rPr b="0" lang="en">
                <a:latin typeface="Chakra Petch"/>
                <a:ea typeface="Chakra Petch"/>
                <a:cs typeface="Chakra Petch"/>
                <a:sym typeface="Chakra Petch"/>
              </a:rPr>
              <a:t> number of defenders in the box, the main defender of the sequence has more freedom to leave a space behind and press hard, thereby increasing the attacking difficulty.</a:t>
            </a:r>
            <a:endParaRPr b="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a:latin typeface="Chakra Petch"/>
              <a:ea typeface="Chakra Petch"/>
              <a:cs typeface="Chakra Petch"/>
              <a:sym typeface="Chakra Petch"/>
            </a:endParaRPr>
          </a:p>
          <a:p>
            <a:pPr indent="-304800" lvl="0" marL="457200" rtl="0" algn="l">
              <a:lnSpc>
                <a:spcPct val="100000"/>
              </a:lnSpc>
              <a:spcBef>
                <a:spcPts val="0"/>
              </a:spcBef>
              <a:spcAft>
                <a:spcPts val="0"/>
              </a:spcAft>
              <a:buSzPts val="1200"/>
              <a:buFont typeface="Chakra Petch"/>
              <a:buChar char="-"/>
            </a:pPr>
            <a:r>
              <a:rPr b="0" lang="en" sz="1200">
                <a:latin typeface="Chakra Petch"/>
                <a:ea typeface="Chakra Petch"/>
                <a:cs typeface="Chakra Petch"/>
                <a:sym typeface="Chakra Petch"/>
              </a:rPr>
              <a:t>Count of attacker (above the attacking point)</a:t>
            </a:r>
            <a:endParaRPr b="0" sz="1200">
              <a:latin typeface="Chakra Petch"/>
              <a:ea typeface="Chakra Petch"/>
              <a:cs typeface="Chakra Petch"/>
              <a:sym typeface="Chakra Petch"/>
            </a:endParaRPr>
          </a:p>
          <a:p>
            <a:pPr indent="0" lvl="0" marL="457200" rtl="0" algn="l">
              <a:lnSpc>
                <a:spcPct val="100000"/>
              </a:lnSpc>
              <a:spcBef>
                <a:spcPts val="0"/>
              </a:spcBef>
              <a:spcAft>
                <a:spcPts val="0"/>
              </a:spcAft>
              <a:buNone/>
            </a:pPr>
            <a:r>
              <a:rPr b="0" lang="en">
                <a:latin typeface="Chakra Petch"/>
                <a:ea typeface="Chakra Petch"/>
                <a:cs typeface="Chakra Petch"/>
                <a:sym typeface="Chakra Petch"/>
              </a:rPr>
              <a:t>From the 2 meters behind ball location to the goal line, all the attackers within this zone are considered as potential helpers to assist the sequence.</a:t>
            </a:r>
            <a:endParaRPr b="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a:latin typeface="Chakra Petch"/>
              <a:ea typeface="Chakra Petch"/>
              <a:cs typeface="Chakra Petch"/>
              <a:sym typeface="Chakra Petch"/>
            </a:endParaRPr>
          </a:p>
          <a:p>
            <a:pPr indent="-304800" lvl="0" marL="457200" rtl="0" algn="l">
              <a:lnSpc>
                <a:spcPct val="100000"/>
              </a:lnSpc>
              <a:spcBef>
                <a:spcPts val="0"/>
              </a:spcBef>
              <a:spcAft>
                <a:spcPts val="0"/>
              </a:spcAft>
              <a:buSzPts val="1200"/>
              <a:buFont typeface="Chakra Petch"/>
              <a:buChar char="-"/>
            </a:pPr>
            <a:r>
              <a:rPr b="0" lang="en" sz="1200">
                <a:latin typeface="Chakra Petch"/>
                <a:ea typeface="Chakra Petch"/>
                <a:cs typeface="Chakra Petch"/>
                <a:sym typeface="Chakra Petch"/>
              </a:rPr>
              <a:t>Team</a:t>
            </a:r>
            <a:endParaRPr b="0" sz="1200">
              <a:latin typeface="Chakra Petch"/>
              <a:ea typeface="Chakra Petch"/>
              <a:cs typeface="Chakra Petch"/>
              <a:sym typeface="Chakra Petch"/>
            </a:endParaRPr>
          </a:p>
          <a:p>
            <a:pPr indent="0" lvl="0" marL="457200" rtl="0" algn="l">
              <a:lnSpc>
                <a:spcPct val="100000"/>
              </a:lnSpc>
              <a:spcBef>
                <a:spcPts val="0"/>
              </a:spcBef>
              <a:spcAft>
                <a:spcPts val="0"/>
              </a:spcAft>
              <a:buNone/>
            </a:pPr>
            <a:r>
              <a:rPr b="0" lang="en">
                <a:latin typeface="Chakra Petch"/>
                <a:ea typeface="Chakra Petch"/>
                <a:cs typeface="Chakra Petch"/>
                <a:sym typeface="Chakra Petch"/>
              </a:rPr>
              <a:t>Whether playing at a home stadium is commonly considered to have influence on the team's performance</a:t>
            </a:r>
            <a:endParaRPr b="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a:latin typeface="Chakra Petch"/>
              <a:ea typeface="Chakra Petch"/>
              <a:cs typeface="Chakra Petch"/>
              <a:sym typeface="Chakra Petch"/>
            </a:endParaRPr>
          </a:p>
          <a:p>
            <a:pPr indent="-304800" lvl="0" marL="457200" rtl="0" algn="l">
              <a:lnSpc>
                <a:spcPct val="100000"/>
              </a:lnSpc>
              <a:spcBef>
                <a:spcPts val="0"/>
              </a:spcBef>
              <a:spcAft>
                <a:spcPts val="0"/>
              </a:spcAft>
              <a:buSzPts val="1200"/>
              <a:buFont typeface="Chakra Petch"/>
              <a:buChar char="-"/>
            </a:pPr>
            <a:r>
              <a:rPr b="0" lang="en" sz="1200">
                <a:latin typeface="Chakra Petch"/>
                <a:ea typeface="Chakra Petch"/>
                <a:cs typeface="Chakra Petch"/>
                <a:sym typeface="Chakra Petch"/>
              </a:rPr>
              <a:t>Sum of Freedom</a:t>
            </a:r>
            <a:endParaRPr b="0" sz="1200">
              <a:latin typeface="Chakra Petch"/>
              <a:ea typeface="Chakra Petch"/>
              <a:cs typeface="Chakra Petch"/>
              <a:sym typeface="Chakra Petch"/>
            </a:endParaRPr>
          </a:p>
          <a:p>
            <a:pPr indent="0" lvl="0" marL="457200" rtl="0" algn="l">
              <a:lnSpc>
                <a:spcPct val="100000"/>
              </a:lnSpc>
              <a:spcBef>
                <a:spcPts val="0"/>
              </a:spcBef>
              <a:spcAft>
                <a:spcPts val="0"/>
              </a:spcAft>
              <a:buNone/>
            </a:pPr>
            <a:r>
              <a:rPr b="0" lang="en">
                <a:latin typeface="Chakra Petch"/>
                <a:ea typeface="Chakra Petch"/>
                <a:cs typeface="Chakra Petch"/>
                <a:sym typeface="Chakra Petch"/>
              </a:rPr>
              <a:t>The space in which the attacker can move to with relatively lower threat. This is calculated using Voronoi diagram and explained in the next page.</a:t>
            </a:r>
            <a:endParaRPr b="0">
              <a:latin typeface="Chakra Petch"/>
              <a:ea typeface="Chakra Petch"/>
              <a:cs typeface="Chakra Petch"/>
              <a:sym typeface="Chakra Petch"/>
            </a:endParaRPr>
          </a:p>
          <a:p>
            <a:pPr indent="0" lvl="0" marL="457200" rtl="0" algn="l">
              <a:lnSpc>
                <a:spcPct val="100000"/>
              </a:lnSpc>
              <a:spcBef>
                <a:spcPts val="0"/>
              </a:spcBef>
              <a:spcAft>
                <a:spcPts val="0"/>
              </a:spcAft>
              <a:buNone/>
            </a:pPr>
            <a:r>
              <a:t/>
            </a:r>
            <a:endParaRPr b="0">
              <a:latin typeface="Chakra Petch"/>
              <a:ea typeface="Chakra Petch"/>
              <a:cs typeface="Chakra Petch"/>
              <a:sym typeface="Chakra Petch"/>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2.1 Sum of Freedom</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290" name="Google Shape;290;p43"/>
          <p:cNvSpPr txBox="1"/>
          <p:nvPr>
            <p:ph idx="3" type="body"/>
          </p:nvPr>
        </p:nvSpPr>
        <p:spPr>
          <a:xfrm>
            <a:off x="463625" y="1559175"/>
            <a:ext cx="2965500" cy="1104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[A Voronoi diagram is a type of tessellation pattern in which a number of points scattered on a plane subdivides in exactly n cells enclosing a portion of the plane that is closest to each point.]</a:t>
            </a:r>
            <a:endParaRPr b="0">
              <a:latin typeface="Chakra Petch"/>
              <a:ea typeface="Chakra Petch"/>
              <a:cs typeface="Chakra Petch"/>
              <a:sym typeface="Chakra Petch"/>
            </a:endParaRPr>
          </a:p>
          <a:p>
            <a:pPr indent="0" lvl="0" marL="457200" rtl="0" algn="l">
              <a:lnSpc>
                <a:spcPct val="100000"/>
              </a:lnSpc>
              <a:spcBef>
                <a:spcPts val="0"/>
              </a:spcBef>
              <a:spcAft>
                <a:spcPts val="0"/>
              </a:spcAft>
              <a:buNone/>
            </a:pPr>
            <a:r>
              <a:t/>
            </a:r>
            <a:endParaRPr b="0">
              <a:latin typeface="Chakra Petch"/>
              <a:ea typeface="Chakra Petch"/>
              <a:cs typeface="Chakra Petch"/>
              <a:sym typeface="Chakra Petch"/>
            </a:endParaRPr>
          </a:p>
        </p:txBody>
      </p:sp>
      <p:pic>
        <p:nvPicPr>
          <p:cNvPr id="291" name="Google Shape;291;p43"/>
          <p:cNvPicPr preferRelativeResize="0"/>
          <p:nvPr/>
        </p:nvPicPr>
        <p:blipFill>
          <a:blip r:embed="rId3">
            <a:alphaModFix/>
          </a:blip>
          <a:stretch>
            <a:fillRect/>
          </a:stretch>
        </p:blipFill>
        <p:spPr>
          <a:xfrm>
            <a:off x="3938175" y="1283000"/>
            <a:ext cx="4489576" cy="3101525"/>
          </a:xfrm>
          <a:prstGeom prst="rect">
            <a:avLst/>
          </a:prstGeom>
          <a:noFill/>
          <a:ln>
            <a:noFill/>
          </a:ln>
        </p:spPr>
      </p:pic>
      <p:sp>
        <p:nvSpPr>
          <p:cNvPr id="292" name="Google Shape;292;p43"/>
          <p:cNvSpPr txBox="1"/>
          <p:nvPr>
            <p:ph idx="3" type="body"/>
          </p:nvPr>
        </p:nvSpPr>
        <p:spPr>
          <a:xfrm>
            <a:off x="463625" y="2764475"/>
            <a:ext cx="2965500" cy="1104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200">
                <a:latin typeface="Chakra Petch"/>
                <a:ea typeface="Chakra Petch"/>
                <a:cs typeface="Chakra Petch"/>
                <a:sym typeface="Chakra Petch"/>
              </a:rPr>
              <a:t>Simply said, any point on the edge between two green circles in the pic has equal distance to each circle. Any point within a green circle's Voronoi site is closer to this circle than any other circles.</a:t>
            </a:r>
            <a:endParaRPr b="0" sz="1100">
              <a:latin typeface="Chakra Petch"/>
              <a:ea typeface="Chakra Petch"/>
              <a:cs typeface="Chakra Petch"/>
              <a:sym typeface="Chakra Petch"/>
            </a:endParaRPr>
          </a:p>
          <a:p>
            <a:pPr indent="0" lvl="0" marL="457200" rtl="0" algn="l">
              <a:lnSpc>
                <a:spcPct val="100000"/>
              </a:lnSpc>
              <a:spcBef>
                <a:spcPts val="0"/>
              </a:spcBef>
              <a:spcAft>
                <a:spcPts val="0"/>
              </a:spcAft>
              <a:buNone/>
            </a:pPr>
            <a:r>
              <a:t/>
            </a:r>
            <a:endParaRPr b="0">
              <a:latin typeface="Chakra Petch"/>
              <a:ea typeface="Chakra Petch"/>
              <a:cs typeface="Chakra Petch"/>
              <a:sym typeface="Chakra Petch"/>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2.1 Sum of Freedom</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298" name="Google Shape;298;p44"/>
          <p:cNvSpPr txBox="1"/>
          <p:nvPr>
            <p:ph idx="3" type="body"/>
          </p:nvPr>
        </p:nvSpPr>
        <p:spPr>
          <a:xfrm>
            <a:off x="366900" y="689725"/>
            <a:ext cx="8048400" cy="88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For each sequence, a Voronoi site was calculated on the ball and nearby defenders. The site is divided by a line perpendicular to the line between ball and center of goal. The Sum of Freedom is defined as a sum of the site area closer to the goal and the are further from the goal, a heavier weight was applied to the closer area.</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The </a:t>
            </a:r>
            <a:r>
              <a:rPr b="0" lang="en" sz="1100">
                <a:latin typeface="Chakra Petch"/>
                <a:ea typeface="Chakra Petch"/>
                <a:cs typeface="Chakra Petch"/>
                <a:sym typeface="Chakra Petch"/>
              </a:rPr>
              <a:t>boundary</a:t>
            </a:r>
            <a:r>
              <a:rPr b="0" lang="en" sz="1100">
                <a:latin typeface="Chakra Petch"/>
                <a:ea typeface="Chakra Petch"/>
                <a:cs typeface="Chakra Petch"/>
                <a:sym typeface="Chakra Petch"/>
              </a:rPr>
              <a:t> of the Voronoi diagram was the sidelines, goal lines, and 20 m away from the ball to four directions.</a:t>
            </a:r>
            <a:endParaRPr b="0" sz="1100">
              <a:latin typeface="Chakra Petch"/>
              <a:ea typeface="Chakra Petch"/>
              <a:cs typeface="Chakra Petch"/>
              <a:sym typeface="Chakra Petch"/>
            </a:endParaRPr>
          </a:p>
        </p:txBody>
      </p:sp>
      <p:sp>
        <p:nvSpPr>
          <p:cNvPr id="299" name="Google Shape;299;p44"/>
          <p:cNvSpPr txBox="1"/>
          <p:nvPr>
            <p:ph idx="3" type="body"/>
          </p:nvPr>
        </p:nvSpPr>
        <p:spPr>
          <a:xfrm>
            <a:off x="2933400" y="1612475"/>
            <a:ext cx="3277200" cy="395400"/>
          </a:xfrm>
          <a:prstGeom prst="rect">
            <a:avLst/>
          </a:prstGeom>
          <a:noFill/>
          <a:ln>
            <a:noFill/>
          </a:ln>
        </p:spPr>
        <p:txBody>
          <a:bodyPr anchorCtr="0" anchor="t" bIns="0" lIns="0" spcFirstLastPara="1" rIns="0" wrap="square" tIns="0">
            <a:noAutofit/>
          </a:bodyPr>
          <a:lstStyle/>
          <a:p>
            <a:pPr indent="0" lvl="0" marL="457200" rtl="0" algn="l">
              <a:lnSpc>
                <a:spcPct val="100000"/>
              </a:lnSpc>
              <a:spcBef>
                <a:spcPts val="0"/>
              </a:spcBef>
              <a:spcAft>
                <a:spcPts val="0"/>
              </a:spcAft>
              <a:buNone/>
            </a:pPr>
            <a:r>
              <a:rPr b="0" i="1" lang="en" sz="1500">
                <a:latin typeface="Times New Roman"/>
                <a:ea typeface="Times New Roman"/>
                <a:cs typeface="Times New Roman"/>
                <a:sym typeface="Times New Roman"/>
              </a:rPr>
              <a:t>SoF = log(A</a:t>
            </a:r>
            <a:r>
              <a:rPr b="0" baseline="-25000" i="1" lang="en" sz="1200">
                <a:latin typeface="Times New Roman"/>
                <a:ea typeface="Times New Roman"/>
                <a:cs typeface="Times New Roman"/>
                <a:sym typeface="Times New Roman"/>
              </a:rPr>
              <a:t>far </a:t>
            </a:r>
            <a:r>
              <a:rPr b="0" i="1" lang="en" sz="1500">
                <a:latin typeface="Times New Roman"/>
                <a:ea typeface="Times New Roman"/>
                <a:cs typeface="Times New Roman"/>
                <a:sym typeface="Times New Roman"/>
              </a:rPr>
              <a:t>+ 1) + A</a:t>
            </a:r>
            <a:r>
              <a:rPr b="0" baseline="-25000" i="1" lang="en" sz="1200">
                <a:latin typeface="Times New Roman"/>
                <a:ea typeface="Times New Roman"/>
                <a:cs typeface="Times New Roman"/>
                <a:sym typeface="Times New Roman"/>
              </a:rPr>
              <a:t>close</a:t>
            </a:r>
            <a:endParaRPr b="0" baseline="-25000" i="1" sz="1100">
              <a:latin typeface="Times New Roman"/>
              <a:ea typeface="Times New Roman"/>
              <a:cs typeface="Times New Roman"/>
              <a:sym typeface="Times New Roman"/>
            </a:endParaRPr>
          </a:p>
        </p:txBody>
      </p:sp>
      <p:sp>
        <p:nvSpPr>
          <p:cNvPr id="300" name="Google Shape;300;p44"/>
          <p:cNvSpPr txBox="1"/>
          <p:nvPr>
            <p:ph idx="3" type="body"/>
          </p:nvPr>
        </p:nvSpPr>
        <p:spPr>
          <a:xfrm>
            <a:off x="5878500" y="1764600"/>
            <a:ext cx="2536800" cy="312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Eg1.  SoF = 166.9 m</a:t>
            </a:r>
            <a:r>
              <a:rPr b="0" baseline="30000" lang="en" sz="1100">
                <a:latin typeface="Chakra Petch"/>
                <a:ea typeface="Chakra Petch"/>
                <a:cs typeface="Chakra Petch"/>
                <a:sym typeface="Chakra Petch"/>
              </a:rPr>
              <a:t>2 </a:t>
            </a:r>
            <a:r>
              <a:rPr b="0" lang="en" sz="1100">
                <a:latin typeface="Chakra Petch"/>
                <a:ea typeface="Chakra Petch"/>
                <a:cs typeface="Chakra Petch"/>
                <a:sym typeface="Chakra Petch"/>
              </a:rPr>
              <a:t>  Result: Success</a:t>
            </a:r>
            <a:endParaRPr b="0">
              <a:latin typeface="Chakra Petch"/>
              <a:ea typeface="Chakra Petch"/>
              <a:cs typeface="Chakra Petch"/>
              <a:sym typeface="Chakra Petch"/>
            </a:endParaRPr>
          </a:p>
          <a:p>
            <a:pPr indent="0" lvl="0" marL="457200" rtl="0" algn="l">
              <a:lnSpc>
                <a:spcPct val="100000"/>
              </a:lnSpc>
              <a:spcBef>
                <a:spcPts val="0"/>
              </a:spcBef>
              <a:spcAft>
                <a:spcPts val="0"/>
              </a:spcAft>
              <a:buNone/>
            </a:pPr>
            <a:r>
              <a:t/>
            </a:r>
            <a:endParaRPr b="0">
              <a:latin typeface="Chakra Petch"/>
              <a:ea typeface="Chakra Petch"/>
              <a:cs typeface="Chakra Petch"/>
              <a:sym typeface="Chakra Petch"/>
            </a:endParaRPr>
          </a:p>
        </p:txBody>
      </p:sp>
      <p:pic>
        <p:nvPicPr>
          <p:cNvPr id="301" name="Google Shape;301;p44"/>
          <p:cNvPicPr preferRelativeResize="0"/>
          <p:nvPr/>
        </p:nvPicPr>
        <p:blipFill>
          <a:blip r:embed="rId3">
            <a:alphaModFix/>
          </a:blip>
          <a:stretch>
            <a:fillRect/>
          </a:stretch>
        </p:blipFill>
        <p:spPr>
          <a:xfrm>
            <a:off x="115925" y="1969150"/>
            <a:ext cx="3839499" cy="3081325"/>
          </a:xfrm>
          <a:prstGeom prst="rect">
            <a:avLst/>
          </a:prstGeom>
          <a:noFill/>
          <a:ln>
            <a:noFill/>
          </a:ln>
        </p:spPr>
      </p:pic>
      <p:pic>
        <p:nvPicPr>
          <p:cNvPr id="302" name="Google Shape;302;p44"/>
          <p:cNvPicPr preferRelativeResize="0"/>
          <p:nvPr/>
        </p:nvPicPr>
        <p:blipFill>
          <a:blip r:embed="rId4">
            <a:alphaModFix/>
          </a:blip>
          <a:stretch>
            <a:fillRect/>
          </a:stretch>
        </p:blipFill>
        <p:spPr>
          <a:xfrm>
            <a:off x="4828550" y="1969150"/>
            <a:ext cx="4188987" cy="3081325"/>
          </a:xfrm>
          <a:prstGeom prst="rect">
            <a:avLst/>
          </a:prstGeom>
          <a:noFill/>
          <a:ln>
            <a:noFill/>
          </a:ln>
        </p:spPr>
      </p:pic>
      <p:cxnSp>
        <p:nvCxnSpPr>
          <p:cNvPr id="303" name="Google Shape;303;p44"/>
          <p:cNvCxnSpPr/>
          <p:nvPr/>
        </p:nvCxnSpPr>
        <p:spPr>
          <a:xfrm>
            <a:off x="4150338" y="3639000"/>
            <a:ext cx="483300" cy="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44"/>
          <p:cNvSpPr txBox="1"/>
          <p:nvPr/>
        </p:nvSpPr>
        <p:spPr>
          <a:xfrm>
            <a:off x="6370225" y="4553725"/>
            <a:ext cx="1070100" cy="415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i="1" lang="en" sz="1500">
                <a:solidFill>
                  <a:schemeClr val="dk1"/>
                </a:solidFill>
                <a:latin typeface="Times New Roman"/>
                <a:ea typeface="Times New Roman"/>
                <a:cs typeface="Times New Roman"/>
                <a:sym typeface="Times New Roman"/>
              </a:rPr>
              <a:t>A</a:t>
            </a:r>
            <a:r>
              <a:rPr baseline="-25000" i="1" lang="en" sz="1200">
                <a:solidFill>
                  <a:schemeClr val="dk1"/>
                </a:solidFill>
                <a:latin typeface="Times New Roman"/>
                <a:ea typeface="Times New Roman"/>
                <a:cs typeface="Times New Roman"/>
                <a:sym typeface="Times New Roman"/>
              </a:rPr>
              <a:t>far </a:t>
            </a:r>
            <a:endParaRPr/>
          </a:p>
        </p:txBody>
      </p:sp>
      <p:sp>
        <p:nvSpPr>
          <p:cNvPr id="305" name="Google Shape;305;p44"/>
          <p:cNvSpPr txBox="1"/>
          <p:nvPr/>
        </p:nvSpPr>
        <p:spPr>
          <a:xfrm>
            <a:off x="7440325" y="4473125"/>
            <a:ext cx="1070100" cy="415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i="1" lang="en" sz="1500">
                <a:solidFill>
                  <a:schemeClr val="dk1"/>
                </a:solidFill>
                <a:latin typeface="Times New Roman"/>
                <a:ea typeface="Times New Roman"/>
                <a:cs typeface="Times New Roman"/>
                <a:sym typeface="Times New Roman"/>
              </a:rPr>
              <a:t>A</a:t>
            </a:r>
            <a:r>
              <a:rPr baseline="-25000" i="1" lang="en" sz="1200">
                <a:solidFill>
                  <a:schemeClr val="dk1"/>
                </a:solidFill>
                <a:latin typeface="Times New Roman"/>
                <a:ea typeface="Times New Roman"/>
                <a:cs typeface="Times New Roman"/>
                <a:sym typeface="Times New Roman"/>
              </a:rPr>
              <a:t>close</a:t>
            </a:r>
            <a:r>
              <a:rPr baseline="-25000" i="1" lang="en" sz="1200">
                <a:solidFill>
                  <a:schemeClr val="dk1"/>
                </a:solidFill>
                <a:latin typeface="Times New Roman"/>
                <a:ea typeface="Times New Roman"/>
                <a:cs typeface="Times New Roman"/>
                <a:sym typeface="Times New Roman"/>
              </a:rPr>
              <a:t> </a:t>
            </a:r>
            <a:endParaRPr/>
          </a:p>
        </p:txBody>
      </p:sp>
      <p:cxnSp>
        <p:nvCxnSpPr>
          <p:cNvPr id="306" name="Google Shape;306;p44"/>
          <p:cNvCxnSpPr/>
          <p:nvPr/>
        </p:nvCxnSpPr>
        <p:spPr>
          <a:xfrm flipH="1">
            <a:off x="7122675" y="2561625"/>
            <a:ext cx="1796400" cy="1509000"/>
          </a:xfrm>
          <a:prstGeom prst="straightConnector1">
            <a:avLst/>
          </a:prstGeom>
          <a:noFill/>
          <a:ln cap="flat" cmpd="sng" w="9525">
            <a:solidFill>
              <a:schemeClr val="dk2"/>
            </a:solidFill>
            <a:prstDash val="dash"/>
            <a:round/>
            <a:headEnd len="med" w="med" type="none"/>
            <a:tailEnd len="med" w="med" type="none"/>
          </a:ln>
        </p:spPr>
      </p:cxnSp>
      <p:cxnSp>
        <p:nvCxnSpPr>
          <p:cNvPr id="307" name="Google Shape;307;p44"/>
          <p:cNvCxnSpPr/>
          <p:nvPr/>
        </p:nvCxnSpPr>
        <p:spPr>
          <a:xfrm>
            <a:off x="7216175" y="4006200"/>
            <a:ext cx="77700" cy="894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44"/>
          <p:cNvCxnSpPr/>
          <p:nvPr/>
        </p:nvCxnSpPr>
        <p:spPr>
          <a:xfrm flipH="1" rot="10800000">
            <a:off x="7194775" y="4094000"/>
            <a:ext cx="98400" cy="8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2.2</a:t>
            </a:r>
            <a:r>
              <a:rPr lang="en">
                <a:solidFill>
                  <a:srgbClr val="000000"/>
                </a:solidFill>
                <a:latin typeface="Chakra Petch"/>
                <a:ea typeface="Chakra Petch"/>
                <a:cs typeface="Chakra Petch"/>
                <a:sym typeface="Chakra Petch"/>
              </a:rPr>
              <a:t> Feature exploration</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314" name="Google Shape;314;p45"/>
          <p:cNvSpPr txBox="1"/>
          <p:nvPr>
            <p:ph idx="3" type="body"/>
          </p:nvPr>
        </p:nvSpPr>
        <p:spPr>
          <a:xfrm>
            <a:off x="181950" y="672000"/>
            <a:ext cx="7931400" cy="795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A few feature exploration reveals the significance of SoF, defender_box_count, and attacker_count to the sequence result.</a:t>
            </a:r>
            <a:endParaRPr b="0" sz="1100">
              <a:latin typeface="Chakra Petch"/>
              <a:ea typeface="Chakra Petch"/>
              <a:cs typeface="Chakra Petch"/>
              <a:sym typeface="Chakra Petch"/>
            </a:endParaRPr>
          </a:p>
        </p:txBody>
      </p:sp>
      <p:pic>
        <p:nvPicPr>
          <p:cNvPr id="315" name="Google Shape;315;p45"/>
          <p:cNvPicPr preferRelativeResize="0"/>
          <p:nvPr/>
        </p:nvPicPr>
        <p:blipFill>
          <a:blip r:embed="rId3">
            <a:alphaModFix/>
          </a:blip>
          <a:stretch>
            <a:fillRect/>
          </a:stretch>
        </p:blipFill>
        <p:spPr>
          <a:xfrm>
            <a:off x="181950" y="884675"/>
            <a:ext cx="3177999" cy="2115301"/>
          </a:xfrm>
          <a:prstGeom prst="rect">
            <a:avLst/>
          </a:prstGeom>
          <a:noFill/>
          <a:ln>
            <a:noFill/>
          </a:ln>
        </p:spPr>
      </p:pic>
      <p:pic>
        <p:nvPicPr>
          <p:cNvPr id="316" name="Google Shape;316;p45"/>
          <p:cNvPicPr preferRelativeResize="0"/>
          <p:nvPr/>
        </p:nvPicPr>
        <p:blipFill>
          <a:blip r:embed="rId4">
            <a:alphaModFix/>
          </a:blip>
          <a:stretch>
            <a:fillRect/>
          </a:stretch>
        </p:blipFill>
        <p:spPr>
          <a:xfrm>
            <a:off x="181950" y="2999975"/>
            <a:ext cx="3177999" cy="2115301"/>
          </a:xfrm>
          <a:prstGeom prst="rect">
            <a:avLst/>
          </a:prstGeom>
          <a:noFill/>
          <a:ln>
            <a:noFill/>
          </a:ln>
        </p:spPr>
      </p:pic>
      <p:pic>
        <p:nvPicPr>
          <p:cNvPr id="317" name="Google Shape;317;p45"/>
          <p:cNvPicPr preferRelativeResize="0"/>
          <p:nvPr/>
        </p:nvPicPr>
        <p:blipFill>
          <a:blip r:embed="rId5">
            <a:alphaModFix/>
          </a:blip>
          <a:stretch>
            <a:fillRect/>
          </a:stretch>
        </p:blipFill>
        <p:spPr>
          <a:xfrm>
            <a:off x="3558600" y="884675"/>
            <a:ext cx="3086852" cy="2115299"/>
          </a:xfrm>
          <a:prstGeom prst="rect">
            <a:avLst/>
          </a:prstGeom>
          <a:noFill/>
          <a:ln>
            <a:noFill/>
          </a:ln>
        </p:spPr>
      </p:pic>
      <p:pic>
        <p:nvPicPr>
          <p:cNvPr id="318" name="Google Shape;318;p45"/>
          <p:cNvPicPr preferRelativeResize="0"/>
          <p:nvPr/>
        </p:nvPicPr>
        <p:blipFill>
          <a:blip r:embed="rId6">
            <a:alphaModFix/>
          </a:blip>
          <a:stretch>
            <a:fillRect/>
          </a:stretch>
        </p:blipFill>
        <p:spPr>
          <a:xfrm>
            <a:off x="3801650" y="2999975"/>
            <a:ext cx="2843800" cy="211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idx="1" type="body"/>
          </p:nvPr>
        </p:nvSpPr>
        <p:spPr>
          <a:xfrm>
            <a:off x="285750" y="381647"/>
            <a:ext cx="8210700" cy="19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700"/>
              <a:buNone/>
            </a:pPr>
            <a:r>
              <a:rPr lang="en">
                <a:solidFill>
                  <a:srgbClr val="000000"/>
                </a:solidFill>
                <a:latin typeface="Chakra Petch"/>
                <a:ea typeface="Chakra Petch"/>
                <a:cs typeface="Chakra Petch"/>
                <a:sym typeface="Chakra Petch"/>
              </a:rPr>
              <a:t>3</a:t>
            </a:r>
            <a:r>
              <a:rPr lang="en">
                <a:solidFill>
                  <a:srgbClr val="000000"/>
                </a:solidFill>
                <a:latin typeface="Chakra Petch"/>
                <a:ea typeface="Chakra Petch"/>
                <a:cs typeface="Chakra Petch"/>
                <a:sym typeface="Chakra Petch"/>
              </a:rPr>
              <a:t> Models</a:t>
            </a:r>
            <a:endParaRPr>
              <a:latin typeface="Chakra Petch"/>
              <a:ea typeface="Chakra Petch"/>
              <a:cs typeface="Chakra Petch"/>
              <a:sym typeface="Chakra Petch"/>
            </a:endParaRPr>
          </a:p>
          <a:p>
            <a:pPr indent="0" lvl="0" marL="0" rtl="0" algn="l">
              <a:lnSpc>
                <a:spcPct val="100000"/>
              </a:lnSpc>
              <a:spcBef>
                <a:spcPts val="500"/>
              </a:spcBef>
              <a:spcAft>
                <a:spcPts val="0"/>
              </a:spcAft>
              <a:buClr>
                <a:schemeClr val="dk1"/>
              </a:buClr>
              <a:buSzPts val="1700"/>
              <a:buNone/>
            </a:pPr>
            <a:r>
              <a:t/>
            </a:r>
            <a:endParaRPr>
              <a:latin typeface="Chakra Petch"/>
              <a:ea typeface="Chakra Petch"/>
              <a:cs typeface="Chakra Petch"/>
              <a:sym typeface="Chakra Petch"/>
            </a:endParaRPr>
          </a:p>
        </p:txBody>
      </p:sp>
      <p:sp>
        <p:nvSpPr>
          <p:cNvPr id="324" name="Google Shape;324;p46"/>
          <p:cNvSpPr txBox="1"/>
          <p:nvPr>
            <p:ph idx="3" type="body"/>
          </p:nvPr>
        </p:nvSpPr>
        <p:spPr>
          <a:xfrm>
            <a:off x="144950" y="1337050"/>
            <a:ext cx="1907100" cy="297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 sz="1100">
                <a:latin typeface="Chakra Petch"/>
                <a:ea typeface="Chakra Petch"/>
                <a:cs typeface="Chakra Petch"/>
                <a:sym typeface="Chakra Petch"/>
              </a:rPr>
              <a:t>Using the variables mentioned as features, a few classification models were trained to reveal how much variance of the sequence result can be explained by contextual influences.</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t/>
            </a:r>
            <a:endParaRPr b="0" sz="1100">
              <a:latin typeface="Chakra Petch"/>
              <a:ea typeface="Chakra Petch"/>
              <a:cs typeface="Chakra Petch"/>
              <a:sym typeface="Chakra Petch"/>
            </a:endParaRPr>
          </a:p>
          <a:p>
            <a:pPr indent="0" lvl="0" marL="0" rtl="0" algn="l">
              <a:lnSpc>
                <a:spcPct val="100000"/>
              </a:lnSpc>
              <a:spcBef>
                <a:spcPts val="0"/>
              </a:spcBef>
              <a:spcAft>
                <a:spcPts val="0"/>
              </a:spcAft>
              <a:buNone/>
            </a:pPr>
            <a:r>
              <a:rPr b="0" lang="en" sz="1100">
                <a:latin typeface="Chakra Petch"/>
                <a:ea typeface="Chakra Petch"/>
                <a:cs typeface="Chakra Petch"/>
                <a:sym typeface="Chakra Petch"/>
              </a:rPr>
              <a:t>In the report on the right, label 1 represents success, label 0 represent unsuccess.</a:t>
            </a:r>
            <a:endParaRPr b="0" sz="1100">
              <a:latin typeface="Chakra Petch"/>
              <a:ea typeface="Chakra Petch"/>
              <a:cs typeface="Chakra Petch"/>
              <a:sym typeface="Chakra Petch"/>
            </a:endParaRPr>
          </a:p>
        </p:txBody>
      </p:sp>
      <p:pic>
        <p:nvPicPr>
          <p:cNvPr id="325" name="Google Shape;325;p46"/>
          <p:cNvPicPr preferRelativeResize="0"/>
          <p:nvPr/>
        </p:nvPicPr>
        <p:blipFill rotWithShape="1">
          <a:blip r:embed="rId3">
            <a:alphaModFix/>
          </a:blip>
          <a:srcRect b="0" l="0" r="0" t="6498"/>
          <a:stretch/>
        </p:blipFill>
        <p:spPr>
          <a:xfrm>
            <a:off x="2198725" y="737351"/>
            <a:ext cx="3108449" cy="1983325"/>
          </a:xfrm>
          <a:prstGeom prst="rect">
            <a:avLst/>
          </a:prstGeom>
          <a:noFill/>
          <a:ln>
            <a:noFill/>
          </a:ln>
        </p:spPr>
      </p:pic>
      <p:pic>
        <p:nvPicPr>
          <p:cNvPr id="326" name="Google Shape;326;p46"/>
          <p:cNvPicPr preferRelativeResize="0"/>
          <p:nvPr/>
        </p:nvPicPr>
        <p:blipFill>
          <a:blip r:embed="rId4">
            <a:alphaModFix/>
          </a:blip>
          <a:stretch>
            <a:fillRect/>
          </a:stretch>
        </p:blipFill>
        <p:spPr>
          <a:xfrm>
            <a:off x="5388000" y="751589"/>
            <a:ext cx="3055474" cy="1969085"/>
          </a:xfrm>
          <a:prstGeom prst="rect">
            <a:avLst/>
          </a:prstGeom>
          <a:noFill/>
          <a:ln>
            <a:noFill/>
          </a:ln>
        </p:spPr>
      </p:pic>
      <p:pic>
        <p:nvPicPr>
          <p:cNvPr id="327" name="Google Shape;327;p46"/>
          <p:cNvPicPr preferRelativeResize="0"/>
          <p:nvPr/>
        </p:nvPicPr>
        <p:blipFill>
          <a:blip r:embed="rId5">
            <a:alphaModFix/>
          </a:blip>
          <a:stretch>
            <a:fillRect/>
          </a:stretch>
        </p:blipFill>
        <p:spPr>
          <a:xfrm>
            <a:off x="2198725" y="2805000"/>
            <a:ext cx="3108449" cy="2027125"/>
          </a:xfrm>
          <a:prstGeom prst="rect">
            <a:avLst/>
          </a:prstGeom>
          <a:noFill/>
          <a:ln>
            <a:noFill/>
          </a:ln>
        </p:spPr>
      </p:pic>
      <p:pic>
        <p:nvPicPr>
          <p:cNvPr id="328" name="Google Shape;328;p46"/>
          <p:cNvPicPr preferRelativeResize="0"/>
          <p:nvPr/>
        </p:nvPicPr>
        <p:blipFill rotWithShape="1">
          <a:blip r:embed="rId6">
            <a:alphaModFix/>
          </a:blip>
          <a:srcRect b="0" l="0" r="0" t="0"/>
          <a:stretch/>
        </p:blipFill>
        <p:spPr>
          <a:xfrm>
            <a:off x="5388000" y="2805000"/>
            <a:ext cx="3055467" cy="202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