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350" r:id="rId3"/>
    <p:sldId id="337" r:id="rId4"/>
    <p:sldId id="333" r:id="rId5"/>
    <p:sldId id="334" r:id="rId6"/>
    <p:sldId id="335" r:id="rId7"/>
    <p:sldId id="336" r:id="rId8"/>
    <p:sldId id="341" r:id="rId9"/>
    <p:sldId id="338" r:id="rId10"/>
    <p:sldId id="339" r:id="rId11"/>
    <p:sldId id="340" r:id="rId12"/>
    <p:sldId id="342" r:id="rId13"/>
    <p:sldId id="345" r:id="rId14"/>
    <p:sldId id="347" r:id="rId15"/>
    <p:sldId id="346" r:id="rId16"/>
    <p:sldId id="348" r:id="rId17"/>
    <p:sldId id="343" r:id="rId18"/>
    <p:sldId id="349" r:id="rId19"/>
    <p:sldId id="34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124FB-C266-4E44-994E-8F38BED1630E}" v="32" dt="2024-02-07T03:35:20.670"/>
    <p1510:client id="{B9E987C9-A0E6-42DF-BED7-5059291A3875}" v="556" dt="2024-02-06T19:39:54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Halpern" userId="bc3f98f247be2ea5" providerId="LiveId" clId="{B9E987C9-A0E6-42DF-BED7-5059291A3875}"/>
    <pc:docChg chg="undo custSel addSld delSld modSld sldOrd modMainMaster">
      <pc:chgData name="Pablo Halpern" userId="bc3f98f247be2ea5" providerId="LiveId" clId="{B9E987C9-A0E6-42DF-BED7-5059291A3875}" dt="2024-02-06T19:39:54.661" v="4027" actId="20577"/>
      <pc:docMkLst>
        <pc:docMk/>
      </pc:docMkLst>
      <pc:sldChg chg="addSp delSp modSp mod">
        <pc:chgData name="Pablo Halpern" userId="bc3f98f247be2ea5" providerId="LiveId" clId="{B9E987C9-A0E6-42DF-BED7-5059291A3875}" dt="2024-02-06T18:51:32.330" v="3815" actId="1076"/>
        <pc:sldMkLst>
          <pc:docMk/>
          <pc:sldMk cId="3821774997" sldId="328"/>
        </pc:sldMkLst>
        <pc:picChg chg="del">
          <ac:chgData name="Pablo Halpern" userId="bc3f98f247be2ea5" providerId="LiveId" clId="{B9E987C9-A0E6-42DF-BED7-5059291A3875}" dt="2024-02-06T18:50:29.752" v="3808" actId="478"/>
          <ac:picMkLst>
            <pc:docMk/>
            <pc:sldMk cId="3821774997" sldId="328"/>
            <ac:picMk id="9" creationId="{5266FFA0-1CF9-AB82-771E-A0AAF98F4CF5}"/>
          </ac:picMkLst>
        </pc:picChg>
        <pc:picChg chg="add mod">
          <ac:chgData name="Pablo Halpern" userId="bc3f98f247be2ea5" providerId="LiveId" clId="{B9E987C9-A0E6-42DF-BED7-5059291A3875}" dt="2024-02-06T18:51:32.330" v="3815" actId="1076"/>
          <ac:picMkLst>
            <pc:docMk/>
            <pc:sldMk cId="3821774997" sldId="328"/>
            <ac:picMk id="11" creationId="{BBFC2A6B-F264-9634-E65E-5E373EC938A5}"/>
          </ac:picMkLst>
        </pc:picChg>
      </pc:sldChg>
      <pc:sldChg chg="modSp mod">
        <pc:chgData name="Pablo Halpern" userId="bc3f98f247be2ea5" providerId="LiveId" clId="{B9E987C9-A0E6-42DF-BED7-5059291A3875}" dt="2024-02-06T18:53:28.739" v="3853" actId="20577"/>
        <pc:sldMkLst>
          <pc:docMk/>
          <pc:sldMk cId="4099060423" sldId="330"/>
        </pc:sldMkLst>
        <pc:spChg chg="mod">
          <ac:chgData name="Pablo Halpern" userId="bc3f98f247be2ea5" providerId="LiveId" clId="{B9E987C9-A0E6-42DF-BED7-5059291A3875}" dt="2024-02-06T18:53:28.739" v="3853" actId="20577"/>
          <ac:spMkLst>
            <pc:docMk/>
            <pc:sldMk cId="4099060423" sldId="330"/>
            <ac:spMk id="2" creationId="{7048A028-7578-DE07-2BFF-76E952AE1813}"/>
          </ac:spMkLst>
        </pc:spChg>
      </pc:sldChg>
      <pc:sldChg chg="addSp modSp mod modAnim">
        <pc:chgData name="Pablo Halpern" userId="bc3f98f247be2ea5" providerId="LiveId" clId="{B9E987C9-A0E6-42DF-BED7-5059291A3875}" dt="2024-02-06T18:56:21.718" v="3876"/>
        <pc:sldMkLst>
          <pc:docMk/>
          <pc:sldMk cId="3668455793" sldId="331"/>
        </pc:sldMkLst>
        <pc:spChg chg="add mod">
          <ac:chgData name="Pablo Halpern" userId="bc3f98f247be2ea5" providerId="LiveId" clId="{B9E987C9-A0E6-42DF-BED7-5059291A3875}" dt="2024-02-06T18:56:18.212" v="3875" actId="14100"/>
          <ac:spMkLst>
            <pc:docMk/>
            <pc:sldMk cId="3668455793" sldId="331"/>
            <ac:spMk id="8" creationId="{BCD23B37-5D94-1958-9D6B-E6302A4A1B87}"/>
          </ac:spMkLst>
        </pc:spChg>
      </pc:sldChg>
      <pc:sldChg chg="del">
        <pc:chgData name="Pablo Halpern" userId="bc3f98f247be2ea5" providerId="LiveId" clId="{B9E987C9-A0E6-42DF-BED7-5059291A3875}" dt="2024-02-06T16:35:43.888" v="1082" actId="2696"/>
        <pc:sldMkLst>
          <pc:docMk/>
          <pc:sldMk cId="4268050047" sldId="332"/>
        </pc:sldMkLst>
      </pc:sldChg>
      <pc:sldChg chg="addSp modSp new mod modAnim">
        <pc:chgData name="Pablo Halpern" userId="bc3f98f247be2ea5" providerId="LiveId" clId="{B9E987C9-A0E6-42DF-BED7-5059291A3875}" dt="2024-02-06T16:44:59.400" v="1145" actId="20577"/>
        <pc:sldMkLst>
          <pc:docMk/>
          <pc:sldMk cId="3921086705" sldId="333"/>
        </pc:sldMkLst>
        <pc:spChg chg="mod">
          <ac:chgData name="Pablo Halpern" userId="bc3f98f247be2ea5" providerId="LiveId" clId="{B9E987C9-A0E6-42DF-BED7-5059291A3875}" dt="2024-02-06T01:20:21.277" v="29" actId="2711"/>
          <ac:spMkLst>
            <pc:docMk/>
            <pc:sldMk cId="3921086705" sldId="333"/>
            <ac:spMk id="2" creationId="{74C567A4-B6BC-5A0F-2F58-010CCF4E66C6}"/>
          </ac:spMkLst>
        </pc:spChg>
        <pc:spChg chg="mod">
          <ac:chgData name="Pablo Halpern" userId="bc3f98f247be2ea5" providerId="LiveId" clId="{B9E987C9-A0E6-42DF-BED7-5059291A3875}" dt="2024-02-06T16:35:31.911" v="1080" actId="20577"/>
          <ac:spMkLst>
            <pc:docMk/>
            <pc:sldMk cId="3921086705" sldId="333"/>
            <ac:spMk id="3" creationId="{DA9E5515-89B4-2624-46C2-11A0074B9D3F}"/>
          </ac:spMkLst>
        </pc:spChg>
        <pc:spChg chg="mod">
          <ac:chgData name="Pablo Halpern" userId="bc3f98f247be2ea5" providerId="LiveId" clId="{B9E987C9-A0E6-42DF-BED7-5059291A3875}" dt="2024-02-06T16:05:53.536" v="833" actId="1076"/>
          <ac:spMkLst>
            <pc:docMk/>
            <pc:sldMk cId="3921086705" sldId="333"/>
            <ac:spMk id="5" creationId="{CE0A5D9B-B9CF-E9BF-26FF-455EAAFBAC40}"/>
          </ac:spMkLst>
        </pc:spChg>
        <pc:spChg chg="add mod">
          <ac:chgData name="Pablo Halpern" userId="bc3f98f247be2ea5" providerId="LiveId" clId="{B9E987C9-A0E6-42DF-BED7-5059291A3875}" dt="2024-02-06T16:44:59.400" v="1145" actId="20577"/>
          <ac:spMkLst>
            <pc:docMk/>
            <pc:sldMk cId="3921086705" sldId="333"/>
            <ac:spMk id="7" creationId="{5CE4EFBF-33A9-93E5-63ED-7B0A5A94854A}"/>
          </ac:spMkLst>
        </pc:spChg>
        <pc:spChg chg="add mod">
          <ac:chgData name="Pablo Halpern" userId="bc3f98f247be2ea5" providerId="LiveId" clId="{B9E987C9-A0E6-42DF-BED7-5059291A3875}" dt="2024-02-06T16:06:12.798" v="848" actId="1036"/>
          <ac:spMkLst>
            <pc:docMk/>
            <pc:sldMk cId="3921086705" sldId="333"/>
            <ac:spMk id="8" creationId="{28DA4A24-BE09-9B84-DA02-2B9A9C14A745}"/>
          </ac:spMkLst>
        </pc:spChg>
        <pc:spChg chg="add mod">
          <ac:chgData name="Pablo Halpern" userId="bc3f98f247be2ea5" providerId="LiveId" clId="{B9E987C9-A0E6-42DF-BED7-5059291A3875}" dt="2024-02-06T16:06:19.102" v="856" actId="1036"/>
          <ac:spMkLst>
            <pc:docMk/>
            <pc:sldMk cId="3921086705" sldId="333"/>
            <ac:spMk id="9" creationId="{C2EF6C13-0965-7BCD-20AB-153F1FE6B172}"/>
          </ac:spMkLst>
        </pc:spChg>
        <pc:spChg chg="add mod">
          <ac:chgData name="Pablo Halpern" userId="bc3f98f247be2ea5" providerId="LiveId" clId="{B9E987C9-A0E6-42DF-BED7-5059291A3875}" dt="2024-02-06T16:06:48.342" v="877" actId="1036"/>
          <ac:spMkLst>
            <pc:docMk/>
            <pc:sldMk cId="3921086705" sldId="333"/>
            <ac:spMk id="10" creationId="{7FDFF3FD-B1E8-7B01-13D5-BA403A90F927}"/>
          </ac:spMkLst>
        </pc:spChg>
        <pc:spChg chg="add mod">
          <ac:chgData name="Pablo Halpern" userId="bc3f98f247be2ea5" providerId="LiveId" clId="{B9E987C9-A0E6-42DF-BED7-5059291A3875}" dt="2024-02-06T16:35:36.989" v="1081" actId="1076"/>
          <ac:spMkLst>
            <pc:docMk/>
            <pc:sldMk cId="3921086705" sldId="333"/>
            <ac:spMk id="11" creationId="{CA3569D8-814E-6B05-9CE2-4BD63B392607}"/>
          </ac:spMkLst>
        </pc:spChg>
        <pc:spChg chg="add mod">
          <ac:chgData name="Pablo Halpern" userId="bc3f98f247be2ea5" providerId="LiveId" clId="{B9E987C9-A0E6-42DF-BED7-5059291A3875}" dt="2024-02-06T16:07:03.095" v="886" actId="1036"/>
          <ac:spMkLst>
            <pc:docMk/>
            <pc:sldMk cId="3921086705" sldId="333"/>
            <ac:spMk id="12" creationId="{CFCCAFAD-76F6-82D8-3159-F57E10EB11E9}"/>
          </ac:spMkLst>
        </pc:spChg>
      </pc:sldChg>
      <pc:sldChg chg="addSp delSp modSp add mod modAnim">
        <pc:chgData name="Pablo Halpern" userId="bc3f98f247be2ea5" providerId="LiveId" clId="{B9E987C9-A0E6-42DF-BED7-5059291A3875}" dt="2024-02-06T19:16:11.267" v="4007"/>
        <pc:sldMkLst>
          <pc:docMk/>
          <pc:sldMk cId="631132711" sldId="334"/>
        </pc:sldMkLst>
        <pc:spChg chg="mod">
          <ac:chgData name="Pablo Halpern" userId="bc3f98f247be2ea5" providerId="LiveId" clId="{B9E987C9-A0E6-42DF-BED7-5059291A3875}" dt="2024-02-06T01:43:04.275" v="415" actId="2711"/>
          <ac:spMkLst>
            <pc:docMk/>
            <pc:sldMk cId="631132711" sldId="334"/>
            <ac:spMk id="2" creationId="{74C567A4-B6BC-5A0F-2F58-010CCF4E66C6}"/>
          </ac:spMkLst>
        </pc:spChg>
        <pc:spChg chg="mod">
          <ac:chgData name="Pablo Halpern" userId="bc3f98f247be2ea5" providerId="LiveId" clId="{B9E987C9-A0E6-42DF-BED7-5059291A3875}" dt="2024-02-06T16:36:08.383" v="1093" actId="20577"/>
          <ac:spMkLst>
            <pc:docMk/>
            <pc:sldMk cId="631132711" sldId="334"/>
            <ac:spMk id="3" creationId="{DA9E5515-89B4-2624-46C2-11A0074B9D3F}"/>
          </ac:spMkLst>
        </pc:spChg>
        <pc:spChg chg="mod">
          <ac:chgData name="Pablo Halpern" userId="bc3f98f247be2ea5" providerId="LiveId" clId="{B9E987C9-A0E6-42DF-BED7-5059291A3875}" dt="2024-02-06T16:05:22.670" v="829" actId="1076"/>
          <ac:spMkLst>
            <pc:docMk/>
            <pc:sldMk cId="631132711" sldId="334"/>
            <ac:spMk id="5" creationId="{CE0A5D9B-B9CF-E9BF-26FF-455EAAFBAC40}"/>
          </ac:spMkLst>
        </pc:spChg>
        <pc:spChg chg="mod">
          <ac:chgData name="Pablo Halpern" userId="bc3f98f247be2ea5" providerId="LiveId" clId="{B9E987C9-A0E6-42DF-BED7-5059291A3875}" dt="2024-02-06T19:15:08.898" v="4006" actId="207"/>
          <ac:spMkLst>
            <pc:docMk/>
            <pc:sldMk cId="631132711" sldId="334"/>
            <ac:spMk id="7" creationId="{5CE4EFBF-33A9-93E5-63ED-7B0A5A94854A}"/>
          </ac:spMkLst>
        </pc:spChg>
        <pc:spChg chg="mod">
          <ac:chgData name="Pablo Halpern" userId="bc3f98f247be2ea5" providerId="LiveId" clId="{B9E987C9-A0E6-42DF-BED7-5059291A3875}" dt="2024-02-06T01:46:28.556" v="439"/>
          <ac:spMkLst>
            <pc:docMk/>
            <pc:sldMk cId="631132711" sldId="334"/>
            <ac:spMk id="10" creationId="{7FDFF3FD-B1E8-7B01-13D5-BA403A90F927}"/>
          </ac:spMkLst>
        </pc:spChg>
        <pc:spChg chg="mod">
          <ac:chgData name="Pablo Halpern" userId="bc3f98f247be2ea5" providerId="LiveId" clId="{B9E987C9-A0E6-42DF-BED7-5059291A3875}" dt="2024-02-06T16:36:13.262" v="1094" actId="1076"/>
          <ac:spMkLst>
            <pc:docMk/>
            <pc:sldMk cId="631132711" sldId="334"/>
            <ac:spMk id="11" creationId="{CA3569D8-814E-6B05-9CE2-4BD63B392607}"/>
          </ac:spMkLst>
        </pc:spChg>
        <pc:spChg chg="mod">
          <ac:chgData name="Pablo Halpern" userId="bc3f98f247be2ea5" providerId="LiveId" clId="{B9E987C9-A0E6-42DF-BED7-5059291A3875}" dt="2024-02-06T01:56:30.783" v="514" actId="1037"/>
          <ac:spMkLst>
            <pc:docMk/>
            <pc:sldMk cId="631132711" sldId="334"/>
            <ac:spMk id="12" creationId="{CFCCAFAD-76F6-82D8-3159-F57E10EB11E9}"/>
          </ac:spMkLst>
        </pc:spChg>
        <pc:spChg chg="add del mod">
          <ac:chgData name="Pablo Halpern" userId="bc3f98f247be2ea5" providerId="LiveId" clId="{B9E987C9-A0E6-42DF-BED7-5059291A3875}" dt="2024-02-06T14:45:45.241" v="638" actId="478"/>
          <ac:spMkLst>
            <pc:docMk/>
            <pc:sldMk cId="631132711" sldId="334"/>
            <ac:spMk id="13" creationId="{F9975841-537F-5AB1-BFBB-BDB3C761D70E}"/>
          </ac:spMkLst>
        </pc:spChg>
        <pc:spChg chg="add del">
          <ac:chgData name="Pablo Halpern" userId="bc3f98f247be2ea5" providerId="LiveId" clId="{B9E987C9-A0E6-42DF-BED7-5059291A3875}" dt="2024-02-06T14:45:55.018" v="640" actId="478"/>
          <ac:spMkLst>
            <pc:docMk/>
            <pc:sldMk cId="631132711" sldId="334"/>
            <ac:spMk id="14" creationId="{0E93D6FA-7864-B4D0-499E-4B31A3EC45F8}"/>
          </ac:spMkLst>
        </pc:spChg>
        <pc:spChg chg="add mod">
          <ac:chgData name="Pablo Halpern" userId="bc3f98f247be2ea5" providerId="LiveId" clId="{B9E987C9-A0E6-42DF-BED7-5059291A3875}" dt="2024-02-06T15:30:13.407" v="813" actId="207"/>
          <ac:spMkLst>
            <pc:docMk/>
            <pc:sldMk cId="631132711" sldId="334"/>
            <ac:spMk id="15" creationId="{851FCFAE-3D22-4E5D-5E7D-F7FB93FF8C1D}"/>
          </ac:spMkLst>
        </pc:spChg>
        <pc:spChg chg="add mod">
          <ac:chgData name="Pablo Halpern" userId="bc3f98f247be2ea5" providerId="LiveId" clId="{B9E987C9-A0E6-42DF-BED7-5059291A3875}" dt="2024-02-06T15:14:15.362" v="729" actId="208"/>
          <ac:spMkLst>
            <pc:docMk/>
            <pc:sldMk cId="631132711" sldId="334"/>
            <ac:spMk id="16" creationId="{5015E799-F62B-9B46-5C13-5F015DB8F96F}"/>
          </ac:spMkLst>
        </pc:spChg>
        <pc:spChg chg="add mod">
          <ac:chgData name="Pablo Halpern" userId="bc3f98f247be2ea5" providerId="LiveId" clId="{B9E987C9-A0E6-42DF-BED7-5059291A3875}" dt="2024-02-06T15:16:09.876" v="763" actId="14100"/>
          <ac:spMkLst>
            <pc:docMk/>
            <pc:sldMk cId="631132711" sldId="334"/>
            <ac:spMk id="17" creationId="{10A2D721-109D-C4F5-4DF3-E18608291955}"/>
          </ac:spMkLst>
        </pc:spChg>
        <pc:spChg chg="add mod">
          <ac:chgData name="Pablo Halpern" userId="bc3f98f247be2ea5" providerId="LiveId" clId="{B9E987C9-A0E6-42DF-BED7-5059291A3875}" dt="2024-02-06T15:17:08.074" v="772" actId="20577"/>
          <ac:spMkLst>
            <pc:docMk/>
            <pc:sldMk cId="631132711" sldId="334"/>
            <ac:spMk id="18" creationId="{D21FAE41-1554-E982-BAE8-F85257F2260A}"/>
          </ac:spMkLst>
        </pc:spChg>
        <pc:spChg chg="add mod">
          <ac:chgData name="Pablo Halpern" userId="bc3f98f247be2ea5" providerId="LiveId" clId="{B9E987C9-A0E6-42DF-BED7-5059291A3875}" dt="2024-02-06T15:18:11.775" v="795" actId="14100"/>
          <ac:spMkLst>
            <pc:docMk/>
            <pc:sldMk cId="631132711" sldId="334"/>
            <ac:spMk id="19" creationId="{76959F5A-AC80-C3DD-EFF9-71246F44CDA7}"/>
          </ac:spMkLst>
        </pc:spChg>
      </pc:sldChg>
      <pc:sldChg chg="delSp modSp add mod delAnim modAnim">
        <pc:chgData name="Pablo Halpern" userId="bc3f98f247be2ea5" providerId="LiveId" clId="{B9E987C9-A0E6-42DF-BED7-5059291A3875}" dt="2024-02-06T19:18:07.197" v="4008"/>
        <pc:sldMkLst>
          <pc:docMk/>
          <pc:sldMk cId="196061235" sldId="335"/>
        </pc:sldMkLst>
        <pc:spChg chg="mod">
          <ac:chgData name="Pablo Halpern" userId="bc3f98f247be2ea5" providerId="LiveId" clId="{B9E987C9-A0E6-42DF-BED7-5059291A3875}" dt="2024-02-06T01:54:04.204" v="468" actId="20577"/>
          <ac:spMkLst>
            <pc:docMk/>
            <pc:sldMk cId="196061235" sldId="335"/>
            <ac:spMk id="2" creationId="{74C567A4-B6BC-5A0F-2F58-010CCF4E66C6}"/>
          </ac:spMkLst>
        </pc:spChg>
        <pc:spChg chg="mod">
          <ac:chgData name="Pablo Halpern" userId="bc3f98f247be2ea5" providerId="LiveId" clId="{B9E987C9-A0E6-42DF-BED7-5059291A3875}" dt="2024-02-06T16:36:34.085" v="1105" actId="20577"/>
          <ac:spMkLst>
            <pc:docMk/>
            <pc:sldMk cId="196061235" sldId="335"/>
            <ac:spMk id="3" creationId="{DA9E5515-89B4-2624-46C2-11A0074B9D3F}"/>
          </ac:spMkLst>
        </pc:spChg>
        <pc:spChg chg="mod">
          <ac:chgData name="Pablo Halpern" userId="bc3f98f247be2ea5" providerId="LiveId" clId="{B9E987C9-A0E6-42DF-BED7-5059291A3875}" dt="2024-02-06T16:26:20.177" v="1034" actId="1076"/>
          <ac:spMkLst>
            <pc:docMk/>
            <pc:sldMk cId="196061235" sldId="335"/>
            <ac:spMk id="5" creationId="{CE0A5D9B-B9CF-E9BF-26FF-455EAAFBAC40}"/>
          </ac:spMkLst>
        </pc:spChg>
        <pc:spChg chg="mod">
          <ac:chgData name="Pablo Halpern" userId="bc3f98f247be2ea5" providerId="LiveId" clId="{B9E987C9-A0E6-42DF-BED7-5059291A3875}" dt="2024-02-06T01:54:42.269" v="471" actId="207"/>
          <ac:spMkLst>
            <pc:docMk/>
            <pc:sldMk cId="196061235" sldId="335"/>
            <ac:spMk id="7" creationId="{5CE4EFBF-33A9-93E5-63ED-7B0A5A94854A}"/>
          </ac:spMkLst>
        </pc:spChg>
        <pc:spChg chg="mod">
          <ac:chgData name="Pablo Halpern" userId="bc3f98f247be2ea5" providerId="LiveId" clId="{B9E987C9-A0E6-42DF-BED7-5059291A3875}" dt="2024-02-06T01:58:06.118" v="536" actId="1076"/>
          <ac:spMkLst>
            <pc:docMk/>
            <pc:sldMk cId="196061235" sldId="335"/>
            <ac:spMk id="9" creationId="{C2EF6C13-0965-7BCD-20AB-153F1FE6B172}"/>
          </ac:spMkLst>
        </pc:spChg>
        <pc:spChg chg="mod">
          <ac:chgData name="Pablo Halpern" userId="bc3f98f247be2ea5" providerId="LiveId" clId="{B9E987C9-A0E6-42DF-BED7-5059291A3875}" dt="2024-02-06T16:36:43.549" v="1106" actId="1076"/>
          <ac:spMkLst>
            <pc:docMk/>
            <pc:sldMk cId="196061235" sldId="335"/>
            <ac:spMk id="11" creationId="{CA3569D8-814E-6B05-9CE2-4BD63B392607}"/>
          </ac:spMkLst>
        </pc:spChg>
        <pc:spChg chg="del">
          <ac:chgData name="Pablo Halpern" userId="bc3f98f247be2ea5" providerId="LiveId" clId="{B9E987C9-A0E6-42DF-BED7-5059291A3875}" dt="2024-02-06T01:55:12.933" v="473" actId="478"/>
          <ac:spMkLst>
            <pc:docMk/>
            <pc:sldMk cId="196061235" sldId="335"/>
            <ac:spMk id="12" creationId="{CFCCAFAD-76F6-82D8-3159-F57E10EB11E9}"/>
          </ac:spMkLst>
        </pc:spChg>
      </pc:sldChg>
      <pc:sldChg chg="addSp modSp add mod ord modAnim">
        <pc:chgData name="Pablo Halpern" userId="bc3f98f247be2ea5" providerId="LiveId" clId="{B9E987C9-A0E6-42DF-BED7-5059291A3875}" dt="2024-02-06T19:18:38.982" v="4009"/>
        <pc:sldMkLst>
          <pc:docMk/>
          <pc:sldMk cId="3635412018" sldId="336"/>
        </pc:sldMkLst>
        <pc:spChg chg="mod">
          <ac:chgData name="Pablo Halpern" userId="bc3f98f247be2ea5" providerId="LiveId" clId="{B9E987C9-A0E6-42DF-BED7-5059291A3875}" dt="2024-02-06T01:59:46.848" v="567" actId="6549"/>
          <ac:spMkLst>
            <pc:docMk/>
            <pc:sldMk cId="3635412018" sldId="336"/>
            <ac:spMk id="2" creationId="{74C567A4-B6BC-5A0F-2F58-010CCF4E66C6}"/>
          </ac:spMkLst>
        </pc:spChg>
        <pc:spChg chg="mod">
          <ac:chgData name="Pablo Halpern" userId="bc3f98f247be2ea5" providerId="LiveId" clId="{B9E987C9-A0E6-42DF-BED7-5059291A3875}" dt="2024-02-06T16:36:55.640" v="1117" actId="20577"/>
          <ac:spMkLst>
            <pc:docMk/>
            <pc:sldMk cId="3635412018" sldId="336"/>
            <ac:spMk id="3" creationId="{DA9E5515-89B4-2624-46C2-11A0074B9D3F}"/>
          </ac:spMkLst>
        </pc:spChg>
        <pc:spChg chg="mod">
          <ac:chgData name="Pablo Halpern" userId="bc3f98f247be2ea5" providerId="LiveId" clId="{B9E987C9-A0E6-42DF-BED7-5059291A3875}" dt="2024-02-06T16:07:50.177" v="887" actId="1076"/>
          <ac:spMkLst>
            <pc:docMk/>
            <pc:sldMk cId="3635412018" sldId="336"/>
            <ac:spMk id="5" creationId="{CE0A5D9B-B9CF-E9BF-26FF-455EAAFBAC40}"/>
          </ac:spMkLst>
        </pc:spChg>
        <pc:spChg chg="mod">
          <ac:chgData name="Pablo Halpern" userId="bc3f98f247be2ea5" providerId="LiveId" clId="{B9E987C9-A0E6-42DF-BED7-5059291A3875}" dt="2024-02-06T16:44:26.451" v="1137" actId="14100"/>
          <ac:spMkLst>
            <pc:docMk/>
            <pc:sldMk cId="3635412018" sldId="336"/>
            <ac:spMk id="7" creationId="{5CE4EFBF-33A9-93E5-63ED-7B0A5A94854A}"/>
          </ac:spMkLst>
        </pc:spChg>
        <pc:spChg chg="mod">
          <ac:chgData name="Pablo Halpern" userId="bc3f98f247be2ea5" providerId="LiveId" clId="{B9E987C9-A0E6-42DF-BED7-5059291A3875}" dt="2024-02-06T16:37:00.566" v="1118" actId="1076"/>
          <ac:spMkLst>
            <pc:docMk/>
            <pc:sldMk cId="3635412018" sldId="336"/>
            <ac:spMk id="11" creationId="{CA3569D8-814E-6B05-9CE2-4BD63B392607}"/>
          </ac:spMkLst>
        </pc:spChg>
        <pc:picChg chg="add mod">
          <ac:chgData name="Pablo Halpern" userId="bc3f98f247be2ea5" providerId="LiveId" clId="{B9E987C9-A0E6-42DF-BED7-5059291A3875}" dt="2024-02-06T02:04:37.391" v="617" actId="1076"/>
          <ac:picMkLst>
            <pc:docMk/>
            <pc:sldMk cId="3635412018" sldId="336"/>
            <ac:picMk id="14" creationId="{2AE5096A-B368-E8BD-1E6F-3893972203B1}"/>
          </ac:picMkLst>
        </pc:picChg>
      </pc:sldChg>
      <pc:sldChg chg="addSp delSp modSp add mod delAnim modAnim">
        <pc:chgData name="Pablo Halpern" userId="bc3f98f247be2ea5" providerId="LiveId" clId="{B9E987C9-A0E6-42DF-BED7-5059291A3875}" dt="2024-02-06T19:08:55.758" v="4001" actId="5793"/>
        <pc:sldMkLst>
          <pc:docMk/>
          <pc:sldMk cId="123175687" sldId="337"/>
        </pc:sldMkLst>
        <pc:spChg chg="mod">
          <ac:chgData name="Pablo Halpern" userId="bc3f98f247be2ea5" providerId="LiveId" clId="{B9E987C9-A0E6-42DF-BED7-5059291A3875}" dt="2024-02-06T19:08:55.758" v="4001" actId="5793"/>
          <ac:spMkLst>
            <pc:docMk/>
            <pc:sldMk cId="123175687" sldId="337"/>
            <ac:spMk id="2" creationId="{DE85875F-64A5-8A94-28C0-361D8E716D8B}"/>
          </ac:spMkLst>
        </pc:spChg>
        <pc:spChg chg="del">
          <ac:chgData name="Pablo Halpern" userId="bc3f98f247be2ea5" providerId="LiveId" clId="{B9E987C9-A0E6-42DF-BED7-5059291A3875}" dt="2024-02-06T16:15:41.841" v="897" actId="478"/>
          <ac:spMkLst>
            <pc:docMk/>
            <pc:sldMk cId="123175687" sldId="337"/>
            <ac:spMk id="3" creationId="{CDCDE624-84A4-F4CE-5042-95250DE36443}"/>
          </ac:spMkLst>
        </pc:spChg>
        <pc:spChg chg="mod">
          <ac:chgData name="Pablo Halpern" userId="bc3f98f247be2ea5" providerId="LiveId" clId="{B9E987C9-A0E6-42DF-BED7-5059291A3875}" dt="2024-02-06T16:16:34.076" v="899" actId="1076"/>
          <ac:spMkLst>
            <pc:docMk/>
            <pc:sldMk cId="123175687" sldId="337"/>
            <ac:spMk id="5" creationId="{51A3067C-B0F2-C8CD-48FD-9B8A63EE97D9}"/>
          </ac:spMkLst>
        </pc:spChg>
        <pc:spChg chg="mod">
          <ac:chgData name="Pablo Halpern" userId="bc3f98f247be2ea5" providerId="LiveId" clId="{B9E987C9-A0E6-42DF-BED7-5059291A3875}" dt="2024-02-06T18:59:07.236" v="3960" actId="403"/>
          <ac:spMkLst>
            <pc:docMk/>
            <pc:sldMk cId="123175687" sldId="337"/>
            <ac:spMk id="7" creationId="{3CD1B45A-6603-60A1-4D80-4707B5190B78}"/>
          </ac:spMkLst>
        </pc:spChg>
        <pc:spChg chg="mod">
          <ac:chgData name="Pablo Halpern" userId="bc3f98f247be2ea5" providerId="LiveId" clId="{B9E987C9-A0E6-42DF-BED7-5059291A3875}" dt="2024-02-06T19:00:00.507" v="3964" actId="108"/>
          <ac:spMkLst>
            <pc:docMk/>
            <pc:sldMk cId="123175687" sldId="337"/>
            <ac:spMk id="9" creationId="{41530013-3341-6E04-64F4-5A05A49A3CD2}"/>
          </ac:spMkLst>
        </pc:spChg>
        <pc:spChg chg="mod">
          <ac:chgData name="Pablo Halpern" userId="bc3f98f247be2ea5" providerId="LiveId" clId="{B9E987C9-A0E6-42DF-BED7-5059291A3875}" dt="2024-02-06T19:01:27.536" v="3968"/>
          <ac:spMkLst>
            <pc:docMk/>
            <pc:sldMk cId="123175687" sldId="337"/>
            <ac:spMk id="10" creationId="{0BDCF74B-9D15-E17F-8D5E-DAEA6588A2AC}"/>
          </ac:spMkLst>
        </pc:spChg>
        <pc:spChg chg="mod">
          <ac:chgData name="Pablo Halpern" userId="bc3f98f247be2ea5" providerId="LiveId" clId="{B9E987C9-A0E6-42DF-BED7-5059291A3875}" dt="2024-02-06T16:25:35.631" v="1033" actId="20577"/>
          <ac:spMkLst>
            <pc:docMk/>
            <pc:sldMk cId="123175687" sldId="337"/>
            <ac:spMk id="11" creationId="{3A8CDDCC-2A08-298E-3EF4-58D0C17A3648}"/>
          </ac:spMkLst>
        </pc:spChg>
        <pc:spChg chg="add del mod">
          <ac:chgData name="Pablo Halpern" userId="bc3f98f247be2ea5" providerId="LiveId" clId="{B9E987C9-A0E6-42DF-BED7-5059291A3875}" dt="2024-02-06T16:16:13.359" v="898" actId="478"/>
          <ac:spMkLst>
            <pc:docMk/>
            <pc:sldMk cId="123175687" sldId="337"/>
            <ac:spMk id="12" creationId="{046C7476-F96F-6CE3-6D7C-F921D0350ED5}"/>
          </ac:spMkLst>
        </pc:spChg>
        <pc:spChg chg="add mod ord">
          <ac:chgData name="Pablo Halpern" userId="bc3f98f247be2ea5" providerId="LiveId" clId="{B9E987C9-A0E6-42DF-BED7-5059291A3875}" dt="2024-02-06T16:50:48.705" v="1155" actId="20577"/>
          <ac:spMkLst>
            <pc:docMk/>
            <pc:sldMk cId="123175687" sldId="337"/>
            <ac:spMk id="13" creationId="{E18EDC83-997E-A2DF-732C-B11884A02279}"/>
          </ac:spMkLst>
        </pc:spChg>
        <pc:spChg chg="add del mod">
          <ac:chgData name="Pablo Halpern" userId="bc3f98f247be2ea5" providerId="LiveId" clId="{B9E987C9-A0E6-42DF-BED7-5059291A3875}" dt="2024-02-06T16:24:34.269" v="998" actId="478"/>
          <ac:spMkLst>
            <pc:docMk/>
            <pc:sldMk cId="123175687" sldId="337"/>
            <ac:spMk id="14" creationId="{67C134BF-5EAA-F72D-BF64-104B8B7565CF}"/>
          </ac:spMkLst>
        </pc:spChg>
        <pc:spChg chg="add mod">
          <ac:chgData name="Pablo Halpern" userId="bc3f98f247be2ea5" providerId="LiveId" clId="{B9E987C9-A0E6-42DF-BED7-5059291A3875}" dt="2024-02-06T16:33:41.900" v="1064" actId="1076"/>
          <ac:spMkLst>
            <pc:docMk/>
            <pc:sldMk cId="123175687" sldId="337"/>
            <ac:spMk id="15" creationId="{8C9BDBC8-EBAF-1F54-F8EA-9BAF56047C2E}"/>
          </ac:spMkLst>
        </pc:spChg>
        <pc:spChg chg="add mod">
          <ac:chgData name="Pablo Halpern" userId="bc3f98f247be2ea5" providerId="LiveId" clId="{B9E987C9-A0E6-42DF-BED7-5059291A3875}" dt="2024-02-06T16:25:12.924" v="1029" actId="113"/>
          <ac:spMkLst>
            <pc:docMk/>
            <pc:sldMk cId="123175687" sldId="337"/>
            <ac:spMk id="16" creationId="{45745658-00BD-570F-9CE0-1873F98F8EEA}"/>
          </ac:spMkLst>
        </pc:spChg>
      </pc:sldChg>
      <pc:sldChg chg="addSp modSp new mod modAnim">
        <pc:chgData name="Pablo Halpern" userId="bc3f98f247be2ea5" providerId="LiveId" clId="{B9E987C9-A0E6-42DF-BED7-5059291A3875}" dt="2024-02-06T19:20:00.472" v="4011" actId="114"/>
        <pc:sldMkLst>
          <pc:docMk/>
          <pc:sldMk cId="1447386353" sldId="338"/>
        </pc:sldMkLst>
        <pc:spChg chg="mod">
          <ac:chgData name="Pablo Halpern" userId="bc3f98f247be2ea5" providerId="LiveId" clId="{B9E987C9-A0E6-42DF-BED7-5059291A3875}" dt="2024-02-06T16:52:19.850" v="1179" actId="20577"/>
          <ac:spMkLst>
            <pc:docMk/>
            <pc:sldMk cId="1447386353" sldId="338"/>
            <ac:spMk id="2" creationId="{8686B369-1FD6-431C-DCA2-E5116916E981}"/>
          </ac:spMkLst>
        </pc:spChg>
        <pc:spChg chg="mod">
          <ac:chgData name="Pablo Halpern" userId="bc3f98f247be2ea5" providerId="LiveId" clId="{B9E987C9-A0E6-42DF-BED7-5059291A3875}" dt="2024-02-06T16:59:56.907" v="1470" actId="20577"/>
          <ac:spMkLst>
            <pc:docMk/>
            <pc:sldMk cId="1447386353" sldId="338"/>
            <ac:spMk id="3" creationId="{6339EF98-9CDE-A192-207A-5D4EBF7F12A7}"/>
          </ac:spMkLst>
        </pc:spChg>
        <pc:spChg chg="add mod">
          <ac:chgData name="Pablo Halpern" userId="bc3f98f247be2ea5" providerId="LiveId" clId="{B9E987C9-A0E6-42DF-BED7-5059291A3875}" dt="2024-02-06T19:20:00.472" v="4011" actId="114"/>
          <ac:spMkLst>
            <pc:docMk/>
            <pc:sldMk cId="1447386353" sldId="338"/>
            <ac:spMk id="7" creationId="{DAAD6917-2B91-4BAC-4DB5-D8E09F0C3388}"/>
          </ac:spMkLst>
        </pc:spChg>
      </pc:sldChg>
      <pc:sldChg chg="addSp modSp new mod modAnim">
        <pc:chgData name="Pablo Halpern" userId="bc3f98f247be2ea5" providerId="LiveId" clId="{B9E987C9-A0E6-42DF-BED7-5059291A3875}" dt="2024-02-06T18:08:10.790" v="2639" actId="14100"/>
        <pc:sldMkLst>
          <pc:docMk/>
          <pc:sldMk cId="2286328020" sldId="339"/>
        </pc:sldMkLst>
        <pc:spChg chg="mod">
          <ac:chgData name="Pablo Halpern" userId="bc3f98f247be2ea5" providerId="LiveId" clId="{B9E987C9-A0E6-42DF-BED7-5059291A3875}" dt="2024-02-06T17:05:01.724" v="1497" actId="2711"/>
          <ac:spMkLst>
            <pc:docMk/>
            <pc:sldMk cId="2286328020" sldId="339"/>
            <ac:spMk id="2" creationId="{FA67CD3D-AFBC-415F-1535-C0C00AC4A3B7}"/>
          </ac:spMkLst>
        </pc:spChg>
        <pc:spChg chg="mod">
          <ac:chgData name="Pablo Halpern" userId="bc3f98f247be2ea5" providerId="LiveId" clId="{B9E987C9-A0E6-42DF-BED7-5059291A3875}" dt="2024-02-06T17:08:58.130" v="1959" actId="20577"/>
          <ac:spMkLst>
            <pc:docMk/>
            <pc:sldMk cId="2286328020" sldId="339"/>
            <ac:spMk id="3" creationId="{B40711E0-D4B8-86D0-191C-C9D7FCFFB163}"/>
          </ac:spMkLst>
        </pc:spChg>
        <pc:spChg chg="add mod">
          <ac:chgData name="Pablo Halpern" userId="bc3f98f247be2ea5" providerId="LiveId" clId="{B9E987C9-A0E6-42DF-BED7-5059291A3875}" dt="2024-02-06T18:08:10.790" v="2639" actId="14100"/>
          <ac:spMkLst>
            <pc:docMk/>
            <pc:sldMk cId="2286328020" sldId="339"/>
            <ac:spMk id="7" creationId="{79B20A71-1590-E637-85E6-281D2DE6DE4E}"/>
          </ac:spMkLst>
        </pc:spChg>
      </pc:sldChg>
      <pc:sldChg chg="addSp modSp new mod modAnim">
        <pc:chgData name="Pablo Halpern" userId="bc3f98f247be2ea5" providerId="LiveId" clId="{B9E987C9-A0E6-42DF-BED7-5059291A3875}" dt="2024-02-06T18:07:38.732" v="2636" actId="14100"/>
        <pc:sldMkLst>
          <pc:docMk/>
          <pc:sldMk cId="3671618703" sldId="340"/>
        </pc:sldMkLst>
        <pc:spChg chg="mod">
          <ac:chgData name="Pablo Halpern" userId="bc3f98f247be2ea5" providerId="LiveId" clId="{B9E987C9-A0E6-42DF-BED7-5059291A3875}" dt="2024-02-06T17:28:01.691" v="2126" actId="20577"/>
          <ac:spMkLst>
            <pc:docMk/>
            <pc:sldMk cId="3671618703" sldId="340"/>
            <ac:spMk id="2" creationId="{3F83B71B-9D21-AC67-1CED-997416C75970}"/>
          </ac:spMkLst>
        </pc:spChg>
        <pc:spChg chg="mod">
          <ac:chgData name="Pablo Halpern" userId="bc3f98f247be2ea5" providerId="LiveId" clId="{B9E987C9-A0E6-42DF-BED7-5059291A3875}" dt="2024-02-06T17:38:41.127" v="2364" actId="2711"/>
          <ac:spMkLst>
            <pc:docMk/>
            <pc:sldMk cId="3671618703" sldId="340"/>
            <ac:spMk id="3" creationId="{19C8886F-DC1A-B5B4-0735-F604FE8A8DB3}"/>
          </ac:spMkLst>
        </pc:spChg>
        <pc:spChg chg="add mod">
          <ac:chgData name="Pablo Halpern" userId="bc3f98f247be2ea5" providerId="LiveId" clId="{B9E987C9-A0E6-42DF-BED7-5059291A3875}" dt="2024-02-06T18:07:38.732" v="2636" actId="14100"/>
          <ac:spMkLst>
            <pc:docMk/>
            <pc:sldMk cId="3671618703" sldId="340"/>
            <ac:spMk id="7" creationId="{846F8BA4-D2EE-5658-61B1-2616A1831090}"/>
          </ac:spMkLst>
        </pc:spChg>
        <pc:spChg chg="add mod">
          <ac:chgData name="Pablo Halpern" userId="bc3f98f247be2ea5" providerId="LiveId" clId="{B9E987C9-A0E6-42DF-BED7-5059291A3875}" dt="2024-02-06T18:07:38.732" v="2636" actId="14100"/>
          <ac:spMkLst>
            <pc:docMk/>
            <pc:sldMk cId="3671618703" sldId="340"/>
            <ac:spMk id="8" creationId="{D32F03FC-224D-4839-9F9C-2F0520F853D0}"/>
          </ac:spMkLst>
        </pc:spChg>
      </pc:sldChg>
      <pc:sldChg chg="addSp modSp new mod modAnim">
        <pc:chgData name="Pablo Halpern" userId="bc3f98f247be2ea5" providerId="LiveId" clId="{B9E987C9-A0E6-42DF-BED7-5059291A3875}" dt="2024-02-06T18:06:02.622" v="2630" actId="1035"/>
        <pc:sldMkLst>
          <pc:docMk/>
          <pc:sldMk cId="4243582073" sldId="341"/>
        </pc:sldMkLst>
        <pc:spChg chg="mod">
          <ac:chgData name="Pablo Halpern" userId="bc3f98f247be2ea5" providerId="LiveId" clId="{B9E987C9-A0E6-42DF-BED7-5059291A3875}" dt="2024-02-06T17:42:27.845" v="2380" actId="20577"/>
          <ac:spMkLst>
            <pc:docMk/>
            <pc:sldMk cId="4243582073" sldId="341"/>
            <ac:spMk id="2" creationId="{479ABF90-7414-C36D-39F1-08E4A3325A85}"/>
          </ac:spMkLst>
        </pc:spChg>
        <pc:spChg chg="mod">
          <ac:chgData name="Pablo Halpern" userId="bc3f98f247be2ea5" providerId="LiveId" clId="{B9E987C9-A0E6-42DF-BED7-5059291A3875}" dt="2024-02-06T18:05:53.679" v="2621" actId="20577"/>
          <ac:spMkLst>
            <pc:docMk/>
            <pc:sldMk cId="4243582073" sldId="341"/>
            <ac:spMk id="3" creationId="{98685680-DD3C-A212-BDA8-F1315BECC5F9}"/>
          </ac:spMkLst>
        </pc:spChg>
        <pc:spChg chg="add mod">
          <ac:chgData name="Pablo Halpern" userId="bc3f98f247be2ea5" providerId="LiveId" clId="{B9E987C9-A0E6-42DF-BED7-5059291A3875}" dt="2024-02-06T17:54:38.870" v="2546" actId="1076"/>
          <ac:spMkLst>
            <pc:docMk/>
            <pc:sldMk cId="4243582073" sldId="341"/>
            <ac:spMk id="7" creationId="{395AE34B-1372-C37F-0AEF-7F5ECC7433E1}"/>
          </ac:spMkLst>
        </pc:spChg>
        <pc:spChg chg="add mod">
          <ac:chgData name="Pablo Halpern" userId="bc3f98f247be2ea5" providerId="LiveId" clId="{B9E987C9-A0E6-42DF-BED7-5059291A3875}" dt="2024-02-06T18:05:39.085" v="2618" actId="1036"/>
          <ac:spMkLst>
            <pc:docMk/>
            <pc:sldMk cId="4243582073" sldId="341"/>
            <ac:spMk id="8" creationId="{BF6F4DE5-5A77-37E0-C96F-193F64E35868}"/>
          </ac:spMkLst>
        </pc:spChg>
        <pc:spChg chg="add mod">
          <ac:chgData name="Pablo Halpern" userId="bc3f98f247be2ea5" providerId="LiveId" clId="{B9E987C9-A0E6-42DF-BED7-5059291A3875}" dt="2024-02-06T18:06:02.622" v="2630" actId="1035"/>
          <ac:spMkLst>
            <pc:docMk/>
            <pc:sldMk cId="4243582073" sldId="341"/>
            <ac:spMk id="9" creationId="{DAFB1811-9BC2-BD35-1A39-AF67599FE3C2}"/>
          </ac:spMkLst>
        </pc:spChg>
      </pc:sldChg>
      <pc:sldChg chg="modSp new mod modAnim">
        <pc:chgData name="Pablo Halpern" userId="bc3f98f247be2ea5" providerId="LiveId" clId="{B9E987C9-A0E6-42DF-BED7-5059291A3875}" dt="2024-02-06T19:37:57.604" v="4020" actId="207"/>
        <pc:sldMkLst>
          <pc:docMk/>
          <pc:sldMk cId="2820269447" sldId="342"/>
        </pc:sldMkLst>
        <pc:spChg chg="mod">
          <ac:chgData name="Pablo Halpern" userId="bc3f98f247be2ea5" providerId="LiveId" clId="{B9E987C9-A0E6-42DF-BED7-5059291A3875}" dt="2024-02-06T18:33:49.807" v="2841" actId="20577"/>
          <ac:spMkLst>
            <pc:docMk/>
            <pc:sldMk cId="2820269447" sldId="342"/>
            <ac:spMk id="2" creationId="{944A9E62-3487-091C-576C-0C1427EB3203}"/>
          </ac:spMkLst>
        </pc:spChg>
        <pc:spChg chg="mod">
          <ac:chgData name="Pablo Halpern" userId="bc3f98f247be2ea5" providerId="LiveId" clId="{B9E987C9-A0E6-42DF-BED7-5059291A3875}" dt="2024-02-06T18:24:48.398" v="2759" actId="20577"/>
          <ac:spMkLst>
            <pc:docMk/>
            <pc:sldMk cId="2820269447" sldId="342"/>
            <ac:spMk id="3" creationId="{80698388-98EF-4F9A-21B5-9031F0590955}"/>
          </ac:spMkLst>
        </pc:spChg>
        <pc:spChg chg="mod">
          <ac:chgData name="Pablo Halpern" userId="bc3f98f247be2ea5" providerId="LiveId" clId="{B9E987C9-A0E6-42DF-BED7-5059291A3875}" dt="2024-02-06T19:37:57.604" v="4020" actId="207"/>
          <ac:spMkLst>
            <pc:docMk/>
            <pc:sldMk cId="2820269447" sldId="342"/>
            <ac:spMk id="4" creationId="{58DA0D27-B14C-3551-FB84-FB9AF644997F}"/>
          </ac:spMkLst>
        </pc:spChg>
        <pc:spChg chg="mod">
          <ac:chgData name="Pablo Halpern" userId="bc3f98f247be2ea5" providerId="LiveId" clId="{B9E987C9-A0E6-42DF-BED7-5059291A3875}" dt="2024-02-06T18:24:52.414" v="2764" actId="20577"/>
          <ac:spMkLst>
            <pc:docMk/>
            <pc:sldMk cId="2820269447" sldId="342"/>
            <ac:spMk id="5" creationId="{D34825CB-E923-D0CD-BA91-757E20E358BE}"/>
          </ac:spMkLst>
        </pc:spChg>
        <pc:spChg chg="mod">
          <ac:chgData name="Pablo Halpern" userId="bc3f98f247be2ea5" providerId="LiveId" clId="{B9E987C9-A0E6-42DF-BED7-5059291A3875}" dt="2024-02-06T19:37:52.311" v="4019" actId="207"/>
          <ac:spMkLst>
            <pc:docMk/>
            <pc:sldMk cId="2820269447" sldId="342"/>
            <ac:spMk id="6" creationId="{466A52DE-B28B-93CB-ADF1-BB2F9C65817F}"/>
          </ac:spMkLst>
        </pc:spChg>
      </pc:sldChg>
      <pc:sldChg chg="modSp new mod modAnim">
        <pc:chgData name="Pablo Halpern" userId="bc3f98f247be2ea5" providerId="LiveId" clId="{B9E987C9-A0E6-42DF-BED7-5059291A3875}" dt="2024-02-06T19:39:54.661" v="4027" actId="20577"/>
        <pc:sldMkLst>
          <pc:docMk/>
          <pc:sldMk cId="2461563572" sldId="343"/>
        </pc:sldMkLst>
        <pc:spChg chg="mod">
          <ac:chgData name="Pablo Halpern" userId="bc3f98f247be2ea5" providerId="LiveId" clId="{B9E987C9-A0E6-42DF-BED7-5059291A3875}" dt="2024-02-06T18:38:32.679" v="2922" actId="20577"/>
          <ac:spMkLst>
            <pc:docMk/>
            <pc:sldMk cId="2461563572" sldId="343"/>
            <ac:spMk id="2" creationId="{A648DEE5-544D-98D8-1B7C-50CEE3B43EAA}"/>
          </ac:spMkLst>
        </pc:spChg>
        <pc:spChg chg="mod">
          <ac:chgData name="Pablo Halpern" userId="bc3f98f247be2ea5" providerId="LiveId" clId="{B9E987C9-A0E6-42DF-BED7-5059291A3875}" dt="2024-02-06T19:39:54.661" v="4027" actId="20577"/>
          <ac:spMkLst>
            <pc:docMk/>
            <pc:sldMk cId="2461563572" sldId="343"/>
            <ac:spMk id="3" creationId="{12940BCE-F20E-E9E5-5156-40291AC4C2E9}"/>
          </ac:spMkLst>
        </pc:spChg>
      </pc:sldChg>
      <pc:sldChg chg="modSp new mod">
        <pc:chgData name="Pablo Halpern" userId="bc3f98f247be2ea5" providerId="LiveId" clId="{B9E987C9-A0E6-42DF-BED7-5059291A3875}" dt="2024-02-06T18:48:17.984" v="3738" actId="2711"/>
        <pc:sldMkLst>
          <pc:docMk/>
          <pc:sldMk cId="73974902" sldId="344"/>
        </pc:sldMkLst>
        <pc:spChg chg="mod">
          <ac:chgData name="Pablo Halpern" userId="bc3f98f247be2ea5" providerId="LiveId" clId="{B9E987C9-A0E6-42DF-BED7-5059291A3875}" dt="2024-02-06T18:45:21.786" v="3640" actId="20577"/>
          <ac:spMkLst>
            <pc:docMk/>
            <pc:sldMk cId="73974902" sldId="344"/>
            <ac:spMk id="2" creationId="{2AA562D4-9233-B144-D6F5-5CE330D797BE}"/>
          </ac:spMkLst>
        </pc:spChg>
        <pc:spChg chg="mod">
          <ac:chgData name="Pablo Halpern" userId="bc3f98f247be2ea5" providerId="LiveId" clId="{B9E987C9-A0E6-42DF-BED7-5059291A3875}" dt="2024-02-06T18:48:17.984" v="3738" actId="2711"/>
          <ac:spMkLst>
            <pc:docMk/>
            <pc:sldMk cId="73974902" sldId="344"/>
            <ac:spMk id="3" creationId="{42401843-555C-5113-4335-6E7D5D1E590F}"/>
          </ac:spMkLst>
        </pc:spChg>
      </pc:sldChg>
      <pc:sldChg chg="modSp new mod">
        <pc:chgData name="Pablo Halpern" userId="bc3f98f247be2ea5" providerId="LiveId" clId="{B9E987C9-A0E6-42DF-BED7-5059291A3875}" dt="2024-02-06T18:49:22.898" v="3807" actId="20577"/>
        <pc:sldMkLst>
          <pc:docMk/>
          <pc:sldMk cId="440387980" sldId="345"/>
        </pc:sldMkLst>
        <pc:spChg chg="mod">
          <ac:chgData name="Pablo Halpern" userId="bc3f98f247be2ea5" providerId="LiveId" clId="{B9E987C9-A0E6-42DF-BED7-5059291A3875}" dt="2024-02-06T18:49:22.898" v="3807" actId="20577"/>
          <ac:spMkLst>
            <pc:docMk/>
            <pc:sldMk cId="440387980" sldId="345"/>
            <ac:spMk id="2" creationId="{6CC366D1-7CD9-5D64-1564-2BAAB9F0AA00}"/>
          </ac:spMkLst>
        </pc:spChg>
      </pc:sldChg>
      <pc:sldMasterChg chg="modSp mod modSldLayout">
        <pc:chgData name="Pablo Halpern" userId="bc3f98f247be2ea5" providerId="LiveId" clId="{B9E987C9-A0E6-42DF-BED7-5059291A3875}" dt="2024-02-06T18:24:14.066" v="2730" actId="14100"/>
        <pc:sldMasterMkLst>
          <pc:docMk/>
          <pc:sldMasterMk cId="0" sldId="2147483648"/>
        </pc:sldMasterMkLst>
        <pc:spChg chg="mod">
          <ac:chgData name="Pablo Halpern" userId="bc3f98f247be2ea5" providerId="LiveId" clId="{B9E987C9-A0E6-42DF-BED7-5059291A3875}" dt="2024-02-06T01:21:29.301" v="32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 mod">
          <pc:chgData name="Pablo Halpern" userId="bc3f98f247be2ea5" providerId="LiveId" clId="{B9E987C9-A0E6-42DF-BED7-5059291A3875}" dt="2024-02-06T01:20:54.575" v="31" actId="242"/>
          <pc:sldLayoutMkLst>
            <pc:docMk/>
            <pc:sldMasterMk cId="0" sldId="2147483648"/>
            <pc:sldLayoutMk cId="0" sldId="2147483650"/>
          </pc:sldLayoutMkLst>
          <pc:spChg chg="mod">
            <ac:chgData name="Pablo Halpern" userId="bc3f98f247be2ea5" providerId="LiveId" clId="{B9E987C9-A0E6-42DF-BED7-5059291A3875}" dt="2024-02-06T01:20:54.575" v="3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  <pc:sldLayoutChg chg="modSp mod">
          <pc:chgData name="Pablo Halpern" userId="bc3f98f247be2ea5" providerId="LiveId" clId="{B9E987C9-A0E6-42DF-BED7-5059291A3875}" dt="2024-02-06T18:24:14.066" v="2730" actId="14100"/>
          <pc:sldLayoutMkLst>
            <pc:docMk/>
            <pc:sldMasterMk cId="0" sldId="2147483648"/>
            <pc:sldLayoutMk cId="0" sldId="2147483653"/>
          </pc:sldLayoutMkLst>
          <pc:spChg chg="mod">
            <ac:chgData name="Pablo Halpern" userId="bc3f98f247be2ea5" providerId="LiveId" clId="{B9E987C9-A0E6-42DF-BED7-5059291A3875}" dt="2024-02-06T18:23:08.235" v="2662" actId="1076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22.429" v="2692" actId="1035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4:14.066" v="2730" actId="1410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22.429" v="2692" actId="1035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4:14.066" v="2730" actId="1410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58.802" v="2729" actId="1036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58.802" v="2729" actId="1036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58.802" v="2729" actId="1036"/>
            <ac:spMkLst>
              <pc:docMk/>
              <pc:sldMasterMk cId="0" sldId="2147483648"/>
              <pc:sldLayoutMk cId="0" sldId="2147483653"/>
              <ac:spMk id="9" creationId="{00000000-0000-0000-0000-000000000000}"/>
            </ac:spMkLst>
          </pc:spChg>
        </pc:sldLayoutChg>
      </pc:sldMasterChg>
    </pc:docChg>
  </pc:docChgLst>
  <pc:docChgLst>
    <pc:chgData name="phalpern@newview.org" userId="00000000-0000-0000-bc3f-98f247be2ea5" providerId="LiveId" clId="{B9A124FB-C266-4E44-994E-8F38BED1630E}"/>
    <pc:docChg chg="undo custSel modSld">
      <pc:chgData name="phalpern@newview.org" userId="00000000-0000-0000-bc3f-98f247be2ea5" providerId="LiveId" clId="{B9A124FB-C266-4E44-994E-8F38BED1630E}" dt="2024-02-07T03:35:20.671" v="31" actId="14100"/>
      <pc:docMkLst>
        <pc:docMk/>
      </pc:docMkLst>
      <pc:sldChg chg="modSp">
        <pc:chgData name="phalpern@newview.org" userId="00000000-0000-0000-bc3f-98f247be2ea5" providerId="LiveId" clId="{B9A124FB-C266-4E44-994E-8F38BED1630E}" dt="2024-02-07T03:33:01.721" v="24" actId="20577"/>
        <pc:sldMkLst>
          <pc:docMk/>
          <pc:sldMk cId="1154681742" sldId="256"/>
        </pc:sldMkLst>
        <pc:spChg chg="mod">
          <ac:chgData name="phalpern@newview.org" userId="00000000-0000-0000-bc3f-98f247be2ea5" providerId="LiveId" clId="{B9A124FB-C266-4E44-994E-8F38BED1630E}" dt="2024-02-07T03:33:01.721" v="24" actId="20577"/>
          <ac:spMkLst>
            <pc:docMk/>
            <pc:sldMk cId="1154681742" sldId="256"/>
            <ac:spMk id="3" creationId="{2BC677BD-2EB8-1A6B-4DD2-15CE45CC4CCB}"/>
          </ac:spMkLst>
        </pc:spChg>
      </pc:sldChg>
      <pc:sldChg chg="modSp">
        <pc:chgData name="phalpern@newview.org" userId="00000000-0000-0000-bc3f-98f247be2ea5" providerId="LiveId" clId="{B9A124FB-C266-4E44-994E-8F38BED1630E}" dt="2024-02-07T03:33:54.510" v="26" actId="20577"/>
        <pc:sldMkLst>
          <pc:docMk/>
          <pc:sldMk cId="3921086705" sldId="333"/>
        </pc:sldMkLst>
        <pc:spChg chg="mod">
          <ac:chgData name="phalpern@newview.org" userId="00000000-0000-0000-bc3f-98f247be2ea5" providerId="LiveId" clId="{B9A124FB-C266-4E44-994E-8F38BED1630E}" dt="2024-02-07T03:33:54.510" v="26" actId="20577"/>
          <ac:spMkLst>
            <pc:docMk/>
            <pc:sldMk cId="3921086705" sldId="333"/>
            <ac:spMk id="3" creationId="{DA9E5515-89B4-2624-46C2-11A0074B9D3F}"/>
          </ac:spMkLst>
        </pc:spChg>
      </pc:sldChg>
      <pc:sldChg chg="modSp">
        <pc:chgData name="phalpern@newview.org" userId="00000000-0000-0000-bc3f-98f247be2ea5" providerId="LiveId" clId="{B9A124FB-C266-4E44-994E-8F38BED1630E}" dt="2024-02-07T03:34:18.150" v="27" actId="20577"/>
        <pc:sldMkLst>
          <pc:docMk/>
          <pc:sldMk cId="631132711" sldId="334"/>
        </pc:sldMkLst>
        <pc:spChg chg="mod">
          <ac:chgData name="phalpern@newview.org" userId="00000000-0000-0000-bc3f-98f247be2ea5" providerId="LiveId" clId="{B9A124FB-C266-4E44-994E-8F38BED1630E}" dt="2024-02-07T03:34:18.150" v="27" actId="20577"/>
          <ac:spMkLst>
            <pc:docMk/>
            <pc:sldMk cId="631132711" sldId="334"/>
            <ac:spMk id="3" creationId="{DA9E5515-89B4-2624-46C2-11A0074B9D3F}"/>
          </ac:spMkLst>
        </pc:spChg>
      </pc:sldChg>
      <pc:sldChg chg="modSp">
        <pc:chgData name="phalpern@newview.org" userId="00000000-0000-0000-bc3f-98f247be2ea5" providerId="LiveId" clId="{B9A124FB-C266-4E44-994E-8F38BED1630E}" dt="2024-02-07T03:34:43.262" v="28" actId="20577"/>
        <pc:sldMkLst>
          <pc:docMk/>
          <pc:sldMk cId="196061235" sldId="335"/>
        </pc:sldMkLst>
        <pc:spChg chg="mod">
          <ac:chgData name="phalpern@newview.org" userId="00000000-0000-0000-bc3f-98f247be2ea5" providerId="LiveId" clId="{B9A124FB-C266-4E44-994E-8F38BED1630E}" dt="2024-02-07T03:34:43.262" v="28" actId="20577"/>
          <ac:spMkLst>
            <pc:docMk/>
            <pc:sldMk cId="196061235" sldId="335"/>
            <ac:spMk id="3" creationId="{DA9E5515-89B4-2624-46C2-11A0074B9D3F}"/>
          </ac:spMkLst>
        </pc:spChg>
      </pc:sldChg>
      <pc:sldChg chg="modSp">
        <pc:chgData name="phalpern@newview.org" userId="00000000-0000-0000-bc3f-98f247be2ea5" providerId="LiveId" clId="{B9A124FB-C266-4E44-994E-8F38BED1630E}" dt="2024-02-07T03:35:20.671" v="31" actId="14100"/>
        <pc:sldMkLst>
          <pc:docMk/>
          <pc:sldMk cId="3635412018" sldId="336"/>
        </pc:sldMkLst>
        <pc:spChg chg="mod">
          <ac:chgData name="phalpern@newview.org" userId="00000000-0000-0000-bc3f-98f247be2ea5" providerId="LiveId" clId="{B9A124FB-C266-4E44-994E-8F38BED1630E}" dt="2024-02-07T03:35:20.671" v="31" actId="14100"/>
          <ac:spMkLst>
            <pc:docMk/>
            <pc:sldMk cId="3635412018" sldId="336"/>
            <ac:spMk id="3" creationId="{DA9E5515-89B4-2624-46C2-11A0074B9D3F}"/>
          </ac:spMkLst>
        </pc:spChg>
      </pc:sldChg>
      <pc:sldChg chg="modSp">
        <pc:chgData name="phalpern@newview.org" userId="00000000-0000-0000-bc3f-98f247be2ea5" providerId="LiveId" clId="{B9A124FB-C266-4E44-994E-8F38BED1630E}" dt="2024-02-07T03:33:33.444" v="25" actId="20577"/>
        <pc:sldMkLst>
          <pc:docMk/>
          <pc:sldMk cId="123175687" sldId="337"/>
        </pc:sldMkLst>
        <pc:spChg chg="mod">
          <ac:chgData name="phalpern@newview.org" userId="00000000-0000-0000-bc3f-98f247be2ea5" providerId="LiveId" clId="{B9A124FB-C266-4E44-994E-8F38BED1630E}" dt="2024-02-07T03:33:33.444" v="25" actId="20577"/>
          <ac:spMkLst>
            <pc:docMk/>
            <pc:sldMk cId="123175687" sldId="337"/>
            <ac:spMk id="13" creationId="{E18EDC83-997E-A2DF-732C-B11884A022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B5EEE-3E28-483D-83CF-7CFBAD280C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240D-8D0E-46A5-956C-D9220330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BE3E-DC87-4987-AF70-1F906EC5439D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2F7-AA30-4A4C-B959-E3F3A9EC8524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85-EDE8-4C6C-815F-2FEBAB7C380E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4DA-9BCF-452F-B904-BB8D0316B67C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6ABC-75D3-4A22-ADAE-704E445553F8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47DD-4F4F-4521-809A-910C6446A8E9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93C-E788-48A8-9A18-B793B108C2CE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1247-4C9D-47C0-9657-80C96CCB02A1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F593-965F-47F8-9F01-94BF3B3362FD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49904"/>
            <a:ext cx="10018713" cy="12337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7167"/>
            <a:ext cx="10018713" cy="3904034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1265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68CC-AE29-43DC-8C36-74D991BDD660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8568"/>
            <a:ext cx="10018713" cy="13764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958501"/>
            <a:ext cx="4895055" cy="40856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958501"/>
            <a:ext cx="4895056" cy="40856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06ABA9E8-E98F-4A61-AF76-7349863B9923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61426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7865"/>
            <a:ext cx="10018713" cy="13378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1909029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2615784"/>
            <a:ext cx="4895056" cy="34102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1917496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2615784"/>
            <a:ext cx="4895056" cy="34102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6108125"/>
            <a:ext cx="1143000" cy="365125"/>
          </a:xfrm>
        </p:spPr>
        <p:txBody>
          <a:bodyPr/>
          <a:lstStyle/>
          <a:p>
            <a:fld id="{508BABE2-3DC8-4D39-B4AF-CCF82C82E0F0}" type="datetime1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610812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1856" y="610812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8362"/>
            <a:ext cx="10018713" cy="13051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64601F53-FE17-4660-BE69-DE27478D4CCC}" type="datetime1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61426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DDF66756-33DB-4322-A7AB-33F3A7E33A2D}" type="datetime1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61426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1D7A-DAAA-4183-B469-EDEECE92431D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BBCA-9B99-451E-A2F9-AA382E63F3EB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E2F156-B823-4FCD-8500-2C801BEF89A0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mailto:2023phalpern@halpernwightsoftwar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alpern/WG21-halpern/tree/main/P3091-map_lookup" TargetMode="External"/><Relationship Id="rId2" Type="http://schemas.openxmlformats.org/officeDocument/2006/relationships/hyperlink" Target="http://wg21.link/P3091R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-std.org/JTC1/SC22/WG21/docs/papers/2024/p2988r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0FE6-1BE1-D52C-9217-FAE80128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P3091</a:t>
            </a:r>
            <a:br>
              <a:rPr lang="en-US" dirty="0"/>
            </a:br>
            <a:r>
              <a:rPr lang="en-US" dirty="0"/>
              <a:t>Better lookups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677BD-2EB8-1A6B-4DD2-15CE45CC4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proposal for C++ Standardization</a:t>
            </a:r>
          </a:p>
          <a:p>
            <a:endParaRPr lang="en-US" dirty="0"/>
          </a:p>
          <a:p>
            <a:r>
              <a:rPr lang="en-US" dirty="0"/>
              <a:t>Pablo Halpern, LEWGI, Feb 27, 2024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phalpern@halpernwightsoftware.com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4D39F-E7B1-5888-15A4-B1EB14AC5643}"/>
              </a:ext>
            </a:extLst>
          </p:cNvPr>
          <p:cNvSpPr txBox="1"/>
          <p:nvPr/>
        </p:nvSpPr>
        <p:spPr>
          <a:xfrm>
            <a:off x="0" y="6565612"/>
            <a:ext cx="12191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/>
              <a:t>This work by Pablo Halpern is licensed under a </a:t>
            </a:r>
            <a:r>
              <a:rPr lang="en-US" sz="13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-US" sz="1300" b="1"/>
              <a:t> (CC by 4.0) 2024.</a:t>
            </a:r>
          </a:p>
        </p:txBody>
      </p:sp>
    </p:spTree>
    <p:extLst>
      <p:ext uri="{BB962C8B-B14F-4D97-AF65-F5344CB8AC3E}">
        <p14:creationId xmlns:p14="http://schemas.microsoft.com/office/powerpoint/2010/main" val="115468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CD3D-AFBC-415F-1535-C0C00AC4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get_ref</a:t>
            </a:r>
            <a:r>
              <a:rPr lang="en-US"/>
              <a:t>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11E0-D4B8-86D0-191C-C9D7FCFF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return type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get_ref</a:t>
            </a:r>
            <a:r>
              <a:rPr lang="en-US"/>
              <a:t> is the </a:t>
            </a:r>
            <a:r>
              <a:rPr lang="en-US" i="1"/>
              <a:t>common reference</a:t>
            </a:r>
            <a:r>
              <a:rPr lang="en-US"/>
              <a:t> between the </a:t>
            </a:r>
            <a:r>
              <a:rPr lang="en-US" err="1"/>
              <a:t>mapped_type</a:t>
            </a:r>
            <a:r>
              <a:rPr lang="en-US"/>
              <a:t> and the argument:</a:t>
            </a:r>
          </a:p>
          <a:p>
            <a:pPr lvl="1"/>
            <a:r>
              <a:rPr lang="en-US"/>
              <a:t>If either one is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/>
              <a:t>, then the returned reference is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If one is a base class of the other, then the returned reference is to the base class.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If there is no common reference type, then compilation will fail.</a:t>
            </a:r>
          </a:p>
          <a:p>
            <a:r>
              <a:rPr lang="en-US">
                <a:cs typeface="Courier New" panose="02070309020205020404" pitchFamily="49" charset="0"/>
              </a:rPr>
              <a:t>The argument cannot be bound to an </a:t>
            </a:r>
            <a:r>
              <a:rPr lang="en-US" err="1">
                <a:cs typeface="Courier New" panose="02070309020205020404" pitchFamily="49" charset="0"/>
              </a:rPr>
              <a:t>rvalue</a:t>
            </a:r>
            <a:r>
              <a:rPr lang="en-US"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5D141-0AA0-C655-DDFB-03E183C3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7A2B9-1AE9-66B6-AAA1-161CFA47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1FE4-1DBE-511B-8D27-CBD38A71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20A71-1590-E637-85E6-281D2DE6DE4E}"/>
              </a:ext>
            </a:extLst>
          </p:cNvPr>
          <p:cNvSpPr/>
          <p:nvPr/>
        </p:nvSpPr>
        <p:spPr>
          <a:xfrm>
            <a:off x="1843790" y="4669436"/>
            <a:ext cx="9401384" cy="13252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latin typeface="Consolas" panose="020B0609020204030204" pitchFamily="49" charset="0"/>
              </a:rPr>
              <a:t>void f(const std::map&lt;int, std::string&gt;&amp;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  const std::string&amp; ref = </a:t>
            </a:r>
            <a:r>
              <a:rPr lang="en-US" err="1">
                <a:latin typeface="Consolas" panose="020B0609020204030204" pitchFamily="49" charset="0"/>
              </a:rPr>
              <a:t>theMap.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get_ref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(0, "zero")</a:t>
            </a:r>
            <a:r>
              <a:rPr lang="en-US">
                <a:latin typeface="Consolas" panose="020B0609020204030204" pitchFamily="49" charset="0"/>
              </a:rPr>
              <a:t>;  // </a:t>
            </a:r>
            <a:r>
              <a:rPr lang="en-US" i="1">
                <a:solidFill>
                  <a:srgbClr val="FF0000"/>
                </a:solidFill>
              </a:rPr>
              <a:t>ERROR: temp </a:t>
            </a:r>
            <a:r>
              <a:rPr lang="en-US" i="1" err="1">
                <a:solidFill>
                  <a:srgbClr val="FF0000"/>
                </a:solidFill>
              </a:rPr>
              <a:t>rvalue</a:t>
            </a:r>
            <a:endParaRPr lang="en-US" i="1">
              <a:solidFill>
                <a:srgbClr val="FF0000"/>
              </a:solidFill>
            </a:endParaRPr>
          </a:p>
          <a:p>
            <a:r>
              <a:rPr lang="en-US">
                <a:latin typeface="Consolas" panose="020B0609020204030204" pitchFamily="49" charset="0"/>
              </a:rPr>
              <a:t>  // ...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63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B71B-9D21-AC67-1CED-997416C7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get_as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886F-DC1A-B5B4-0735-F604FE8A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proposed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get_as</a:t>
            </a:r>
            <a:r>
              <a:rPr lang="en-US"/>
              <a:t> member function allows the user to specify the return type, </a:t>
            </a:r>
            <a:r>
              <a:rPr lang="en-US" i="1"/>
              <a:t>R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r>
              <a:rPr lang="en-US">
                <a:cs typeface="Courier New" panose="02070309020205020404" pitchFamily="49" charset="0"/>
              </a:rPr>
              <a:t>Using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get_as</a:t>
            </a:r>
            <a:r>
              <a:rPr lang="en-US"/>
              <a:t> can be more efficient and/or safer than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/>
              <a:t> or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get_ref</a:t>
            </a:r>
            <a:r>
              <a:rPr lang="en-US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E32E-4400-64C1-F6E5-3BFD308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0EF8-29F3-B0DE-8600-B862E6AA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86C4-CE6E-81C4-9395-2C6AD58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F8BA4-D2EE-5658-61B1-2616A1831090}"/>
              </a:ext>
            </a:extLst>
          </p:cNvPr>
          <p:cNvSpPr/>
          <p:nvPr/>
        </p:nvSpPr>
        <p:spPr>
          <a:xfrm>
            <a:off x="1828800" y="2668945"/>
            <a:ext cx="9416374" cy="9886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latin typeface="Consolas" panose="020B0609020204030204" pitchFamily="49" charset="0"/>
              </a:rPr>
              <a:t>std::map&lt;int, std::string&gt;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// ...</a:t>
            </a:r>
          </a:p>
          <a:p>
            <a:r>
              <a:rPr lang="en-US">
                <a:latin typeface="Consolas" panose="020B0609020204030204" pitchFamily="49" charset="0"/>
              </a:rPr>
              <a:t>std::</a:t>
            </a:r>
            <a:r>
              <a:rPr lang="en-US" err="1">
                <a:latin typeface="Consolas" panose="020B0609020204030204" pitchFamily="49" charset="0"/>
              </a:rPr>
              <a:t>string_view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sv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theMap.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get_as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&lt;std::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string_view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latin typeface="Consolas" panose="020B0609020204030204" pitchFamily="49" charset="0"/>
              </a:rPr>
              <a:t>(key, "none");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2F03FC-224D-4839-9F9C-2F0520F853D0}"/>
              </a:ext>
            </a:extLst>
          </p:cNvPr>
          <p:cNvSpPr/>
          <p:nvPr/>
        </p:nvSpPr>
        <p:spPr>
          <a:xfrm>
            <a:off x="1828800" y="4316061"/>
            <a:ext cx="9416374" cy="14751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i="1">
                <a:solidFill>
                  <a:srgbClr val="FF0000"/>
                </a:solidFill>
              </a:rPr>
              <a:t>BUG: Dangling reference converting returned temporary </a:t>
            </a:r>
            <a:r>
              <a:rPr lang="en-US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i="1">
                <a:solidFill>
                  <a:srgbClr val="FF0000"/>
                </a:solidFill>
              </a:rPr>
              <a:t>  to </a:t>
            </a:r>
            <a:r>
              <a:rPr lang="en-US" i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string_view</a:t>
            </a:r>
            <a:endParaRPr lang="en-US" i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std::</a:t>
            </a:r>
            <a:r>
              <a:rPr lang="en-US" err="1">
                <a:latin typeface="Consolas" panose="020B0609020204030204" pitchFamily="49" charset="0"/>
              </a:rPr>
              <a:t>string_view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sv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theMap.get</a:t>
            </a:r>
            <a:r>
              <a:rPr lang="en-US">
                <a:latin typeface="Consolas" panose="020B0609020204030204" pitchFamily="49" charset="0"/>
              </a:rPr>
              <a:t>(key, "none");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i="1">
                <a:solidFill>
                  <a:srgbClr val="FF0000"/>
                </a:solidFill>
              </a:rPr>
              <a:t>ERROR: cannot bind temporary </a:t>
            </a:r>
            <a:r>
              <a:rPr lang="en-US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i="1">
                <a:solidFill>
                  <a:srgbClr val="FF0000"/>
                </a:solidFill>
              </a:rPr>
              <a:t> to </a:t>
            </a:r>
            <a:r>
              <a:rPr lang="en-US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string&amp;</a:t>
            </a:r>
            <a:r>
              <a:rPr lang="en-US" i="1">
                <a:solidFill>
                  <a:srgbClr val="FF0000"/>
                </a:solidFill>
              </a:rPr>
              <a:t> parameter</a:t>
            </a:r>
          </a:p>
          <a:p>
            <a:r>
              <a:rPr lang="en-US">
                <a:latin typeface="Consolas" panose="020B0609020204030204" pitchFamily="49" charset="0"/>
              </a:rPr>
              <a:t>std::</a:t>
            </a:r>
            <a:r>
              <a:rPr lang="en-US" err="1">
                <a:latin typeface="Consolas" panose="020B0609020204030204" pitchFamily="49" charset="0"/>
              </a:rPr>
              <a:t>string_view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sv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theMap.get_ref</a:t>
            </a:r>
            <a:r>
              <a:rPr lang="en-US">
                <a:latin typeface="Consolas" panose="020B0609020204030204" pitchFamily="49" charset="0"/>
              </a:rPr>
              <a:t>(key, "none");</a:t>
            </a:r>
          </a:p>
          <a:p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E62-3487-091C-576C-0C1427E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in initializing a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98388-98EF-4F9A-21B5-9031F0590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Before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A0D27-B14C-3551-FB84-FB9AF64499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auto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m.find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(k);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 x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m.end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 ?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T(a1...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-&gt;second;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std::map&lt;K, std::vector&lt;U&gt;&gt; m{ ... };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std::array&lt;U, N&gt; preset{ ... };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auto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m.find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(k);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std::span&lt;U&gt; x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m.end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 ? 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std::span&lt;U&gt;{preset} :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-&gt;second;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825CB-E923-D0CD-BA91-757E20E35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After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A52DE-B28B-93CB-ADF1-BB2F9C6581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T x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m.get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(k, a1...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aN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b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std::map&lt;K, std::vector&lt;U&gt;&gt; m{ ... };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std::array&lt;U, N&gt; preset{ ... };</a:t>
            </a:r>
            <a:b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std::span&lt;U&gt; x =</a:t>
            </a:r>
            <a:b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m.get_as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&lt;std::span&lt;U&gt;&gt;(k, preset);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34A79-4441-D6F3-DB17-F6594A2E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ABE2-3DC8-4D39-B4AF-CCF82C82E0F0}" type="datetime1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E797E-A7E9-2CB8-590B-FC7F5913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CCF49-2F60-E5B4-DF5A-F5DF16A9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F52D-8632-43BB-5621-2650D229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3F46-BD3C-CA98-4FFD-C789F982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alternative to returning T would be to return optional&lt;T&gt;, then use existing mechanisms for the proposed functionality: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optional&lt;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mapped_type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get(const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key_type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&amp; key) const;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C1F2-EF3B-E5E1-ED7C-AC6C6AA3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A02A-763F-4D97-8DE7-8E211A5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8167-110C-F648-0914-78B05CDC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A1C45-53B1-F2FE-2A01-177EF735592A}"/>
              </a:ext>
            </a:extLst>
          </p:cNvPr>
          <p:cNvSpPr/>
          <p:nvPr/>
        </p:nvSpPr>
        <p:spPr>
          <a:xfrm>
            <a:off x="1484310" y="3755035"/>
            <a:ext cx="9760864" cy="24733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std::map&lt;std::string, int&gt; </a:t>
            </a:r>
            <a:r>
              <a:rPr lang="en-US" dirty="0" err="1">
                <a:latin typeface="Consolas" panose="020B0609020204030204" pitchFamily="49" charset="0"/>
              </a:rPr>
              <a:t>theMap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std::string a = </a:t>
            </a:r>
            <a:r>
              <a:rPr lang="en-US" dirty="0" err="1">
                <a:latin typeface="Consolas" panose="020B0609020204030204" pitchFamily="49" charset="0"/>
              </a:rPr>
              <a:t>theMap.get</a:t>
            </a:r>
            <a:r>
              <a:rPr lang="en-US" dirty="0">
                <a:latin typeface="Consolas" panose="020B0609020204030204" pitchFamily="49" charset="0"/>
              </a:rPr>
              <a:t>(key)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value_or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("hello")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theMap.get</a:t>
            </a:r>
            <a:r>
              <a:rPr lang="en-US" dirty="0">
                <a:latin typeface="Consolas" panose="020B0609020204030204" pitchFamily="49" charset="0"/>
              </a:rPr>
              <a:t>(key).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or_else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([]{ /* 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do something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*/ })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auto b = </a:t>
            </a:r>
            <a:r>
              <a:rPr lang="en-US" dirty="0" err="1">
                <a:latin typeface="Consolas" panose="020B0609020204030204" pitchFamily="49" charset="0"/>
              </a:rPr>
              <a:t>theMap.get</a:t>
            </a:r>
            <a:r>
              <a:rPr lang="en-US" dirty="0">
                <a:latin typeface="Consolas" panose="020B0609020204030204" pitchFamily="49" charset="0"/>
              </a:rPr>
              <a:t>(key);</a:t>
            </a: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.has_value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/* </a:t>
            </a:r>
            <a:r>
              <a:rPr lang="en-US" i="1" dirty="0">
                <a:latin typeface="Consolas" panose="020B0609020204030204" pitchFamily="49" charset="0"/>
              </a:rPr>
              <a:t>do something</a:t>
            </a:r>
            <a:r>
              <a:rPr lang="en-US" dirty="0">
                <a:latin typeface="Consolas" panose="020B06090202040302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06593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5DCB-08A3-01DD-F37A-18F05CBB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Shortcomings of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value_or</a:t>
            </a:r>
            <a:r>
              <a:rPr lang="en-US" sz="2800" dirty="0">
                <a:cs typeface="Courier New" panose="02070309020205020404" pitchFamily="49" charset="0"/>
              </a:rPr>
              <a:t> is not variadic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851F-6D73-0EC6-8339-D73C9079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parameter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value_or</a:t>
            </a:r>
            <a:r>
              <a:rPr lang="en-US" dirty="0"/>
              <a:t> is a single value convertible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Tomasz's suggested fix: Extend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/>
              <a:t>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value_or_construct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562A-9A4D-A542-44F6-C34AAE07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8EAB-C94E-EEF9-EFFE-3DC020A1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7BF2-7591-AF5D-55B9-A9D03CD0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B3123-27F7-9F43-E5C6-A1EEAF40A536}"/>
              </a:ext>
            </a:extLst>
          </p:cNvPr>
          <p:cNvSpPr/>
          <p:nvPr/>
        </p:nvSpPr>
        <p:spPr>
          <a:xfrm>
            <a:off x="1484310" y="2682246"/>
            <a:ext cx="9760864" cy="20997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class Thing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Thing(const std::string&amp;, int, double);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Thing(const Thing&amp;);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</a:rPr>
              <a:t>std::map&lt;int, Thing&gt; </a:t>
            </a:r>
            <a:r>
              <a:rPr lang="en-US" dirty="0" err="1">
                <a:latin typeface="Consolas" panose="020B0609020204030204" pitchFamily="49" charset="0"/>
              </a:rPr>
              <a:t>theMap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Thing t1 = </a:t>
            </a:r>
            <a:r>
              <a:rPr lang="en-US" dirty="0" err="1">
                <a:latin typeface="Consolas" panose="020B0609020204030204" pitchFamily="49" charset="0"/>
              </a:rPr>
              <a:t>theMap.get</a:t>
            </a:r>
            <a:r>
              <a:rPr lang="en-US" dirty="0">
                <a:latin typeface="Consolas" panose="020B0609020204030204" pitchFamily="49" charset="0"/>
              </a:rPr>
              <a:t>(key).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value_or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(Thing("hello", 4, 0.1))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90421E6-AFFE-FE3F-F9F3-FA3D05053FE6}"/>
              </a:ext>
            </a:extLst>
          </p:cNvPr>
          <p:cNvSpPr/>
          <p:nvPr/>
        </p:nvSpPr>
        <p:spPr>
          <a:xfrm>
            <a:off x="6035039" y="3625824"/>
            <a:ext cx="2436083" cy="426720"/>
          </a:xfrm>
          <a:prstGeom prst="wedgeRoundRectCallout">
            <a:avLst>
              <a:gd name="adj1" fmla="val -36617"/>
              <a:gd name="adj2" fmla="val 133929"/>
              <a:gd name="adj3" fmla="val 16667"/>
            </a:avLst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 then copy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D44D9-D45B-7BE8-996E-9EDC1BD336BE}"/>
              </a:ext>
            </a:extLst>
          </p:cNvPr>
          <p:cNvSpPr/>
          <p:nvPr/>
        </p:nvSpPr>
        <p:spPr>
          <a:xfrm>
            <a:off x="1484310" y="5269665"/>
            <a:ext cx="9760864" cy="7653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T optional&lt;T&gt;::</a:t>
            </a:r>
            <a:r>
              <a:rPr lang="en-US" dirty="0" err="1">
                <a:latin typeface="Consolas" panose="020B0609020204030204" pitchFamily="49" charset="0"/>
              </a:rPr>
              <a:t>value_or_construct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&amp;&amp;...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ctorArgs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Thing t1 = </a:t>
            </a:r>
            <a:r>
              <a:rPr lang="en-US" dirty="0" err="1">
                <a:latin typeface="Consolas" panose="020B0609020204030204" pitchFamily="49" charset="0"/>
              </a:rPr>
              <a:t>theMap.get</a:t>
            </a:r>
            <a:r>
              <a:rPr lang="en-US" dirty="0">
                <a:latin typeface="Consolas" panose="020B0609020204030204" pitchFamily="49" charset="0"/>
              </a:rPr>
              <a:t>(key).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value_or_construct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("hello", 4, 0.1)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53C3B76-D808-BAA3-1C23-1187CDB21A2F}"/>
              </a:ext>
            </a:extLst>
          </p:cNvPr>
          <p:cNvSpPr/>
          <p:nvPr/>
        </p:nvSpPr>
        <p:spPr>
          <a:xfrm>
            <a:off x="9568286" y="5425449"/>
            <a:ext cx="1920240" cy="426720"/>
          </a:xfrm>
          <a:prstGeom prst="wedgeRoundRectCallout">
            <a:avLst>
              <a:gd name="adj1" fmla="val -61554"/>
              <a:gd name="adj2" fmla="val 38691"/>
              <a:gd name="adj3" fmla="val 16667"/>
            </a:avLst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 in place</a:t>
            </a:r>
          </a:p>
        </p:txBody>
      </p:sp>
    </p:spTree>
    <p:extLst>
      <p:ext uri="{BB962C8B-B14F-4D97-AF65-F5344CB8AC3E}">
        <p14:creationId xmlns:p14="http://schemas.microsoft.com/office/powerpoint/2010/main" val="19553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5DCB-08A3-01DD-F37A-18F05CBB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Shortcomings of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No equivalent to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851F-6D73-0EC6-8339-D73C9079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optional&lt;T&amp;&gt;</a:t>
            </a:r>
            <a:r>
              <a:rPr lang="en-US" dirty="0"/>
              <a:t> is not valid in C++23, but is proposed in P2988R3.</a:t>
            </a:r>
          </a:p>
          <a:p>
            <a:pPr lvl="1"/>
            <a:r>
              <a:rPr lang="en-US" dirty="0"/>
              <a:t>It is unclear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value_or</a:t>
            </a:r>
            <a:r>
              <a:rPr lang="en-US" dirty="0"/>
              <a:t> would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</a:p>
          <a:p>
            <a:pPr lvl="1"/>
            <a:r>
              <a:rPr lang="en-US" dirty="0"/>
              <a:t>If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value_or</a:t>
            </a:r>
            <a:r>
              <a:rPr lang="en-US" dirty="0">
                <a:cs typeface="Courier New" panose="02070309020205020404" pitchFamily="49" charset="0"/>
              </a:rPr>
              <a:t> returns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  <a:r>
              <a:rPr lang="en-US" dirty="0">
                <a:cs typeface="Courier New" panose="02070309020205020404" pitchFamily="49" charset="0"/>
              </a:rPr>
              <a:t>,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get_ref</a:t>
            </a:r>
            <a:r>
              <a:rPr lang="en-US" dirty="0">
                <a:cs typeface="Courier New" panose="02070309020205020404" pitchFamily="49" charset="0"/>
              </a:rPr>
              <a:t> behavior is free (assume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or_construct</a:t>
            </a:r>
            <a:r>
              <a:rPr lang="en-US" dirty="0">
                <a:cs typeface="Courier New" panose="02070309020205020404" pitchFamily="49" charset="0"/>
              </a:rPr>
              <a:t>):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value_or</a:t>
            </a:r>
            <a:r>
              <a:rPr lang="en-US" dirty="0">
                <a:cs typeface="Courier New" panose="02070309020205020404" pitchFamily="49" charset="0"/>
              </a:rPr>
              <a:t> returns a non-reference, then </a:t>
            </a:r>
            <a:r>
              <a:rPr lang="en-US" dirty="0"/>
              <a:t>Tomasz suggests optional&lt;T&gt;::</a:t>
            </a:r>
            <a:r>
              <a:rPr lang="en-US" dirty="0" err="1"/>
              <a:t>get_ref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562A-9A4D-A542-44F6-C34AAE07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8EAB-C94E-EEF9-EFFE-3DC020A1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7BF2-7591-AF5D-55B9-A9D03CD0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B3123-27F7-9F43-E5C6-A1EEAF40A536}"/>
              </a:ext>
            </a:extLst>
          </p:cNvPr>
          <p:cNvSpPr/>
          <p:nvPr/>
        </p:nvSpPr>
        <p:spPr>
          <a:xfrm>
            <a:off x="1484310" y="3215973"/>
            <a:ext cx="9760864" cy="15230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std::map&lt;int, Thing&gt; </a:t>
            </a:r>
            <a:r>
              <a:rPr lang="en-US" dirty="0" err="1">
                <a:latin typeface="Consolas" panose="020B0609020204030204" pitchFamily="49" charset="0"/>
              </a:rPr>
              <a:t>theMap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Thing </a:t>
            </a:r>
            <a:r>
              <a:rPr lang="en-US" dirty="0" err="1">
                <a:latin typeface="Consolas" panose="020B0609020204030204" pitchFamily="49" charset="0"/>
              </a:rPr>
              <a:t>emptyThing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Thing&amp; </a:t>
            </a:r>
            <a:r>
              <a:rPr lang="en-US" dirty="0" err="1">
                <a:latin typeface="Consolas" panose="020B0609020204030204" pitchFamily="49" charset="0"/>
              </a:rPr>
              <a:t>tref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theMap.get</a:t>
            </a:r>
            <a:r>
              <a:rPr lang="en-US" dirty="0">
                <a:latin typeface="Consolas" panose="020B0609020204030204" pitchFamily="49" charset="0"/>
              </a:rPr>
              <a:t>(key).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value_or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emptyThing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Thing  </a:t>
            </a:r>
            <a:r>
              <a:rPr lang="en-US" dirty="0" err="1">
                <a:latin typeface="Consolas" panose="020B0609020204030204" pitchFamily="49" charset="0"/>
              </a:rPr>
              <a:t>tval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theMap.get</a:t>
            </a:r>
            <a:r>
              <a:rPr lang="en-US" dirty="0">
                <a:latin typeface="Consolas" panose="020B0609020204030204" pitchFamily="49" charset="0"/>
              </a:rPr>
              <a:t>(key).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value_or_construct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emptyThing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90421E6-AFFE-FE3F-F9F3-FA3D05053FE6}"/>
              </a:ext>
            </a:extLst>
          </p:cNvPr>
          <p:cNvSpPr/>
          <p:nvPr/>
        </p:nvSpPr>
        <p:spPr>
          <a:xfrm>
            <a:off x="5067187" y="3625767"/>
            <a:ext cx="3208436" cy="426720"/>
          </a:xfrm>
          <a:prstGeom prst="wedgeRoundRectCallout">
            <a:avLst>
              <a:gd name="adj1" fmla="val -71868"/>
              <a:gd name="adj2" fmla="val 63121"/>
              <a:gd name="adj3" fmla="val 16667"/>
            </a:avLst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optional&lt;Thing&amp;&gt;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D44D9-D45B-7BE8-996E-9EDC1BD336BE}"/>
              </a:ext>
            </a:extLst>
          </p:cNvPr>
          <p:cNvSpPr/>
          <p:nvPr/>
        </p:nvSpPr>
        <p:spPr>
          <a:xfrm>
            <a:off x="1466575" y="5402874"/>
            <a:ext cx="9760864" cy="7653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T optional&lt;T&gt;::</a:t>
            </a:r>
            <a:r>
              <a:rPr lang="en-US" dirty="0" err="1">
                <a:latin typeface="Consolas" panose="020B0609020204030204" pitchFamily="49" charset="0"/>
              </a:rPr>
              <a:t>value_or_construct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&amp;&amp;...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ctorArgs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Thing&amp; </a:t>
            </a:r>
            <a:r>
              <a:rPr lang="en-US" dirty="0" err="1">
                <a:latin typeface="Consolas" panose="020B0609020204030204" pitchFamily="49" charset="0"/>
              </a:rPr>
              <a:t>tref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theMap.get</a:t>
            </a:r>
            <a:r>
              <a:rPr lang="en-US" dirty="0">
                <a:latin typeface="Consolas" panose="020B0609020204030204" pitchFamily="49" charset="0"/>
              </a:rPr>
              <a:t>(key).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ref_or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emptyThing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EC10FA9-D389-1176-7FCD-67485774CBF3}"/>
              </a:ext>
            </a:extLst>
          </p:cNvPr>
          <p:cNvSpPr/>
          <p:nvPr/>
        </p:nvSpPr>
        <p:spPr>
          <a:xfrm>
            <a:off x="8424667" y="3806031"/>
            <a:ext cx="1919980" cy="426720"/>
          </a:xfrm>
          <a:prstGeom prst="wedgeRoundRectCallout">
            <a:avLst>
              <a:gd name="adj1" fmla="val -68203"/>
              <a:gd name="adj2" fmla="val 46351"/>
              <a:gd name="adj3" fmla="val 16667"/>
            </a:avLst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Thing&amp;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5622AE6-491C-29FA-E368-1A52DB09DE27}"/>
              </a:ext>
            </a:extLst>
          </p:cNvPr>
          <p:cNvSpPr/>
          <p:nvPr/>
        </p:nvSpPr>
        <p:spPr>
          <a:xfrm>
            <a:off x="9601764" y="4253273"/>
            <a:ext cx="1712941" cy="426720"/>
          </a:xfrm>
          <a:prstGeom prst="wedgeRoundRectCallout">
            <a:avLst>
              <a:gd name="adj1" fmla="val -68692"/>
              <a:gd name="adj2" fmla="val 23991"/>
              <a:gd name="adj3" fmla="val 16667"/>
            </a:avLst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</p:spTree>
    <p:extLst>
      <p:ext uri="{BB962C8B-B14F-4D97-AF65-F5344CB8AC3E}">
        <p14:creationId xmlns:p14="http://schemas.microsoft.com/office/powerpoint/2010/main" val="20493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1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5DCB-08A3-01DD-F37A-18F05CBB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Shortcomings of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No equivalent to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851F-6D73-0EC6-8339-D73C9079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optional&lt;T&amp;&gt;</a:t>
            </a:r>
            <a:r>
              <a:rPr lang="en-US" dirty="0"/>
              <a:t> does not have an observer that returns a type other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.</a:t>
            </a:r>
          </a:p>
          <a:p>
            <a:r>
              <a:rPr lang="en-US" dirty="0"/>
              <a:t>Possible fix: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value_or_make</a:t>
            </a:r>
            <a:r>
              <a:rPr lang="en-US" dirty="0"/>
              <a:t> member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(The name,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get_or_make</a:t>
            </a:r>
            <a:r>
              <a:rPr lang="en-US" sz="1800" dirty="0"/>
              <a:t>, is subject to bike shedding, as are all names herein)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562A-9A4D-A542-44F6-C34AAE07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8EAB-C94E-EEF9-EFFE-3DC020A1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7BF2-7591-AF5D-55B9-A9D03CD0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D44D9-D45B-7BE8-996E-9EDC1BD336BE}"/>
              </a:ext>
            </a:extLst>
          </p:cNvPr>
          <p:cNvSpPr/>
          <p:nvPr/>
        </p:nvSpPr>
        <p:spPr>
          <a:xfrm>
            <a:off x="1484310" y="3256021"/>
            <a:ext cx="9760864" cy="16817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template &lt;class U, class...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</a:rPr>
              <a:t> optional&lt;T&gt;::</a:t>
            </a:r>
            <a:r>
              <a:rPr lang="en-US" dirty="0" err="1">
                <a:latin typeface="Consolas" panose="020B0609020204030204" pitchFamily="49" charset="0"/>
              </a:rPr>
              <a:t>value_or_make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&amp;&amp;...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ctorArgs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unordered_map</a:t>
            </a:r>
            <a:r>
              <a:rPr lang="en-US" dirty="0">
                <a:latin typeface="Consolas" panose="020B0609020204030204" pitchFamily="49" charset="0"/>
              </a:rPr>
              <a:t>&lt;int, std::string&gt; </a:t>
            </a:r>
            <a:r>
              <a:rPr lang="en-US" dirty="0" err="1">
                <a:latin typeface="Consolas" panose="020B0609020204030204" pitchFamily="49" charset="0"/>
              </a:rPr>
              <a:t>theMap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 s = </a:t>
            </a:r>
            <a:r>
              <a:rPr lang="en-US" dirty="0" err="1">
                <a:latin typeface="Consolas" panose="020B0609020204030204" pitchFamily="49" charset="0"/>
              </a:rPr>
              <a:t>theMap.get</a:t>
            </a:r>
            <a:r>
              <a:rPr lang="en-US" dirty="0">
                <a:latin typeface="Consolas" panose="020B0609020204030204" pitchFamily="49" charset="0"/>
              </a:rPr>
              <a:t>(key).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get_or_make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&gt;("none")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92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DEE5-544D-98D8-1B7C-50CEE3B4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0BCE-F20E-E9E5-5156-40291AC4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138879"/>
          </a:xfrm>
        </p:spPr>
        <p:txBody>
          <a:bodyPr>
            <a:normAutofit/>
          </a:bodyPr>
          <a:lstStyle/>
          <a:p>
            <a:r>
              <a:rPr lang="en-US"/>
              <a:t>Map lookups using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r>
              <a:rPr lang="en-US"/>
              <a:t> seem convenient but</a:t>
            </a:r>
          </a:p>
          <a:p>
            <a:pPr lvl="1"/>
            <a:r>
              <a:rPr lang="en-US"/>
              <a:t>They work only for non-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/>
              <a:t> containers</a:t>
            </a:r>
          </a:p>
          <a:p>
            <a:pPr lvl="1"/>
            <a:r>
              <a:rPr lang="en-US"/>
              <a:t>They work only for default-constructable map types</a:t>
            </a:r>
          </a:p>
          <a:p>
            <a:pPr lvl="1"/>
            <a:r>
              <a:rPr lang="en-US"/>
              <a:t>They often insert unwanted default-constructed elements</a:t>
            </a:r>
          </a:p>
          <a:p>
            <a:pPr lvl="1"/>
            <a:r>
              <a:rPr lang="en-US"/>
              <a:t>They can't be used when default construction yields the wrong value</a:t>
            </a:r>
          </a:p>
          <a:p>
            <a:r>
              <a:rPr lang="en-US"/>
              <a:t>P3091 proposes three new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/>
              <a:t> member functions that are</a:t>
            </a:r>
          </a:p>
          <a:p>
            <a:pPr lvl="1"/>
            <a:r>
              <a:rPr lang="en-US"/>
              <a:t>Inspired by Python</a:t>
            </a:r>
          </a:p>
          <a:p>
            <a:pPr lvl="1"/>
            <a:r>
              <a:rPr lang="en-US"/>
              <a:t>Are almost as convenient as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endParaRPr lang="en-US">
              <a:cs typeface="Courier New" panose="02070309020205020404" pitchFamily="49" charset="0"/>
            </a:endParaRPr>
          </a:p>
          <a:p>
            <a:pPr lvl="1"/>
            <a:r>
              <a:rPr lang="en-US">
                <a:cs typeface="Courier New" panose="02070309020205020404" pitchFamily="49" charset="0"/>
              </a:rPr>
              <a:t>Have none of the limitations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endParaRPr lang="en-US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08AB-B8AB-0717-4974-FF926709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CA6A-3265-E72A-83EF-5C40309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D6F6-1874-5F38-7C49-7F2B8B48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0AF0-C347-FDD1-C2F1-BE34C4DC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r>
              <a:rPr lang="en-US" dirty="0">
                <a:cs typeface="Courier New" panose="02070309020205020404" pitchFamily="49" charset="0"/>
              </a:rPr>
              <a:t> Alternative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79FC-A8C6-54BB-4ECB-5598B1D8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std::optional</a:t>
            </a:r>
            <a:r>
              <a:rPr lang="en-US" dirty="0"/>
              <a:t> as follows:</a:t>
            </a:r>
          </a:p>
          <a:p>
            <a:pPr lvl="1"/>
            <a:r>
              <a:rPr lang="en-US" dirty="0"/>
              <a:t>Allow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optional&lt;T&amp;&gt;</a:t>
            </a:r>
            <a:r>
              <a:rPr lang="en-US" dirty="0"/>
              <a:t> (P2988R3)</a:t>
            </a:r>
          </a:p>
          <a:p>
            <a:pPr lvl="1"/>
            <a:r>
              <a:rPr lang="en-US" dirty="0"/>
              <a:t>Make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value_or</a:t>
            </a:r>
            <a:r>
              <a:rPr lang="en-US" dirty="0"/>
              <a:t> variadic </a:t>
            </a:r>
            <a:r>
              <a:rPr lang="en-US" i="1" dirty="0"/>
              <a:t>or</a:t>
            </a:r>
            <a:r>
              <a:rPr lang="en-US" dirty="0"/>
              <a:t>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make_or_construct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value_or_make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&lt;U&gt;</a:t>
            </a:r>
          </a:p>
          <a:p>
            <a:r>
              <a:rPr lang="en-US" dirty="0"/>
              <a:t>Add two methods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/>
              <a:t> (and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      T&amp;&gt; get();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optional&lt;const T&amp;&gt; get() const;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B842D-AC90-F4E6-03A0-61870384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829F-BA78-1D6E-0320-F35D5726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7CC2B-DAED-087A-47A8-06C34486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8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62D4-9233-B144-D6F5-5CE330D7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1843-555C-5113-4335-6E7D5D1E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P3091R0, Better lookups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http://wg21.link/P3091R0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i="1" dirty="0"/>
              <a:t> </a:t>
            </a:r>
            <a:r>
              <a:rPr lang="en-US" dirty="0"/>
              <a:t>Implementation and examples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https://github.com/phalpern/WG21-halpern/tree/main/P3091-map_lookup</a:t>
            </a:r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P2988R3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std::optional&lt;T&amp;&gt;</a:t>
            </a:r>
            <a:r>
              <a:rPr lang="en-US" dirty="0">
                <a:cs typeface="Courier New" panose="02070309020205020404" pitchFamily="49" charset="0"/>
              </a:rPr>
              <a:t>, by Steve Downey and Peter </a:t>
            </a:r>
            <a:r>
              <a:rPr lang="en-US" dirty="0" err="1">
                <a:cs typeface="Courier New" panose="02070309020205020404" pitchFamily="49" charset="0"/>
              </a:rPr>
              <a:t>Sommerlad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4"/>
              </a:rPr>
              <a:t>https://www.open-std.org/JTC1/SC22/WG21/docs/papers/2024/p2988r3.pdf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DAA9-09D5-9394-935E-C7885FED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5A72-703F-C4E2-B55C-44EB7F4F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57B1-07DD-5372-17E1-E7BD2414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0944-6030-DA85-32A1-005ED613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3A71-D54B-5AD4-3632-E9F1A204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problem and proposed solution</a:t>
            </a:r>
          </a:p>
          <a:p>
            <a:r>
              <a:rPr lang="en-US" dirty="0"/>
              <a:t>Present alternative solution that was discussed in LEWG reflector</a:t>
            </a:r>
          </a:p>
          <a:p>
            <a:r>
              <a:rPr lang="en-US" dirty="0"/>
              <a:t>Polls:</a:t>
            </a:r>
          </a:p>
          <a:p>
            <a:pPr lvl="1"/>
            <a:r>
              <a:rPr lang="en-US" dirty="0"/>
              <a:t>Is there interest in solving the problem?</a:t>
            </a:r>
          </a:p>
          <a:p>
            <a:pPr lvl="1"/>
            <a:r>
              <a:rPr lang="en-US" dirty="0"/>
              <a:t>How much interest is there in the solution proposed in P3091?</a:t>
            </a:r>
          </a:p>
          <a:p>
            <a:pPr lvl="1"/>
            <a:r>
              <a:rPr lang="en-US" dirty="0"/>
              <a:t>How much interest is there in the alternative solution presented 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2730-8626-14CB-CA8A-D6DC0FB4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C051-9336-5CF6-413D-BD294655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6A5E-8DC7-5992-29C4-86907B85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18EDC83-997E-A2DF-732C-B11884A0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620634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</a:t>
            </a:r>
          </a:p>
          <a:p>
            <a:endParaRPr lang="en-US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If </a:t>
            </a:r>
            <a:r>
              <a:rPr lang="en-US" err="1">
                <a:cs typeface="Courier New" panose="02070309020205020404" pitchFamily="49" charset="0"/>
              </a:rPr>
              <a:t>theMap</a:t>
            </a:r>
            <a:r>
              <a:rPr lang="en-US">
                <a:cs typeface="Courier New" panose="02070309020205020404" pitchFamily="49" charset="0"/>
              </a:rPr>
              <a:t> is declared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cs typeface="Courier New" panose="02070309020205020404" pitchFamily="49" charset="0"/>
              </a:rPr>
              <a:t>:</a:t>
            </a: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5875F-64A5-8A94-28C0-361D8E71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r>
              <a:rPr lang="en-US">
                <a:cs typeface="Courier New" panose="02070309020205020404" pitchFamily="49" charset="0"/>
              </a:rPr>
              <a:t> is convenient, but…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8052-83F8-FA88-5EFD-6FC13EA2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3067C-B0F2-C8CD-48FD-9B8A63EE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928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EE6E-E511-EE41-7556-5EC349B0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1B45A-6603-60A1-4D80-4707B5190B78}"/>
              </a:ext>
            </a:extLst>
          </p:cNvPr>
          <p:cNvSpPr/>
          <p:nvPr/>
        </p:nvSpPr>
        <p:spPr>
          <a:xfrm>
            <a:off x="1484310" y="1862943"/>
            <a:ext cx="9760864" cy="14723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>
                <a:latin typeface="Consolas" panose="020B0609020204030204" pitchFamily="49" charset="0"/>
              </a:rPr>
              <a:t>unordered_map</a:t>
            </a:r>
            <a:r>
              <a:rPr lang="en-US">
                <a:latin typeface="Consolas" panose="020B0609020204030204" pitchFamily="49" charset="0"/>
              </a:rPr>
              <a:t>&lt;int, double&gt;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 = { {3, -20.0}, {90, -90.0}, {110, 4.0} };</a:t>
            </a:r>
          </a:p>
          <a:p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z="2000" b="1" i="1">
                <a:solidFill>
                  <a:srgbClr val="00B0F0"/>
                </a:solidFill>
              </a:rPr>
              <a:t>Find the largest value in</a:t>
            </a:r>
            <a:r>
              <a:rPr lang="en-US" sz="2000" b="1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b="1" err="1">
                <a:solidFill>
                  <a:srgbClr val="00B0F0"/>
                </a:solidFill>
                <a:latin typeface="Consolas" panose="020B0609020204030204" pitchFamily="49" charset="0"/>
              </a:rPr>
              <a:t>theMap</a:t>
            </a:r>
            <a:r>
              <a:rPr lang="en-US" sz="2000" b="1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>
                <a:solidFill>
                  <a:srgbClr val="00B0F0"/>
                </a:solidFill>
              </a:rPr>
              <a:t>having keys in range [1, 100]</a:t>
            </a:r>
            <a:endParaRPr lang="en-US" b="1" i="1">
              <a:solidFill>
                <a:srgbClr val="00B0F0"/>
              </a:solidFill>
            </a:endParaRPr>
          </a:p>
          <a:p>
            <a:r>
              <a:rPr lang="en-US">
                <a:latin typeface="Consolas" panose="020B0609020204030204" pitchFamily="49" charset="0"/>
              </a:rPr>
              <a:t>double largest = -HUGE_VAL;</a:t>
            </a:r>
          </a:p>
          <a:p>
            <a:r>
              <a:rPr lang="en-US">
                <a:latin typeface="Consolas" panose="020B0609020204030204" pitchFamily="49" charset="0"/>
              </a:rPr>
              <a:t>for (int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= 1;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&lt;= 100; ++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largest = std::max(largest,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theMap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30013-3341-6E04-64F4-5A05A49A3CD2}"/>
              </a:ext>
            </a:extLst>
          </p:cNvPr>
          <p:cNvSpPr txBox="1"/>
          <p:nvPr/>
        </p:nvSpPr>
        <p:spPr>
          <a:xfrm>
            <a:off x="5372354" y="3467510"/>
            <a:ext cx="127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4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CF74B-9D15-E17F-8D5E-DAEA6588A2AC}"/>
              </a:ext>
            </a:extLst>
          </p:cNvPr>
          <p:cNvSpPr txBox="1"/>
          <p:nvPr/>
        </p:nvSpPr>
        <p:spPr>
          <a:xfrm>
            <a:off x="1484310" y="3950549"/>
            <a:ext cx="10275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                                                          101 elements: </a:t>
            </a:r>
            <a:r>
              <a:rPr lang="en-US" sz="24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{1,0},{2,0},</a:t>
            </a:r>
            <a:r>
              <a:rPr lang="en-US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{3,-20}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,{4,0}…{89,0},</a:t>
            </a:r>
            <a:r>
              <a:rPr lang="en-US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{90,-90}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,{91,0}…{100,0},</a:t>
            </a:r>
            <a:r>
              <a:rPr lang="en-US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{110.4}</a:t>
            </a:r>
            <a:r>
              <a:rPr lang="en-US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CDDCC-2A08-298E-3EF4-58D0C17A3648}"/>
              </a:ext>
            </a:extLst>
          </p:cNvPr>
          <p:cNvSpPr txBox="1"/>
          <p:nvPr/>
        </p:nvSpPr>
        <p:spPr>
          <a:xfrm>
            <a:off x="5658786" y="4969667"/>
            <a:ext cx="313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cs typeface="Courier New" panose="02070309020205020404" pitchFamily="49" charset="0"/>
              </a:rPr>
              <a:t>❌  </a:t>
            </a:r>
            <a:r>
              <a:rPr 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Compilation Error</a:t>
            </a:r>
            <a:endParaRPr lang="en-US" b="1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BDBC8-EBAF-1F54-F8EA-9BAF56047C2E}"/>
              </a:ext>
            </a:extLst>
          </p:cNvPr>
          <p:cNvSpPr txBox="1"/>
          <p:nvPr/>
        </p:nvSpPr>
        <p:spPr>
          <a:xfrm>
            <a:off x="4350072" y="5984580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745658-00BD-570F-9CE0-1873F98F8EEA}"/>
              </a:ext>
            </a:extLst>
          </p:cNvPr>
          <p:cNvSpPr txBox="1"/>
          <p:nvPr/>
        </p:nvSpPr>
        <p:spPr>
          <a:xfrm>
            <a:off x="3075909" y="5483489"/>
            <a:ext cx="464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❌ </a:t>
            </a:r>
            <a:r>
              <a:rPr lang="en-US" sz="2800">
                <a:cs typeface="Courier New" panose="02070309020205020404" pitchFamily="49" charset="0"/>
              </a:rPr>
              <a:t>(inserts into container)</a:t>
            </a:r>
            <a:endParaRPr lang="en-US" sz="200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7A4-B6BC-5A0F-2F58-010CCF4E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at()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5515-89B4-2624-46C2-11A0074B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620634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-20.0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{3,-20}, {90,-90}, {110,4}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cs typeface="Courier New" panose="02070309020205020404" pitchFamily="49" charset="0"/>
              </a:rPr>
              <a:t>If </a:t>
            </a:r>
            <a:r>
              <a:rPr lang="en-US" err="1">
                <a:cs typeface="Courier New" panose="02070309020205020404" pitchFamily="49" charset="0"/>
              </a:rPr>
              <a:t>theMap</a:t>
            </a:r>
            <a:r>
              <a:rPr lang="en-US">
                <a:cs typeface="Courier New" panose="02070309020205020404" pitchFamily="49" charset="0"/>
              </a:rPr>
              <a:t> is declared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cs typeface="Courier New" panose="02070309020205020404" pitchFamily="49" charset="0"/>
              </a:rPr>
              <a:t>: </a:t>
            </a:r>
            <a:r>
              <a:rPr lang="en-US" b="1">
                <a:solidFill>
                  <a:srgbClr val="C00000"/>
                </a:solidFill>
                <a:cs typeface="Courier New" panose="02070309020205020404" pitchFamily="49" charset="0"/>
              </a:rPr>
              <a:t>No problem</a:t>
            </a:r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5E80-E244-D3BE-FCA4-C2844FE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5D9B-B9CF-E9BF-26FF-455EAAF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8432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A0BB-982D-1732-188F-59F9BD17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EFBF-33A9-93E5-63ED-7B0A5A94854A}"/>
              </a:ext>
            </a:extLst>
          </p:cNvPr>
          <p:cNvSpPr/>
          <p:nvPr/>
        </p:nvSpPr>
        <p:spPr>
          <a:xfrm>
            <a:off x="1484310" y="1887166"/>
            <a:ext cx="9760864" cy="18228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>
                <a:latin typeface="Consolas" panose="020B0609020204030204" pitchFamily="49" charset="0"/>
              </a:rPr>
              <a:t>unordered_map</a:t>
            </a:r>
            <a:r>
              <a:rPr lang="en-US">
                <a:latin typeface="Consolas" panose="020B0609020204030204" pitchFamily="49" charset="0"/>
              </a:rPr>
              <a:t>&lt;int, double&gt;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 = { {3, -20.0}, {90, -90.0}, {110, 4.0} };</a:t>
            </a:r>
          </a:p>
          <a:p>
            <a:r>
              <a:rPr lang="en-US">
                <a:latin typeface="Consolas" panose="020B0609020204030204" pitchFamily="49" charset="0"/>
              </a:rPr>
              <a:t>double largest = -HUGE_VAL;</a:t>
            </a:r>
          </a:p>
          <a:p>
            <a:r>
              <a:rPr lang="en-US">
                <a:latin typeface="Consolas" panose="020B0609020204030204" pitchFamily="49" charset="0"/>
              </a:rPr>
              <a:t>for (int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= 1;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&lt;= 100; ++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US">
                <a:latin typeface="Consolas" panose="020B0609020204030204" pitchFamily="49" charset="0"/>
              </a:rPr>
              <a:t>    largest = std::max(largest,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theMap.at(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} catch (const std::</a:t>
            </a:r>
            <a:r>
              <a:rPr lang="en-US" err="1">
                <a:solidFill>
                  <a:srgbClr val="00B0F0"/>
                </a:solidFill>
                <a:latin typeface="Consolas" panose="020B0609020204030204" pitchFamily="49" charset="0"/>
              </a:rPr>
              <a:t>out_of_range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&amp;) {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4A24-BE09-9B84-DA02-2B9A9C14A745}"/>
              </a:ext>
            </a:extLst>
          </p:cNvPr>
          <p:cNvSpPr txBox="1"/>
          <p:nvPr/>
        </p:nvSpPr>
        <p:spPr>
          <a:xfrm>
            <a:off x="6405142" y="3912143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F6C13-0965-7BCD-20AB-153F1FE6B172}"/>
              </a:ext>
            </a:extLst>
          </p:cNvPr>
          <p:cNvSpPr txBox="1"/>
          <p:nvPr/>
        </p:nvSpPr>
        <p:spPr>
          <a:xfrm>
            <a:off x="10336683" y="440925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FF3FD-B1E8-7B01-13D5-BA403A90F927}"/>
              </a:ext>
            </a:extLst>
          </p:cNvPr>
          <p:cNvSpPr txBox="1"/>
          <p:nvPr/>
        </p:nvSpPr>
        <p:spPr>
          <a:xfrm>
            <a:off x="3075909" y="54834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569D8-814E-6B05-9CE2-4BD63B392607}"/>
              </a:ext>
            </a:extLst>
          </p:cNvPr>
          <p:cNvSpPr txBox="1"/>
          <p:nvPr/>
        </p:nvSpPr>
        <p:spPr>
          <a:xfrm>
            <a:off x="4370199" y="5965961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CAFAD-76F6-82D8-3159-F57E10EB11E9}"/>
              </a:ext>
            </a:extLst>
          </p:cNvPr>
          <p:cNvSpPr txBox="1"/>
          <p:nvPr/>
        </p:nvSpPr>
        <p:spPr>
          <a:xfrm>
            <a:off x="7184630" y="49306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7A4-B6BC-5A0F-2F58-010CCF4E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about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5515-89B4-2624-46C2-11A0074B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592788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-20.0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{3,-20}, {90,-90}, {110,4}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cs typeface="Courier New" panose="02070309020205020404" pitchFamily="49" charset="0"/>
              </a:rPr>
              <a:t>If </a:t>
            </a:r>
            <a:r>
              <a:rPr lang="en-US" err="1">
                <a:cs typeface="Courier New" panose="02070309020205020404" pitchFamily="49" charset="0"/>
              </a:rPr>
              <a:t>theMap</a:t>
            </a:r>
            <a:r>
              <a:rPr lang="en-US">
                <a:cs typeface="Courier New" panose="02070309020205020404" pitchFamily="49" charset="0"/>
              </a:rPr>
              <a:t> is declared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cs typeface="Courier New" panose="02070309020205020404" pitchFamily="49" charset="0"/>
              </a:rPr>
              <a:t>: </a:t>
            </a:r>
            <a:r>
              <a:rPr lang="en-US" b="1">
                <a:solidFill>
                  <a:srgbClr val="C00000"/>
                </a:solidFill>
                <a:cs typeface="Courier New" panose="02070309020205020404" pitchFamily="49" charset="0"/>
              </a:rPr>
              <a:t>No problem</a:t>
            </a:r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5E80-E244-D3BE-FCA4-C2844FE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5D9B-B9CF-E9BF-26FF-455EAAF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479954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A0BB-982D-1732-188F-59F9BD17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EFBF-33A9-93E5-63ED-7B0A5A94854A}"/>
              </a:ext>
            </a:extLst>
          </p:cNvPr>
          <p:cNvSpPr/>
          <p:nvPr/>
        </p:nvSpPr>
        <p:spPr>
          <a:xfrm>
            <a:off x="1484310" y="1887166"/>
            <a:ext cx="9760864" cy="204056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>
                <a:latin typeface="Consolas" panose="020B0609020204030204" pitchFamily="49" charset="0"/>
              </a:rPr>
              <a:t>unordered_map</a:t>
            </a:r>
            <a:r>
              <a:rPr lang="en-US">
                <a:latin typeface="Consolas" panose="020B0609020204030204" pitchFamily="49" charset="0"/>
              </a:rPr>
              <a:t>&lt;int, double&gt;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 = { {3, -20.0}, {90, -90.0}, {110, 4.0} };</a:t>
            </a:r>
          </a:p>
          <a:p>
            <a:r>
              <a:rPr lang="en-US">
                <a:latin typeface="Consolas" panose="020B0609020204030204" pitchFamily="49" charset="0"/>
              </a:rPr>
              <a:t>double largest = -HUGE_VAL;</a:t>
            </a:r>
          </a:p>
          <a:p>
            <a:r>
              <a:rPr lang="en-US">
                <a:latin typeface="Consolas" panose="020B0609020204030204" pitchFamily="49" charset="0"/>
              </a:rPr>
              <a:t>for (int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= 1;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&lt;= 100; ++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B0F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theMap.find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if (</a:t>
            </a:r>
            <a:r>
              <a:rPr lang="en-US" err="1">
                <a:solidFill>
                  <a:srgbClr val="00B0F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 !=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theMap.end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largest = std::max(largest,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*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4A24-BE09-9B84-DA02-2B9A9C14A745}"/>
              </a:ext>
            </a:extLst>
          </p:cNvPr>
          <p:cNvSpPr txBox="1"/>
          <p:nvPr/>
        </p:nvSpPr>
        <p:spPr>
          <a:xfrm>
            <a:off x="6405142" y="3927732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F6C13-0965-7BCD-20AB-153F1FE6B172}"/>
              </a:ext>
            </a:extLst>
          </p:cNvPr>
          <p:cNvSpPr txBox="1"/>
          <p:nvPr/>
        </p:nvSpPr>
        <p:spPr>
          <a:xfrm>
            <a:off x="10393607" y="4469721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FF3FD-B1E8-7B01-13D5-BA403A90F927}"/>
              </a:ext>
            </a:extLst>
          </p:cNvPr>
          <p:cNvSpPr txBox="1"/>
          <p:nvPr/>
        </p:nvSpPr>
        <p:spPr>
          <a:xfrm>
            <a:off x="3060919" y="54602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569D8-814E-6B05-9CE2-4BD63B392607}"/>
              </a:ext>
            </a:extLst>
          </p:cNvPr>
          <p:cNvSpPr txBox="1"/>
          <p:nvPr/>
        </p:nvSpPr>
        <p:spPr>
          <a:xfrm>
            <a:off x="4377875" y="599956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CAFAD-76F6-82D8-3159-F57E10EB11E9}"/>
              </a:ext>
            </a:extLst>
          </p:cNvPr>
          <p:cNvSpPr txBox="1"/>
          <p:nvPr/>
        </p:nvSpPr>
        <p:spPr>
          <a:xfrm>
            <a:off x="7151019" y="4991878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FCFAE-3D22-4E5D-5E7D-F7FB93FF8C1D}"/>
              </a:ext>
            </a:extLst>
          </p:cNvPr>
          <p:cNvSpPr/>
          <p:nvPr/>
        </p:nvSpPr>
        <p:spPr>
          <a:xfrm>
            <a:off x="5501391" y="3301583"/>
            <a:ext cx="2795665" cy="284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trike="sngStrike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-&gt;second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trike="sngStrike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015E799-F62B-9B46-5C13-5F015DB8F96F}"/>
              </a:ext>
            </a:extLst>
          </p:cNvPr>
          <p:cNvSpPr/>
          <p:nvPr/>
        </p:nvSpPr>
        <p:spPr>
          <a:xfrm>
            <a:off x="946826" y="2007763"/>
            <a:ext cx="1174282" cy="442210"/>
          </a:xfrm>
          <a:prstGeom prst="wedgeRoundRectCallout">
            <a:avLst>
              <a:gd name="adj1" fmla="val 74881"/>
              <a:gd name="adj2" fmla="val 128602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Iterator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0A2D721-109D-C4F5-4DF3-E18608291955}"/>
              </a:ext>
            </a:extLst>
          </p:cNvPr>
          <p:cNvSpPr/>
          <p:nvPr/>
        </p:nvSpPr>
        <p:spPr>
          <a:xfrm>
            <a:off x="5972872" y="2655902"/>
            <a:ext cx="2983751" cy="442210"/>
          </a:xfrm>
          <a:prstGeom prst="wedgeRoundRectCallout">
            <a:avLst>
              <a:gd name="adj1" fmla="val -92040"/>
              <a:gd name="adj2" fmla="val 72670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 to 2</a:t>
            </a:r>
            <a:r>
              <a:rPr lang="en-US" baseline="30000"/>
              <a:t>nd</a:t>
            </a:r>
            <a:r>
              <a:rPr lang="en-US"/>
              <a:t> member function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21FAE41-1554-E982-BAE8-F85257F2260A}"/>
              </a:ext>
            </a:extLst>
          </p:cNvPr>
          <p:cNvSpPr/>
          <p:nvPr/>
        </p:nvSpPr>
        <p:spPr>
          <a:xfrm>
            <a:off x="4374977" y="3673046"/>
            <a:ext cx="1174282" cy="442210"/>
          </a:xfrm>
          <a:prstGeom prst="wedgeRoundRectCallout">
            <a:avLst>
              <a:gd name="adj1" fmla="val 68498"/>
              <a:gd name="adj2" fmla="val -54449"/>
              <a:gd name="adj3" fmla="val 16667"/>
            </a:avLst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Oops!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76959F5A-AC80-C3DD-EFF9-71246F44CDA7}"/>
              </a:ext>
            </a:extLst>
          </p:cNvPr>
          <p:cNvSpPr/>
          <p:nvPr/>
        </p:nvSpPr>
        <p:spPr>
          <a:xfrm>
            <a:off x="7782340" y="3793277"/>
            <a:ext cx="2156139" cy="442210"/>
          </a:xfrm>
          <a:prstGeom prst="wedgeRoundRectCallout">
            <a:avLst>
              <a:gd name="adj1" fmla="val -68911"/>
              <a:gd name="adj2" fmla="val -98517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 of </a:t>
            </a:r>
            <a:r>
              <a:rPr lang="en-US">
                <a:latin typeface="Consolas" panose="020B0609020204030204" pitchFamily="49" charset="0"/>
              </a:rPr>
              <a:t>std::pair</a:t>
            </a:r>
          </a:p>
        </p:txBody>
      </p:sp>
    </p:spTree>
    <p:extLst>
      <p:ext uri="{BB962C8B-B14F-4D97-AF65-F5344CB8AC3E}">
        <p14:creationId xmlns:p14="http://schemas.microsoft.com/office/powerpoint/2010/main" val="63113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7A4-B6BC-5A0F-2F58-010CCF4E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would we do it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5515-89B4-2624-46C2-11A0074B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620634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-20.0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3:-20, 90:-90, 110:4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trike="sngStrike">
                <a:cs typeface="Courier New" panose="02070309020205020404" pitchFamily="49" charset="0"/>
              </a:rPr>
              <a:t>If </a:t>
            </a:r>
            <a:r>
              <a:rPr lang="en-US" strike="sngStrike" err="1">
                <a:cs typeface="Courier New" panose="02070309020205020404" pitchFamily="49" charset="0"/>
              </a:rPr>
              <a:t>theMap</a:t>
            </a:r>
            <a:r>
              <a:rPr lang="en-US" strike="sngStrike">
                <a:cs typeface="Courier New" panose="02070309020205020404" pitchFamily="49" charset="0"/>
              </a:rPr>
              <a:t> is declared </a:t>
            </a:r>
            <a:r>
              <a:rPr lang="en-US" strike="sngStrike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trike="sngStrike">
                <a:cs typeface="Courier New" panose="02070309020205020404" pitchFamily="49" charset="0"/>
              </a:rPr>
              <a:t>:</a:t>
            </a: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5E80-E244-D3BE-FCA4-C2844FE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5D9B-B9CF-E9BF-26FF-455EAAF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61984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A0BB-982D-1732-188F-59F9BD17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EFBF-33A9-93E5-63ED-7B0A5A94854A}"/>
              </a:ext>
            </a:extLst>
          </p:cNvPr>
          <p:cNvSpPr/>
          <p:nvPr/>
        </p:nvSpPr>
        <p:spPr>
          <a:xfrm>
            <a:off x="1484310" y="1887166"/>
            <a:ext cx="9760864" cy="16280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latin typeface="Consolas" panose="020B0609020204030204" pitchFamily="49" charset="0"/>
              </a:rPr>
              <a:t>inf = float("inf")</a:t>
            </a:r>
          </a:p>
          <a:p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 = { 3 : -20.0, 90 : -90.0, 110 : 4.0 }</a:t>
            </a:r>
          </a:p>
          <a:p>
            <a:r>
              <a:rPr lang="en-US">
                <a:latin typeface="Consolas" panose="020B0609020204030204" pitchFamily="49" charset="0"/>
              </a:rPr>
              <a:t>largest = -inf</a:t>
            </a:r>
          </a:p>
          <a:p>
            <a:r>
              <a:rPr lang="en-US">
                <a:latin typeface="Consolas" panose="020B0609020204030204" pitchFamily="49" charset="0"/>
              </a:rPr>
              <a:t>for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in range(1, 101):</a:t>
            </a:r>
          </a:p>
          <a:p>
            <a:r>
              <a:rPr lang="en-US">
                <a:latin typeface="Consolas" panose="020B0609020204030204" pitchFamily="49" charset="0"/>
              </a:rPr>
              <a:t>    largest = max(largest,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theMap.get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, -inf)</a:t>
            </a:r>
            <a:r>
              <a:rPr lang="en-US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4A24-BE09-9B84-DA02-2B9A9C14A745}"/>
              </a:ext>
            </a:extLst>
          </p:cNvPr>
          <p:cNvSpPr txBox="1"/>
          <p:nvPr/>
        </p:nvSpPr>
        <p:spPr>
          <a:xfrm>
            <a:off x="6405142" y="3927732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F6C13-0965-7BCD-20AB-153F1FE6B172}"/>
              </a:ext>
            </a:extLst>
          </p:cNvPr>
          <p:cNvSpPr txBox="1"/>
          <p:nvPr/>
        </p:nvSpPr>
        <p:spPr>
          <a:xfrm>
            <a:off x="9562143" y="4434835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FF3FD-B1E8-7B01-13D5-BA403A90F927}"/>
              </a:ext>
            </a:extLst>
          </p:cNvPr>
          <p:cNvSpPr txBox="1"/>
          <p:nvPr/>
        </p:nvSpPr>
        <p:spPr>
          <a:xfrm>
            <a:off x="3060919" y="54602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569D8-814E-6B05-9CE2-4BD63B392607}"/>
              </a:ext>
            </a:extLst>
          </p:cNvPr>
          <p:cNvSpPr txBox="1"/>
          <p:nvPr/>
        </p:nvSpPr>
        <p:spPr>
          <a:xfrm>
            <a:off x="4355209" y="5961137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7A4-B6BC-5A0F-2F58-010CCF4E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 am Proposing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5515-89B4-2624-46C2-11A0074B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620634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-20.0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{3,-20}, {90,-90}, {110,4}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cs typeface="Courier New" panose="02070309020205020404" pitchFamily="49" charset="0"/>
              </a:rPr>
              <a:t>If </a:t>
            </a:r>
            <a:r>
              <a:rPr lang="en-US" err="1">
                <a:cs typeface="Courier New" panose="02070309020205020404" pitchFamily="49" charset="0"/>
              </a:rPr>
              <a:t>theMap</a:t>
            </a:r>
            <a:r>
              <a:rPr lang="en-US">
                <a:cs typeface="Courier New" panose="02070309020205020404" pitchFamily="49" charset="0"/>
              </a:rPr>
              <a:t> is declared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cs typeface="Courier New" panose="02070309020205020404" pitchFamily="49" charset="0"/>
              </a:rPr>
              <a:t>: </a:t>
            </a:r>
            <a:r>
              <a:rPr lang="en-US" b="1">
                <a:solidFill>
                  <a:srgbClr val="C00000"/>
                </a:solidFill>
                <a:cs typeface="Courier New" panose="02070309020205020404" pitchFamily="49" charset="0"/>
              </a:rPr>
              <a:t>No problem</a:t>
            </a:r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5E80-E244-D3BE-FCA4-C2844FE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5D9B-B9CF-E9BF-26FF-455EAAF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453573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A0BB-982D-1732-188F-59F9BD17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EFBF-33A9-93E5-63ED-7B0A5A94854A}"/>
              </a:ext>
            </a:extLst>
          </p:cNvPr>
          <p:cNvSpPr/>
          <p:nvPr/>
        </p:nvSpPr>
        <p:spPr>
          <a:xfrm>
            <a:off x="1484310" y="1887167"/>
            <a:ext cx="9760864" cy="13321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>
                <a:latin typeface="Consolas" panose="020B0609020204030204" pitchFamily="49" charset="0"/>
              </a:rPr>
              <a:t>unordered_map</a:t>
            </a:r>
            <a:r>
              <a:rPr lang="en-US">
                <a:latin typeface="Consolas" panose="020B0609020204030204" pitchFamily="49" charset="0"/>
              </a:rPr>
              <a:t>&lt;int, double&gt;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 = { {3, -20.0}, {90, -90.0}, {110, 4.0} };</a:t>
            </a:r>
          </a:p>
          <a:p>
            <a:r>
              <a:rPr lang="en-US">
                <a:latin typeface="Consolas" panose="020B0609020204030204" pitchFamily="49" charset="0"/>
              </a:rPr>
              <a:t>double largest = -HUGE_VAL;</a:t>
            </a:r>
          </a:p>
          <a:p>
            <a:r>
              <a:rPr lang="en-US">
                <a:latin typeface="Consolas" panose="020B0609020204030204" pitchFamily="49" charset="0"/>
              </a:rPr>
              <a:t>for (int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= 1;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&lt;= 100; ++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largest = std::max(largest,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theMap.get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, -HUGE_VAL)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4A24-BE09-9B84-DA02-2B9A9C14A745}"/>
              </a:ext>
            </a:extLst>
          </p:cNvPr>
          <p:cNvSpPr txBox="1"/>
          <p:nvPr/>
        </p:nvSpPr>
        <p:spPr>
          <a:xfrm>
            <a:off x="6405142" y="3927732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F6C13-0965-7BCD-20AB-153F1FE6B172}"/>
              </a:ext>
            </a:extLst>
          </p:cNvPr>
          <p:cNvSpPr txBox="1"/>
          <p:nvPr/>
        </p:nvSpPr>
        <p:spPr>
          <a:xfrm>
            <a:off x="10393607" y="4469721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FF3FD-B1E8-7B01-13D5-BA403A90F927}"/>
              </a:ext>
            </a:extLst>
          </p:cNvPr>
          <p:cNvSpPr txBox="1"/>
          <p:nvPr/>
        </p:nvSpPr>
        <p:spPr>
          <a:xfrm>
            <a:off x="3060919" y="54602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569D8-814E-6B05-9CE2-4BD63B392607}"/>
              </a:ext>
            </a:extLst>
          </p:cNvPr>
          <p:cNvSpPr txBox="1"/>
          <p:nvPr/>
        </p:nvSpPr>
        <p:spPr>
          <a:xfrm>
            <a:off x="4365786" y="5984580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CAFAD-76F6-82D8-3159-F57E10EB11E9}"/>
              </a:ext>
            </a:extLst>
          </p:cNvPr>
          <p:cNvSpPr txBox="1"/>
          <p:nvPr/>
        </p:nvSpPr>
        <p:spPr>
          <a:xfrm>
            <a:off x="7151019" y="4991878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pic>
        <p:nvPicPr>
          <p:cNvPr id="14" name="Picture 13" descr="High Five Bee">
            <a:extLst>
              <a:ext uri="{FF2B5EF4-FFF2-40B4-BE49-F238E27FC236}">
                <a16:creationId xmlns:a16="http://schemas.microsoft.com/office/drawing/2014/main" id="{2AE5096A-B368-E8BD-1E6F-38939722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663" y="3530184"/>
            <a:ext cx="3057993" cy="30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BF90-7414-C36D-39F1-08E4A332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P3091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5680-DD3C-A212-BDA8-F1315BEC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member functions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template &lt;class...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mapped_type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get(const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key_type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 key,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const;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template &lt;class Arg&gt;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common_reference_t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&lt;    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mapped_type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&amp;, Arg&amp;&gt;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get_ref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(const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key_type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 key, Arg&amp; ref)      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template &lt;class R, class...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R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get_as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(const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key_type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 key,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     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6564-5DC8-47E0-B424-54284A0B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BFF5-50E0-446F-925E-643C7526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FEAE-8236-BAB3-6FE2-5F04B0D8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AE34B-1372-C37F-0AEF-7F5ECC7433E1}"/>
              </a:ext>
            </a:extLst>
          </p:cNvPr>
          <p:cNvSpPr txBox="1"/>
          <p:nvPr/>
        </p:nvSpPr>
        <p:spPr>
          <a:xfrm>
            <a:off x="7337685" y="3979889"/>
            <a:ext cx="8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F4DE5-5A77-37E0-C96F-193F64E35868}"/>
              </a:ext>
            </a:extLst>
          </p:cNvPr>
          <p:cNvSpPr txBox="1"/>
          <p:nvPr/>
        </p:nvSpPr>
        <p:spPr>
          <a:xfrm>
            <a:off x="4567430" y="3699488"/>
            <a:ext cx="8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B1811-9BC2-BD35-1A39-AF67599FE3C2}"/>
              </a:ext>
            </a:extLst>
          </p:cNvPr>
          <p:cNvSpPr txBox="1"/>
          <p:nvPr/>
        </p:nvSpPr>
        <p:spPr>
          <a:xfrm>
            <a:off x="7954780" y="4664499"/>
            <a:ext cx="8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</a:p>
        </p:txBody>
      </p:sp>
    </p:spTree>
    <p:extLst>
      <p:ext uri="{BB962C8B-B14F-4D97-AF65-F5344CB8AC3E}">
        <p14:creationId xmlns:p14="http://schemas.microsoft.com/office/powerpoint/2010/main" val="42435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B369-1FD6-431C-DCA2-E5116916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get_ref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EF98-9CDE-A192-207A-5D4EBF7F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get_ref</a:t>
            </a:r>
            <a:r>
              <a:rPr lang="en-US"/>
              <a:t> works like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/>
              <a:t> except it returns a reference</a:t>
            </a:r>
          </a:p>
          <a:p>
            <a:pPr lvl="1"/>
            <a:r>
              <a:rPr lang="en-US"/>
              <a:t>When copy construction is expensive</a:t>
            </a:r>
          </a:p>
          <a:p>
            <a:pPr lvl="1"/>
            <a:r>
              <a:rPr lang="en-US"/>
              <a:t>When you need to inspect the address of the item</a:t>
            </a:r>
          </a:p>
          <a:p>
            <a:pPr lvl="1"/>
            <a:r>
              <a:rPr lang="en-US"/>
              <a:t>When you need to modify the item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7AA2D-14BD-AE52-F0C9-269C4478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100D-EAF3-B065-0E8E-1792E8B0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EA253-C564-A6FA-EC8C-DE42CC37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D6917-2B91-4BAC-4DB5-D8E09F0C3388}"/>
              </a:ext>
            </a:extLst>
          </p:cNvPr>
          <p:cNvSpPr/>
          <p:nvPr/>
        </p:nvSpPr>
        <p:spPr>
          <a:xfrm>
            <a:off x="1484310" y="3755035"/>
            <a:ext cx="9760864" cy="24733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latin typeface="Consolas" panose="020B0609020204030204" pitchFamily="49" charset="0"/>
              </a:rPr>
              <a:t>std::map&lt;std::string, int&gt;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// ...</a:t>
            </a:r>
          </a:p>
          <a:p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i="1"/>
              <a:t>Increment the entries matching  </a:t>
            </a:r>
            <a:r>
              <a:rPr lang="en-US">
                <a:latin typeface="Consolas" panose="020B0609020204030204" pitchFamily="49" charset="0"/>
              </a:rPr>
              <a:t>names</a:t>
            </a:r>
            <a:r>
              <a:rPr lang="en-US" i="1"/>
              <a:t> if they are already in </a:t>
            </a:r>
            <a:r>
              <a:rPr lang="en-US" err="1"/>
              <a:t>theMap</a:t>
            </a:r>
            <a:r>
              <a:rPr lang="en-US" i="1"/>
              <a:t>.</a:t>
            </a:r>
          </a:p>
          <a:p>
            <a:r>
              <a:rPr lang="en-US">
                <a:latin typeface="Consolas" panose="020B0609020204030204" pitchFamily="49" charset="0"/>
              </a:rPr>
              <a:t>for (const auto&amp; name : names) {</a:t>
            </a:r>
          </a:p>
          <a:p>
            <a:r>
              <a:rPr lang="en-US">
                <a:latin typeface="Consolas" panose="020B0609020204030204" pitchFamily="49" charset="0"/>
              </a:rPr>
              <a:t>  int temp = 0;  // </a:t>
            </a:r>
            <a:r>
              <a:rPr lang="en-US" i="1"/>
              <a:t>Value is irrelevant</a:t>
            </a:r>
          </a:p>
          <a:p>
            <a:r>
              <a:rPr lang="en-US">
                <a:latin typeface="Consolas" panose="020B0609020204030204" pitchFamily="49" charset="0"/>
              </a:rPr>
              <a:t>  ++</a:t>
            </a:r>
            <a:r>
              <a:rPr lang="en-US" err="1">
                <a:latin typeface="Consolas" panose="020B0609020204030204" pitchFamily="49" charset="0"/>
              </a:rPr>
              <a:t>theMap.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get_ref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(name, temp)</a:t>
            </a:r>
            <a:r>
              <a:rPr lang="en-US">
                <a:latin typeface="Consolas" panose="020B0609020204030204" pitchFamily="49" charset="0"/>
              </a:rPr>
              <a:t>;  // </a:t>
            </a:r>
            <a:r>
              <a:rPr lang="en-US" i="1"/>
              <a:t>increment through reference</a:t>
            </a:r>
          </a:p>
          <a:p>
            <a:r>
              <a:rPr lang="en-US">
                <a:latin typeface="Consolas" panose="020B0609020204030204" pitchFamily="49" charset="0"/>
              </a:rPr>
              <a:t>  // </a:t>
            </a:r>
            <a:r>
              <a:rPr lang="en-US" i="1"/>
              <a:t>Possibly-modified value of 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en-US" i="1"/>
              <a:t> is discarded here.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38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1104</TotalTime>
  <Words>2411</Words>
  <Application>Microsoft Office PowerPoint</Application>
  <PresentationFormat>Widescreen</PresentationFormat>
  <Paragraphs>303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Corbel</vt:lpstr>
      <vt:lpstr>Courier New</vt:lpstr>
      <vt:lpstr>Parallax</vt:lpstr>
      <vt:lpstr>P3091 Better lookups for map and unordered_map</vt:lpstr>
      <vt:lpstr>Goals</vt:lpstr>
      <vt:lpstr>operator[] is convenient, but…</vt:lpstr>
      <vt:lpstr>Switch to at()?</vt:lpstr>
      <vt:lpstr>How about find()?</vt:lpstr>
      <vt:lpstr>How would we do it in Python?</vt:lpstr>
      <vt:lpstr>What I am Proposing</vt:lpstr>
      <vt:lpstr>P3091 Summary</vt:lpstr>
      <vt:lpstr>get_ref</vt:lpstr>
      <vt:lpstr>get_ref safety</vt:lpstr>
      <vt:lpstr>get_as&lt;R&gt;</vt:lpstr>
      <vt:lpstr>Use in initializing a variable</vt:lpstr>
      <vt:lpstr>Alternative: return optional&lt;T&gt;</vt:lpstr>
      <vt:lpstr>Shortcomings of using optional&lt;T&gt; value_or is not variadic</vt:lpstr>
      <vt:lpstr>Shortcomings of using optional&lt;T&gt; No equivalent to get_ref</vt:lpstr>
      <vt:lpstr>Shortcomings of using optional&lt;T&gt; No equivalent to get_as</vt:lpstr>
      <vt:lpstr>Conclusion</vt:lpstr>
      <vt:lpstr>Summary of optional&lt;T&gt; Alternative</vt:lpstr>
      <vt:lpstr>References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lookups for map and unordered_map</dc:title>
  <dc:creator>Pablo Halpern</dc:creator>
  <cp:lastModifiedBy>Pablo Halpern</cp:lastModifiedBy>
  <cp:revision>6</cp:revision>
  <dcterms:created xsi:type="dcterms:W3CDTF">2024-02-05T22:53:23Z</dcterms:created>
  <dcterms:modified xsi:type="dcterms:W3CDTF">2024-02-27T19:13:08Z</dcterms:modified>
</cp:coreProperties>
</file>