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8d605f5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8d605f5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8d605f5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8d605f5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8d605f5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8d605f5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18d605f5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18d605f5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18d605f5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18d605f5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8d605f5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8d605f5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8d605f5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8d605f5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8d605f5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8d605f5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8d605f5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8d605f5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8d605f5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8d605f5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8d605f5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8d605f5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8d605f5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18d605f5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8d605f5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8d605f5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8d605f5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8d605f5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05625" y="1704300"/>
            <a:ext cx="5361300" cy="17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Андроид приложение для ведения дневника тренировок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73200" y="4248973"/>
            <a:ext cx="5361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курсовой работы по предмету TMPS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 ст. гр. 164 Рябинина Алиса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2192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Mediator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691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Посредник — это поведенческий паттерн проектирования, который позволяет уменьшить связанность множества классов между собой, благодаря перемещению этих связей в один класс-посредник.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В нашем случае он проходится по массиву TextView и проверяет, чтобы ни один элемент не был пуст.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219975" y="293500"/>
            <a:ext cx="16776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Adapter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214325" y="974200"/>
            <a:ext cx="56889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highlight>
                  <a:srgbClr val="FFFFFF"/>
                </a:highlight>
              </a:rPr>
              <a:t>Адаптер</a:t>
            </a: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 — это структурный паттерн проектирования, который позволяет объектам с несовместимыми интерфейсами работать вместе.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1.    Адаптер имеет интерфейс, который совместим с одним из объектов.2.    Поэтому этот объект может свободно вызывать методы адаптера.3.    Адаптер получает эти вызовы и перенаправляет их второму объекту, но уже в том формате и последовательности, которые понятны второму объекту.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С помощью методов адаптера реализовано отображение списка (массива) тренировок и их длительности и личных данных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723" y="225050"/>
            <a:ext cx="1968275" cy="405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450" y="1562042"/>
            <a:ext cx="2035950" cy="335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952750" y="272400"/>
            <a:ext cx="15597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Builder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225050" y="916200"/>
            <a:ext cx="56901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Строитель — это порождающий паттерн проектирования, который позволяет создавать сложные объекты пошагово. Строитель даёт возможность использовать один и тот же код строительства для получения разных представлений объектов.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·        позволяет изменять внутреннее представление продукта;</a:t>
            </a:r>
            <a:endParaRPr b="1" sz="1400">
              <a:solidFill>
                <a:schemeClr val="lt1"/>
              </a:solidFill>
            </a:endParaRPr>
          </a:p>
          <a:p>
            <a:pPr indent="0" lvl="0" marL="2413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·        изолирует код, реализующий конструирование и представление;</a:t>
            </a:r>
            <a:endParaRPr b="1" sz="1400">
              <a:solidFill>
                <a:schemeClr val="lt1"/>
              </a:solidFill>
            </a:endParaRPr>
          </a:p>
          <a:p>
            <a:pPr indent="0" lvl="0" marL="2413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·        дает более тонкий контроль над процессом конструирования.</a:t>
            </a:r>
            <a:endParaRPr b="1" sz="1400">
              <a:solidFill>
                <a:schemeClr val="lt1"/>
              </a:solidFill>
            </a:endParaRPr>
          </a:p>
          <a:p>
            <a:pPr indent="0" lvl="0" marL="2413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В приложении, у него есть по методу на заполнение информации и метод “вернуть результат”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27" y="302000"/>
            <a:ext cx="1956926" cy="40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72725" y="331250"/>
            <a:ext cx="2106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Prototype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208350" y="996650"/>
            <a:ext cx="47958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Прототип — это порождающий паттерн проектирования, который позволяет копировать объекты, не вдаваясь в подробности их реализации.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4445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В нашем случае прототип позволяет создать копию объекта, но только с  теми данными, которые нам необходимы (например, без ID, потому что он уникален)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400" y="331256"/>
            <a:ext cx="2106300" cy="433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129900" y="588425"/>
            <a:ext cx="18492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Memento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26225" y="1637125"/>
            <a:ext cx="464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highlight>
                  <a:srgbClr val="FFFFFF"/>
                </a:highlight>
              </a:rPr>
              <a:t>Снимок</a:t>
            </a: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 — это поведенческий паттерн проектирования, который позволяет сохранять и восстанавливать прошлые состояния объектов, не раскрывая подробностей их реализации.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В случае данного приложения шаблон Memento достает массив из БД, и сохраняет туда данные из сохраненного объекта, и сохраняет обновление в БД.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575" y="460850"/>
            <a:ext cx="2106300" cy="433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41600" y="470550"/>
            <a:ext cx="2860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Внедрение любых решений, техник и механизмов должно быть оправдано.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UML диаграммы помогают при разработке и проектировании приложений. 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Использование шаблонов упрощает разработку приложений, однако не стоит их использовать везде, куда ни попадя.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Спасибо за внимание!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Откуда желание создать нечто свое?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007913"/>
            <a:ext cx="7505700" cy="1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ru" sz="1600">
                <a:solidFill>
                  <a:schemeClr val="lt1"/>
                </a:solidFill>
              </a:rPr>
              <a:t>Слишком сложный (не интуитивно понятный) функционал или же его недостаток в уже имеющихся приложениях на рынке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ru" sz="1600">
                <a:solidFill>
                  <a:schemeClr val="lt1"/>
                </a:solidFill>
              </a:rPr>
              <a:t>Во-втором случае необходимо доплатить, чтобы открыть недостающие возможности, однако большинство из этого будет не нужно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ru" sz="1600">
                <a:solidFill>
                  <a:schemeClr val="lt1"/>
                </a:solidFill>
              </a:rPr>
              <a:t>Отсутствие доступа/возможности для создания собственного плана тренировок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ru" sz="1600">
                <a:solidFill>
                  <a:schemeClr val="lt1"/>
                </a:solidFill>
              </a:rPr>
              <a:t>Необходимость написания курсовой работы</a:t>
            </a:r>
            <a:endParaRPr b="1" sz="1600">
              <a:solidFill>
                <a:schemeClr val="lt1"/>
              </a:solidFill>
            </a:endParaRPr>
          </a:p>
        </p:txBody>
      </p:sp>
      <p:cxnSp>
        <p:nvCxnSpPr>
          <p:cNvPr id="136" name="Google Shape;136;p14"/>
          <p:cNvCxnSpPr/>
          <p:nvPr/>
        </p:nvCxnSpPr>
        <p:spPr>
          <a:xfrm>
            <a:off x="1331500" y="3913325"/>
            <a:ext cx="416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UML диаграммы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44000" y="1507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Создатели UML представляют его как язык для определения, представления, проектирования и документирования программных систем, организационно-экономических систем, технических систем и других систем различной природы. UML содержит стандартный набор диаграмм и нотаций самых разнообразных видов.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Определив требования к программному обеспечению, разработчик получает согласованный четкий план действий, сокращает время разработки и повышает её качество, а также позволяет предусмотреть любые другие нюансы разработки.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244250"/>
            <a:ext cx="75057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представляют собой графическое представление взаимодействия пользователя и системы приложения.</a:t>
            </a:r>
            <a:endParaRPr b="1" sz="14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50" y="1325350"/>
            <a:ext cx="4017725" cy="2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325" y="1040175"/>
            <a:ext cx="4989150" cy="21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32875" y="3672375"/>
            <a:ext cx="79920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</a:rPr>
              <a:t>Основным актером является Пользователь, и он наделён собственными возможностями, продемонстрированными в данной диаграмме.(рис.2)  показаны раскрытия обобщений, использованных в диаграмме вариантов использования (рис.1). Просмотр информации о тренировках возможен через общий список или же при просмотре данных за одну тренировку. Для создания занятия необходимо либо создав абсолютно новую тренировку с новыми данными либо скопировав их от другой уже имеющейся в списке.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85275" y="222825"/>
            <a:ext cx="8438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деятельности - </a:t>
            </a:r>
            <a:r>
              <a:rPr b="1" lang="ru" sz="1400">
                <a:latin typeface="Calibri"/>
                <a:ea typeface="Calibri"/>
                <a:cs typeface="Calibri"/>
                <a:sym typeface="Calibri"/>
              </a:rPr>
              <a:t>Каждое состояние на диаграмме деятельности соответствует выполнению некоторой элементарной операции, а переход в следующее состояние срабатывает только при завершении этой, операции в предыдущем состоянии.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6303200" y="1400500"/>
            <a:ext cx="20217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На данной диаграмме (рис. 3)  представлено как Пользователь создаёт собственную учетную запись, чтоб впоследствии пользоваться приложением, внося свои данные.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75" y="1271225"/>
            <a:ext cx="5457900" cy="3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711750" y="233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Диаграммы последовательности - </a:t>
            </a:r>
            <a:r>
              <a:rPr b="1" lang="ru" sz="1400">
                <a:latin typeface="Calibri"/>
                <a:ea typeface="Calibri"/>
                <a:cs typeface="Calibri"/>
                <a:sym typeface="Calibri"/>
              </a:rPr>
              <a:t>Данный тип диаграмм позволяет отразить последовательность передачи сообщений между объектами.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-3777" t="-4657"/>
          <a:stretch/>
        </p:blipFill>
        <p:spPr>
          <a:xfrm>
            <a:off x="291975" y="1095275"/>
            <a:ext cx="5205875" cy="38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5605225" y="1496775"/>
            <a:ext cx="282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На данной диаграмме (рис. 4)  представлено как Пользователь создаёт собственную тренировку, заполняет данные и получает конечный результат. Синхронные взаимодействия всегда сопровождаются ответными – return.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204025" y="297950"/>
            <a:ext cx="8697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состояний - </a:t>
            </a:r>
            <a:r>
              <a:rPr b="1" lang="ru" sz="1400">
                <a:latin typeface="Calibri"/>
                <a:ea typeface="Calibri"/>
                <a:cs typeface="Calibri"/>
                <a:sym typeface="Calibri"/>
              </a:rPr>
              <a:t>описывает процесс изменения состояний только одного класса, а точнее - одного экземпляра определенного класса, т. е. моделирует все возможные изменения в состоянии конкретного объекта.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5149225" y="1829650"/>
            <a:ext cx="37527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На данной диаграмме (рис.5) представлены состояния, через которые проходит система при просмотре информации о тренировке. Есть этапы, на которых пользователь может нажать «отмена», что было показано на диаграмме переходом в финальное состояние. Также показана последовательность, по которой происходит вызов новых функция для копирования экземпляра тренировки для создания новой такой же.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-1327" t="0"/>
          <a:stretch/>
        </p:blipFill>
        <p:spPr>
          <a:xfrm>
            <a:off x="204025" y="1293601"/>
            <a:ext cx="4367975" cy="361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проектирования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Паттерн проектирования — это типичный способ решения какой-либо часто встречающейся проблемы, возникающей при проектировании программ. Паттерны не являются готовыми решениями, которые можно сразу скопировать в свой код. Они представляют собой общее описание решения проблемы, которое после некоторой доводки можно использовать в самых разных ситуациях.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Singlton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highlight>
                  <a:srgbClr val="FFFFFF"/>
                </a:highlight>
              </a:rPr>
              <a:t>Одиночка </a:t>
            </a: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— это порождающий паттерн проектирования, который гарантирует, что у класса есть только один экземпляр, и предоставляет к нему глобальную точку доступа.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позволяет иметь общую точку доступа к внешнему ресурсу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упрощает инициализацию, проверку состояния, передачу контекста в приложении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b="1" lang="ru" sz="1400">
                <a:solidFill>
                  <a:schemeClr val="lt1"/>
                </a:solidFill>
                <a:highlight>
                  <a:srgbClr val="FFFFFF"/>
                </a:highlight>
              </a:rPr>
              <a:t>упрощает управление приложением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lt1"/>
                </a:solidFill>
              </a:rPr>
              <a:t>В нашем случае «одиночка» обеспечивает инициализацию БД библиотеки Paper.</a:t>
            </a:r>
            <a:endParaRPr b="1" sz="14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