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633" r:id="rId67"/>
    <p:sldId id="634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114" y="19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7.jpe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341227"/>
            <a:ext cx="9753600" cy="53545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906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&gt;= y &amp;&amp; x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&gt;= x &amp;&amp; y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4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Words>2427</Words>
  <Application>Microsoft Office PowerPoint</Application>
  <PresentationFormat>Widescreen</PresentationFormat>
  <Paragraphs>686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109</cp:revision>
  <dcterms:created xsi:type="dcterms:W3CDTF">2018-05-23T13:08:44Z</dcterms:created>
  <dcterms:modified xsi:type="dcterms:W3CDTF">2022-12-19T14:32:17Z</dcterms:modified>
  <cp:category>computer programming;programming;software development;software engineering</cp:category>
</cp:coreProperties>
</file>