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9" r:id="rId3"/>
    <p:sldId id="258" r:id="rId4"/>
    <p:sldId id="257" r:id="rId5"/>
    <p:sldId id="261" r:id="rId6"/>
    <p:sldId id="262" r:id="rId7"/>
    <p:sldId id="263" r:id="rId8"/>
    <p:sldId id="264" r:id="rId9"/>
    <p:sldId id="266" r:id="rId10"/>
    <p:sldId id="265" r:id="rId11"/>
    <p:sldId id="267" r:id="rId12"/>
    <p:sldId id="269" r:id="rId13"/>
    <p:sldId id="268" r:id="rId14"/>
    <p:sldId id="270" r:id="rId15"/>
    <p:sldId id="271" r:id="rId16"/>
    <p:sldId id="273" r:id="rId17"/>
    <p:sldId id="274" r:id="rId18"/>
    <p:sldId id="276" r:id="rId19"/>
    <p:sldId id="278" r:id="rId20"/>
    <p:sldId id="279" r:id="rId21"/>
    <p:sldId id="277" r:id="rId22"/>
    <p:sldId id="275"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56B37A-226C-4C20-AAF6-20E3F4458A96}" v="7" dt="2021-08-23T14:31:47.492"/>
    <p1510:client id="{29EB03BF-BA1F-448D-A9C3-952858FEAFC1}" v="1200" dt="2021-08-06T13:04:42.172"/>
    <p1510:client id="{4D944119-109D-46B2-AD2E-38511845A87E}" v="80" dt="2021-09-02T16:00:04.205"/>
    <p1510:client id="{50C8E7C5-0387-45E3-953C-EE9F5230D461}" v="144" dt="2021-08-11T14:57:14.413"/>
    <p1510:client id="{81EE9488-7F1E-42C4-B706-B93DD5757583}" v="297" dt="2021-08-10T16:48:23.462"/>
    <p1510:client id="{A04E9848-A700-468E-A10F-CBA525F0D0CD}" v="14" dt="2021-08-20T15:21:23.971"/>
    <p1510:client id="{A511E080-670A-4A35-8041-EC4E2535D81D}" v="5" dt="2021-08-16T11:46:40.033"/>
    <p1510:client id="{CC0CBCE6-CB89-4896-B58E-0FA38824C11F}" v="762" dt="2021-09-03T15:17:41.072"/>
    <p1510:client id="{D509C31A-9CDF-4A84-9007-211F0F00EA9E}" v="100" dt="2021-08-04T16:15:52.86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1.xml.rels><?xml version="1.0" encoding="UTF-8" standalone="yes"?>
<Relationships xmlns="http://schemas.openxmlformats.org/package/2006/relationships"><Relationship Id="rId1" Type="http://schemas.openxmlformats.org/officeDocument/2006/relationships/hyperlink" Target="https://en.wikipedia.org/wiki/Receiver_operating_characteristic" TargetMode="External"/></Relationships>
</file>

<file path=ppt/diagrams/_rels/drawing11.xml.rels><?xml version="1.0" encoding="UTF-8" standalone="yes"?>
<Relationships xmlns="http://schemas.openxmlformats.org/package/2006/relationships"><Relationship Id="rId1" Type="http://schemas.openxmlformats.org/officeDocument/2006/relationships/hyperlink" Target="https://en.wikipedia.org/wiki/Receiver_operating_characteristic"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B844DF-2CD3-484C-99E5-0A87906D98E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001096EF-41ED-4216-8F22-622AD57027C6}">
      <dgm:prSet phldrT="[Texte]" phldr="0"/>
      <dgm:spPr/>
      <dgm:t>
        <a:bodyPr/>
        <a:lstStyle/>
        <a:p>
          <a:pPr rtl="0"/>
          <a:r>
            <a:rPr lang="fr-FR" dirty="0"/>
            <a:t>A) </a:t>
          </a:r>
          <a:r>
            <a:rPr lang="fr-FR" dirty="0">
              <a:latin typeface="Gill Sans MT" panose="020B0502020104020203"/>
            </a:rPr>
            <a:t>Modèles utilisés</a:t>
          </a:r>
        </a:p>
      </dgm:t>
    </dgm:pt>
    <dgm:pt modelId="{4C0076CF-9C07-4C34-A5CF-FD249C87B8B0}" type="parTrans" cxnId="{FD6BAE0A-DCCD-4B7E-88FF-B774E63CFF85}">
      <dgm:prSet/>
      <dgm:spPr/>
      <dgm:t>
        <a:bodyPr/>
        <a:lstStyle/>
        <a:p>
          <a:endParaRPr lang="fr-FR"/>
        </a:p>
      </dgm:t>
    </dgm:pt>
    <dgm:pt modelId="{607236B0-26EE-48F8-B5EB-09A9E50E5D46}" type="sibTrans" cxnId="{FD6BAE0A-DCCD-4B7E-88FF-B774E63CFF85}">
      <dgm:prSet/>
      <dgm:spPr/>
      <dgm:t>
        <a:bodyPr/>
        <a:lstStyle/>
        <a:p>
          <a:endParaRPr lang="fr-FR"/>
        </a:p>
      </dgm:t>
    </dgm:pt>
    <dgm:pt modelId="{0F036B99-DC25-485F-AABF-EA2E75E7197D}">
      <dgm:prSet phldrT="[Texte]" phldr="0"/>
      <dgm:spPr/>
      <dgm:t>
        <a:bodyPr/>
        <a:lstStyle/>
        <a:p>
          <a:pPr rtl="0"/>
          <a:r>
            <a:rPr lang="fr-FR" dirty="0">
              <a:latin typeface="Gill Sans MT" panose="020B0502020104020203"/>
            </a:rPr>
            <a:t>C) Optimisation du modèle</a:t>
          </a:r>
          <a:endParaRPr lang="fr-FR" dirty="0"/>
        </a:p>
      </dgm:t>
    </dgm:pt>
    <dgm:pt modelId="{D67D41B7-9E7B-471B-8F80-F79D8AB5B7B1}" type="parTrans" cxnId="{7F6AB8F3-939F-4033-9D72-E6055702152C}">
      <dgm:prSet/>
      <dgm:spPr/>
      <dgm:t>
        <a:bodyPr/>
        <a:lstStyle/>
        <a:p>
          <a:endParaRPr lang="fr-FR"/>
        </a:p>
      </dgm:t>
    </dgm:pt>
    <dgm:pt modelId="{4690756C-7BFB-4ABE-9905-9DFB191FBD11}" type="sibTrans" cxnId="{7F6AB8F3-939F-4033-9D72-E6055702152C}">
      <dgm:prSet/>
      <dgm:spPr/>
      <dgm:t>
        <a:bodyPr/>
        <a:lstStyle/>
        <a:p>
          <a:endParaRPr lang="fr-FR"/>
        </a:p>
      </dgm:t>
    </dgm:pt>
    <dgm:pt modelId="{9290F54E-0C18-4FDB-8267-1EFB67C3B7DB}">
      <dgm:prSet phldrT="[Texte]" phldr="0"/>
      <dgm:spPr/>
      <dgm:t>
        <a:bodyPr/>
        <a:lstStyle/>
        <a:p>
          <a:pPr rtl="0"/>
          <a:r>
            <a:rPr lang="fr-FR" dirty="0">
              <a:latin typeface="Gill Sans MT" panose="020B0502020104020203"/>
            </a:rPr>
            <a:t>6) Réalisation du dashboard interactif</a:t>
          </a:r>
          <a:endParaRPr lang="fr-FR" dirty="0"/>
        </a:p>
      </dgm:t>
    </dgm:pt>
    <dgm:pt modelId="{7691BA32-D81A-4418-A664-16CF6B018181}" type="parTrans" cxnId="{44434709-2F28-4960-8C63-F35250FD4291}">
      <dgm:prSet/>
      <dgm:spPr/>
      <dgm:t>
        <a:bodyPr/>
        <a:lstStyle/>
        <a:p>
          <a:endParaRPr lang="fr-FR"/>
        </a:p>
      </dgm:t>
    </dgm:pt>
    <dgm:pt modelId="{FC15F8AA-7794-412D-9FC6-1764343A7B84}" type="sibTrans" cxnId="{44434709-2F28-4960-8C63-F35250FD4291}">
      <dgm:prSet/>
      <dgm:spPr/>
      <dgm:t>
        <a:bodyPr/>
        <a:lstStyle/>
        <a:p>
          <a:endParaRPr lang="fr-FR"/>
        </a:p>
      </dgm:t>
    </dgm:pt>
    <dgm:pt modelId="{78D66396-541F-4316-8134-EAD90E5D96E5}">
      <dgm:prSet phldr="0"/>
      <dgm:spPr/>
      <dgm:t>
        <a:bodyPr/>
        <a:lstStyle/>
        <a:p>
          <a:pPr rtl="0"/>
          <a:r>
            <a:rPr lang="fr-FR" dirty="0"/>
            <a:t>1) Missions</a:t>
          </a:r>
          <a:endParaRPr lang="en-US" dirty="0"/>
        </a:p>
      </dgm:t>
    </dgm:pt>
    <dgm:pt modelId="{44858F64-73F9-4E6F-ACE3-B5900BEA7359}" type="parTrans" cxnId="{3A47967E-CF98-4CEF-9FCC-0FB5009165A2}">
      <dgm:prSet/>
      <dgm:spPr/>
    </dgm:pt>
    <dgm:pt modelId="{9B5025B5-E0BD-4A35-9577-171B8F23CD35}" type="sibTrans" cxnId="{3A47967E-CF98-4CEF-9FCC-0FB5009165A2}">
      <dgm:prSet/>
      <dgm:spPr/>
    </dgm:pt>
    <dgm:pt modelId="{49EBF6F9-40F1-463D-94D8-2958B403545D}">
      <dgm:prSet phldr="0"/>
      <dgm:spPr/>
      <dgm:t>
        <a:bodyPr/>
        <a:lstStyle/>
        <a:p>
          <a:r>
            <a:rPr lang="fr-FR" dirty="0"/>
            <a:t>A) Problématique </a:t>
          </a:r>
          <a:endParaRPr lang="en-US" dirty="0"/>
        </a:p>
      </dgm:t>
    </dgm:pt>
    <dgm:pt modelId="{F2732D27-F822-457C-8A7E-CF75D51B5C12}" type="parTrans" cxnId="{3DBB7EC2-3EA9-446A-B9E9-3C7636189867}">
      <dgm:prSet/>
      <dgm:spPr/>
    </dgm:pt>
    <dgm:pt modelId="{1EA4CA6E-A01F-4E3B-A1D8-7FE98E645790}" type="sibTrans" cxnId="{3DBB7EC2-3EA9-446A-B9E9-3C7636189867}">
      <dgm:prSet/>
      <dgm:spPr/>
    </dgm:pt>
    <dgm:pt modelId="{6CA173A8-48FA-4E18-8D1B-9DC521A75E52}">
      <dgm:prSet phldr="0"/>
      <dgm:spPr/>
      <dgm:t>
        <a:bodyPr/>
        <a:lstStyle/>
        <a:p>
          <a:r>
            <a:rPr lang="fr-FR" dirty="0"/>
            <a:t>2) Nettoyage  du jeu de données</a:t>
          </a:r>
          <a:endParaRPr lang="en-US" dirty="0"/>
        </a:p>
      </dgm:t>
    </dgm:pt>
    <dgm:pt modelId="{0AEB14B4-CD5C-4C34-9876-BC32A10E57DE}" type="parTrans" cxnId="{7E932844-95F2-4F25-841A-A57ED8583520}">
      <dgm:prSet/>
      <dgm:spPr/>
    </dgm:pt>
    <dgm:pt modelId="{AD37483B-DC89-4D93-A07D-A2F9D7CB2AB3}" type="sibTrans" cxnId="{7E932844-95F2-4F25-841A-A57ED8583520}">
      <dgm:prSet/>
      <dgm:spPr/>
    </dgm:pt>
    <dgm:pt modelId="{FD27AEAD-E09D-49AB-8E45-4C2FF91A2431}">
      <dgm:prSet phldr="0"/>
      <dgm:spPr/>
      <dgm:t>
        <a:bodyPr/>
        <a:lstStyle/>
        <a:p>
          <a:r>
            <a:rPr lang="fr-FR" dirty="0">
              <a:latin typeface="Gill Sans MT" panose="020B0502020104020203"/>
            </a:rPr>
            <a:t>B</a:t>
          </a:r>
          <a:r>
            <a:rPr lang="fr-FR" dirty="0"/>
            <a:t>) Traitement des variables</a:t>
          </a:r>
          <a:endParaRPr lang="en-US" dirty="0"/>
        </a:p>
      </dgm:t>
    </dgm:pt>
    <dgm:pt modelId="{7D3EE2C8-2966-400C-BDA7-B11947A06505}" type="parTrans" cxnId="{BB6A16C4-2147-427C-BCDA-308FA9C38BE8}">
      <dgm:prSet/>
      <dgm:spPr/>
    </dgm:pt>
    <dgm:pt modelId="{8B4422DD-7D9D-4095-9881-4B3A54D5291D}" type="sibTrans" cxnId="{BB6A16C4-2147-427C-BCDA-308FA9C38BE8}">
      <dgm:prSet/>
      <dgm:spPr/>
    </dgm:pt>
    <dgm:pt modelId="{E44D42B9-CB1C-401E-A203-173EBDD5F2CB}">
      <dgm:prSet phldr="0"/>
      <dgm:spPr/>
      <dgm:t>
        <a:bodyPr/>
        <a:lstStyle/>
        <a:p>
          <a:r>
            <a:rPr lang="fr-FR" dirty="0">
              <a:latin typeface="Gill Sans MT" panose="020B0502020104020203"/>
            </a:rPr>
            <a:t>C</a:t>
          </a:r>
          <a:r>
            <a:rPr lang="fr-FR" dirty="0"/>
            <a:t>) Traitement des </a:t>
          </a:r>
          <a:r>
            <a:rPr lang="fr-FR" dirty="0" err="1">
              <a:latin typeface="Gill Sans MT" panose="020B0502020104020203"/>
            </a:rPr>
            <a:t>outliers</a:t>
          </a:r>
          <a:endParaRPr lang="en-US" dirty="0" err="1"/>
        </a:p>
      </dgm:t>
    </dgm:pt>
    <dgm:pt modelId="{8813F777-112B-40F6-9540-D8AD2321A575}" type="parTrans" cxnId="{6B29A33A-A1E0-4469-91AF-D8011FEA1C17}">
      <dgm:prSet/>
      <dgm:spPr/>
    </dgm:pt>
    <dgm:pt modelId="{08E5285D-669A-4E18-9542-EA33E689C9FB}" type="sibTrans" cxnId="{6B29A33A-A1E0-4469-91AF-D8011FEA1C17}">
      <dgm:prSet/>
      <dgm:spPr/>
    </dgm:pt>
    <dgm:pt modelId="{52D98B4B-8453-48E7-A224-902025E2FCB3}">
      <dgm:prSet phldr="0"/>
      <dgm:spPr/>
      <dgm:t>
        <a:bodyPr/>
        <a:lstStyle/>
        <a:p>
          <a:pPr rtl="0"/>
          <a:r>
            <a:rPr lang="fr-FR" dirty="0"/>
            <a:t>3) Analyse des données</a:t>
          </a:r>
          <a:r>
            <a:rPr lang="fr-FR" dirty="0">
              <a:latin typeface="Gill Sans MT" panose="020B0502020104020203"/>
            </a:rPr>
            <a:t> </a:t>
          </a:r>
          <a:endParaRPr lang="en-US" dirty="0"/>
        </a:p>
      </dgm:t>
    </dgm:pt>
    <dgm:pt modelId="{54E07141-0A48-4E56-B70D-8A1860F1876A}" type="parTrans" cxnId="{33430CAE-EA1D-46E6-BEB2-1267EE48E6DC}">
      <dgm:prSet/>
      <dgm:spPr/>
    </dgm:pt>
    <dgm:pt modelId="{8F45862D-C852-469A-9275-1925E1B46DCF}" type="sibTrans" cxnId="{33430CAE-EA1D-46E6-BEB2-1267EE48E6DC}">
      <dgm:prSet/>
      <dgm:spPr/>
    </dgm:pt>
    <dgm:pt modelId="{F0EF65C0-645A-484A-AC55-E817C5D3116E}">
      <dgm:prSet phldr="0"/>
      <dgm:spPr/>
      <dgm:t>
        <a:bodyPr/>
        <a:lstStyle/>
        <a:p>
          <a:pPr rtl="0"/>
          <a:r>
            <a:rPr lang="fr-FR" dirty="0"/>
            <a:t>A) </a:t>
          </a:r>
          <a:r>
            <a:rPr lang="fr-FR" dirty="0">
              <a:latin typeface="Gill Sans MT" panose="020B0502020104020203"/>
            </a:rPr>
            <a:t>Analyse univariée</a:t>
          </a:r>
          <a:endParaRPr lang="en-US" dirty="0"/>
        </a:p>
      </dgm:t>
    </dgm:pt>
    <dgm:pt modelId="{4F0D03D6-5CFB-46A2-ADBC-3921B3805244}" type="parTrans" cxnId="{C37E5972-CF0A-4DA4-948F-E992E389D051}">
      <dgm:prSet/>
      <dgm:spPr/>
    </dgm:pt>
    <dgm:pt modelId="{F355C852-5C43-4276-94E9-695CF8C92FD3}" type="sibTrans" cxnId="{C37E5972-CF0A-4DA4-948F-E992E389D051}">
      <dgm:prSet/>
      <dgm:spPr/>
    </dgm:pt>
    <dgm:pt modelId="{76A9688B-F92D-480F-B655-4AF345A88181}">
      <dgm:prSet phldr="0"/>
      <dgm:spPr/>
      <dgm:t>
        <a:bodyPr/>
        <a:lstStyle/>
        <a:p>
          <a:pPr rtl="0"/>
          <a:r>
            <a:rPr lang="fr-FR" dirty="0"/>
            <a:t>B) </a:t>
          </a:r>
          <a:r>
            <a:rPr lang="fr-FR" dirty="0">
              <a:latin typeface="Gill Sans MT" panose="020B0502020104020203"/>
            </a:rPr>
            <a:t>Analyse bivariée</a:t>
          </a:r>
          <a:endParaRPr lang="en-US" dirty="0"/>
        </a:p>
      </dgm:t>
    </dgm:pt>
    <dgm:pt modelId="{81896F79-189D-49A3-B8C2-0A877FE944A3}" type="parTrans" cxnId="{A102DABD-75DA-4D39-BAC8-A94742B5439C}">
      <dgm:prSet/>
      <dgm:spPr/>
    </dgm:pt>
    <dgm:pt modelId="{8C2F34DF-CA2D-40E0-9EA2-56C75D286713}" type="sibTrans" cxnId="{A102DABD-75DA-4D39-BAC8-A94742B5439C}">
      <dgm:prSet/>
      <dgm:spPr/>
    </dgm:pt>
    <dgm:pt modelId="{B134A904-5324-4283-923F-CD33C6AC1017}">
      <dgm:prSet phldr="0"/>
      <dgm:spPr/>
      <dgm:t>
        <a:bodyPr/>
        <a:lstStyle/>
        <a:p>
          <a:pPr rtl="0"/>
          <a:r>
            <a:rPr lang="fr-FR" dirty="0"/>
            <a:t>4) </a:t>
          </a:r>
          <a:r>
            <a:rPr lang="fr-FR" dirty="0">
              <a:latin typeface="Gill Sans MT" panose="020B0502020104020203"/>
            </a:rPr>
            <a:t>Ingénierie et sélection des variables </a:t>
          </a:r>
          <a:r>
            <a:rPr lang="fr-FR" dirty="0" err="1">
              <a:latin typeface="Gill Sans MT" panose="020B0502020104020203"/>
            </a:rPr>
            <a:t>prédictrices</a:t>
          </a:r>
          <a:endParaRPr lang="en-US" dirty="0" err="1"/>
        </a:p>
      </dgm:t>
    </dgm:pt>
    <dgm:pt modelId="{EEF62EBC-26B1-4E44-9037-E86D2114A140}" type="parTrans" cxnId="{5AB8CFDD-38BE-47F0-8045-429491B90878}">
      <dgm:prSet/>
      <dgm:spPr/>
    </dgm:pt>
    <dgm:pt modelId="{00AC1824-B339-47E9-B858-E619B0D3AE7F}" type="sibTrans" cxnId="{5AB8CFDD-38BE-47F0-8045-429491B90878}">
      <dgm:prSet/>
      <dgm:spPr/>
    </dgm:pt>
    <dgm:pt modelId="{17413A99-C0C2-4304-B136-1FFF8BC749F0}">
      <dgm:prSet phldr="0"/>
      <dgm:spPr/>
      <dgm:t>
        <a:bodyPr/>
        <a:lstStyle/>
        <a:p>
          <a:pPr rtl="0"/>
          <a:r>
            <a:rPr lang="fr-FR" dirty="0"/>
            <a:t>A)</a:t>
          </a:r>
          <a:r>
            <a:rPr lang="fr-FR" dirty="0">
              <a:latin typeface="Gill Sans MT" panose="020B0502020104020203"/>
            </a:rPr>
            <a:t>Création de nouvelles variables</a:t>
          </a:r>
          <a:endParaRPr lang="en-US" dirty="0"/>
        </a:p>
      </dgm:t>
    </dgm:pt>
    <dgm:pt modelId="{D57EFD0B-5381-4A6F-803E-5E7B730693BA}" type="parTrans" cxnId="{0A34FBC8-2E95-489E-A564-BBE3604C0D50}">
      <dgm:prSet/>
      <dgm:spPr/>
    </dgm:pt>
    <dgm:pt modelId="{91DE916A-CF17-4803-89D3-2061540BBA16}" type="sibTrans" cxnId="{0A34FBC8-2E95-489E-A564-BBE3604C0D50}">
      <dgm:prSet/>
      <dgm:spPr/>
    </dgm:pt>
    <dgm:pt modelId="{0009BB43-8E8D-4DE5-94ED-B7D0A7A663AD}">
      <dgm:prSet phldr="0"/>
      <dgm:spPr/>
      <dgm:t>
        <a:bodyPr/>
        <a:lstStyle/>
        <a:p>
          <a:pPr rtl="0"/>
          <a:r>
            <a:rPr lang="fr-FR" dirty="0"/>
            <a:t>B) </a:t>
          </a:r>
          <a:r>
            <a:rPr lang="fr-FR" dirty="0">
              <a:latin typeface="Gill Sans MT" panose="020B0502020104020203"/>
            </a:rPr>
            <a:t>Preprocessing des variables</a:t>
          </a:r>
          <a:endParaRPr lang="fr-FR" dirty="0"/>
        </a:p>
      </dgm:t>
    </dgm:pt>
    <dgm:pt modelId="{21FB312E-1E3D-4F72-8780-DCEEE3569ADF}" type="parTrans" cxnId="{E0BFCAF6-C055-406C-9F22-5DF9DF38896F}">
      <dgm:prSet/>
      <dgm:spPr/>
    </dgm:pt>
    <dgm:pt modelId="{C8C20932-CC92-4898-801D-85A59868F5AC}" type="sibTrans" cxnId="{E0BFCAF6-C055-406C-9F22-5DF9DF38896F}">
      <dgm:prSet/>
      <dgm:spPr/>
    </dgm:pt>
    <dgm:pt modelId="{6FF84760-D765-4C35-A8D6-1F0CBC640EA5}">
      <dgm:prSet phldr="0"/>
      <dgm:spPr/>
      <dgm:t>
        <a:bodyPr/>
        <a:lstStyle/>
        <a:p>
          <a:r>
            <a:rPr lang="fr-FR" dirty="0"/>
            <a:t>5) </a:t>
          </a:r>
          <a:r>
            <a:rPr lang="fr-FR" dirty="0">
              <a:latin typeface="Gill Sans MT" panose="020B0502020104020203"/>
            </a:rPr>
            <a:t>Modélisation</a:t>
          </a:r>
          <a:endParaRPr lang="en-US" dirty="0"/>
        </a:p>
      </dgm:t>
    </dgm:pt>
    <dgm:pt modelId="{D6A2AA52-D001-4FBF-BA7E-0E8D253126F2}" type="parTrans" cxnId="{7C129656-0747-4621-A56D-1747E5627C9F}">
      <dgm:prSet/>
      <dgm:spPr/>
    </dgm:pt>
    <dgm:pt modelId="{D5E616FA-A083-43C3-A127-41184E3F0177}" type="sibTrans" cxnId="{7C129656-0747-4621-A56D-1747E5627C9F}">
      <dgm:prSet/>
      <dgm:spPr/>
    </dgm:pt>
    <dgm:pt modelId="{550A3A18-6453-424F-A535-1BDFF9D2F615}">
      <dgm:prSet phldr="0"/>
      <dgm:spPr/>
      <dgm:t>
        <a:bodyPr/>
        <a:lstStyle/>
        <a:p>
          <a:r>
            <a:rPr lang="fr-FR" dirty="0">
              <a:latin typeface="Gill Sans MT" panose="020B0502020104020203"/>
            </a:rPr>
            <a:t>B) Mesure de performance des modèles</a:t>
          </a:r>
          <a:endParaRPr lang="fr-FR" dirty="0"/>
        </a:p>
      </dgm:t>
    </dgm:pt>
    <dgm:pt modelId="{78CF3F1F-9978-4DCC-9616-6981257229FF}" type="parTrans" cxnId="{2D928222-9FED-4796-970D-DAD36A050EF5}">
      <dgm:prSet/>
      <dgm:spPr/>
    </dgm:pt>
    <dgm:pt modelId="{79ACC091-324A-4E49-A9A0-AE85920083B8}" type="sibTrans" cxnId="{2D928222-9FED-4796-970D-DAD36A050EF5}">
      <dgm:prSet/>
      <dgm:spPr/>
    </dgm:pt>
    <dgm:pt modelId="{BE3E8B5A-C935-416D-B07B-FEC8BE9ED1D7}">
      <dgm:prSet phldr="0"/>
      <dgm:spPr/>
      <dgm:t>
        <a:bodyPr/>
        <a:lstStyle/>
        <a:p>
          <a:pPr rtl="0"/>
          <a:r>
            <a:rPr lang="fr-FR" dirty="0">
              <a:latin typeface="Gill Sans MT" panose="020B0502020104020203"/>
            </a:rPr>
            <a:t>A) Présentation du jeu de données</a:t>
          </a:r>
        </a:p>
      </dgm:t>
    </dgm:pt>
    <dgm:pt modelId="{6E3F6BA3-E634-4C4D-BFC2-CDB840366D96}" type="parTrans" cxnId="{A80159CE-ADB3-45A7-966E-AF08B5DC51AD}">
      <dgm:prSet/>
      <dgm:spPr/>
    </dgm:pt>
    <dgm:pt modelId="{7E73320A-8CF4-4B61-9DE0-FF96FB44291C}" type="sibTrans" cxnId="{A80159CE-ADB3-45A7-966E-AF08B5DC51AD}">
      <dgm:prSet/>
      <dgm:spPr/>
    </dgm:pt>
    <dgm:pt modelId="{05C88DD5-9579-4E53-BBA7-1E245DD1A983}">
      <dgm:prSet phldr="0"/>
      <dgm:spPr/>
      <dgm:t>
        <a:bodyPr/>
        <a:lstStyle/>
        <a:p>
          <a:pPr rtl="0"/>
          <a:r>
            <a:rPr lang="fr-FR" dirty="0">
              <a:latin typeface="Gill Sans MT" panose="020B0502020104020203"/>
            </a:rPr>
            <a:t>A) Création et déploiement du dashboard</a:t>
          </a:r>
        </a:p>
      </dgm:t>
    </dgm:pt>
    <dgm:pt modelId="{2E28FE39-2AB1-43D3-966C-87F1691C675C}" type="parTrans" cxnId="{88D9FA41-C3E4-4A62-A399-97AE5D888988}">
      <dgm:prSet/>
      <dgm:spPr/>
    </dgm:pt>
    <dgm:pt modelId="{2F68BC38-84EA-4F98-A610-2EED65E2FC0F}" type="sibTrans" cxnId="{88D9FA41-C3E4-4A62-A399-97AE5D888988}">
      <dgm:prSet/>
      <dgm:spPr/>
    </dgm:pt>
    <dgm:pt modelId="{A5DD151B-98B2-4292-A12A-2F4766EDFE57}" type="pres">
      <dgm:prSet presAssocID="{C5B844DF-2CD3-484C-99E5-0A87906D98E6}" presName="linear" presStyleCnt="0">
        <dgm:presLayoutVars>
          <dgm:dir/>
          <dgm:animLvl val="lvl"/>
          <dgm:resizeHandles val="exact"/>
        </dgm:presLayoutVars>
      </dgm:prSet>
      <dgm:spPr/>
    </dgm:pt>
    <dgm:pt modelId="{75EAF4DD-A92B-4C72-8D64-0D345AA6ACE7}" type="pres">
      <dgm:prSet presAssocID="{78D66396-541F-4316-8134-EAD90E5D96E5}" presName="parentLin" presStyleCnt="0"/>
      <dgm:spPr/>
    </dgm:pt>
    <dgm:pt modelId="{848DCE8A-2D12-4442-80D2-B6FDB51742B5}" type="pres">
      <dgm:prSet presAssocID="{78D66396-541F-4316-8134-EAD90E5D96E5}" presName="parentLeftMargin" presStyleLbl="node1" presStyleIdx="0" presStyleCnt="6"/>
      <dgm:spPr/>
    </dgm:pt>
    <dgm:pt modelId="{CB9ED931-6633-421A-BA1D-3359E724AB3A}" type="pres">
      <dgm:prSet presAssocID="{78D66396-541F-4316-8134-EAD90E5D96E5}" presName="parentText" presStyleLbl="node1" presStyleIdx="0" presStyleCnt="6">
        <dgm:presLayoutVars>
          <dgm:chMax val="0"/>
          <dgm:bulletEnabled val="1"/>
        </dgm:presLayoutVars>
      </dgm:prSet>
      <dgm:spPr/>
    </dgm:pt>
    <dgm:pt modelId="{2A39AB96-7ECB-4CD2-BFBC-DD3A18214E33}" type="pres">
      <dgm:prSet presAssocID="{78D66396-541F-4316-8134-EAD90E5D96E5}" presName="negativeSpace" presStyleCnt="0"/>
      <dgm:spPr/>
    </dgm:pt>
    <dgm:pt modelId="{F9670A73-E162-4D78-B830-94FBC4FFE661}" type="pres">
      <dgm:prSet presAssocID="{78D66396-541F-4316-8134-EAD90E5D96E5}" presName="childText" presStyleLbl="conFgAcc1" presStyleIdx="0" presStyleCnt="6">
        <dgm:presLayoutVars>
          <dgm:bulletEnabled val="1"/>
        </dgm:presLayoutVars>
      </dgm:prSet>
      <dgm:spPr/>
    </dgm:pt>
    <dgm:pt modelId="{1127CAE0-E5E2-4DDE-AADE-EC7313C2DF21}" type="pres">
      <dgm:prSet presAssocID="{9B5025B5-E0BD-4A35-9577-171B8F23CD35}" presName="spaceBetweenRectangles" presStyleCnt="0"/>
      <dgm:spPr/>
    </dgm:pt>
    <dgm:pt modelId="{015D25D0-3336-42C7-A517-9B0977D00D3B}" type="pres">
      <dgm:prSet presAssocID="{6CA173A8-48FA-4E18-8D1B-9DC521A75E52}" presName="parentLin" presStyleCnt="0"/>
      <dgm:spPr/>
    </dgm:pt>
    <dgm:pt modelId="{7FB9F3B5-B004-4EE0-B25B-386A265605AF}" type="pres">
      <dgm:prSet presAssocID="{6CA173A8-48FA-4E18-8D1B-9DC521A75E52}" presName="parentLeftMargin" presStyleLbl="node1" presStyleIdx="0" presStyleCnt="6"/>
      <dgm:spPr/>
    </dgm:pt>
    <dgm:pt modelId="{B6BD003C-049F-4E77-90C5-CEE686DAA728}" type="pres">
      <dgm:prSet presAssocID="{6CA173A8-48FA-4E18-8D1B-9DC521A75E52}" presName="parentText" presStyleLbl="node1" presStyleIdx="1" presStyleCnt="6">
        <dgm:presLayoutVars>
          <dgm:chMax val="0"/>
          <dgm:bulletEnabled val="1"/>
        </dgm:presLayoutVars>
      </dgm:prSet>
      <dgm:spPr/>
    </dgm:pt>
    <dgm:pt modelId="{578B8D89-D2A9-42AE-BC83-AEAD00AA69A6}" type="pres">
      <dgm:prSet presAssocID="{6CA173A8-48FA-4E18-8D1B-9DC521A75E52}" presName="negativeSpace" presStyleCnt="0"/>
      <dgm:spPr/>
    </dgm:pt>
    <dgm:pt modelId="{B9F60CD3-BA4E-4AD2-803F-733D6EF9887D}" type="pres">
      <dgm:prSet presAssocID="{6CA173A8-48FA-4E18-8D1B-9DC521A75E52}" presName="childText" presStyleLbl="conFgAcc1" presStyleIdx="1" presStyleCnt="6">
        <dgm:presLayoutVars>
          <dgm:bulletEnabled val="1"/>
        </dgm:presLayoutVars>
      </dgm:prSet>
      <dgm:spPr/>
    </dgm:pt>
    <dgm:pt modelId="{975D9ED6-0EB6-4492-B970-E1103DB3E0BC}" type="pres">
      <dgm:prSet presAssocID="{AD37483B-DC89-4D93-A07D-A2F9D7CB2AB3}" presName="spaceBetweenRectangles" presStyleCnt="0"/>
      <dgm:spPr/>
    </dgm:pt>
    <dgm:pt modelId="{E84BFE23-8395-4EDD-9E5C-F91A3FD676EF}" type="pres">
      <dgm:prSet presAssocID="{52D98B4B-8453-48E7-A224-902025E2FCB3}" presName="parentLin" presStyleCnt="0"/>
      <dgm:spPr/>
    </dgm:pt>
    <dgm:pt modelId="{38562B47-1435-4871-A04F-5AC25C313709}" type="pres">
      <dgm:prSet presAssocID="{52D98B4B-8453-48E7-A224-902025E2FCB3}" presName="parentLeftMargin" presStyleLbl="node1" presStyleIdx="1" presStyleCnt="6"/>
      <dgm:spPr/>
    </dgm:pt>
    <dgm:pt modelId="{66BC3154-A8F7-45D3-B163-B4E887306E87}" type="pres">
      <dgm:prSet presAssocID="{52D98B4B-8453-48E7-A224-902025E2FCB3}" presName="parentText" presStyleLbl="node1" presStyleIdx="2" presStyleCnt="6">
        <dgm:presLayoutVars>
          <dgm:chMax val="0"/>
          <dgm:bulletEnabled val="1"/>
        </dgm:presLayoutVars>
      </dgm:prSet>
      <dgm:spPr/>
    </dgm:pt>
    <dgm:pt modelId="{26B04C94-4867-43D3-9FBF-CF839359EE8F}" type="pres">
      <dgm:prSet presAssocID="{52D98B4B-8453-48E7-A224-902025E2FCB3}" presName="negativeSpace" presStyleCnt="0"/>
      <dgm:spPr/>
    </dgm:pt>
    <dgm:pt modelId="{24F21D10-6201-4648-B4BF-650902040172}" type="pres">
      <dgm:prSet presAssocID="{52D98B4B-8453-48E7-A224-902025E2FCB3}" presName="childText" presStyleLbl="conFgAcc1" presStyleIdx="2" presStyleCnt="6">
        <dgm:presLayoutVars>
          <dgm:bulletEnabled val="1"/>
        </dgm:presLayoutVars>
      </dgm:prSet>
      <dgm:spPr/>
    </dgm:pt>
    <dgm:pt modelId="{7D05F814-AF5F-4A57-9739-D754A453FF0F}" type="pres">
      <dgm:prSet presAssocID="{8F45862D-C852-469A-9275-1925E1B46DCF}" presName="spaceBetweenRectangles" presStyleCnt="0"/>
      <dgm:spPr/>
    </dgm:pt>
    <dgm:pt modelId="{C7A7A03D-CA8C-436F-8493-AD1B9A0A35AA}" type="pres">
      <dgm:prSet presAssocID="{B134A904-5324-4283-923F-CD33C6AC1017}" presName="parentLin" presStyleCnt="0"/>
      <dgm:spPr/>
    </dgm:pt>
    <dgm:pt modelId="{00CEA59D-B8C1-4D2C-899E-1F4F857316CD}" type="pres">
      <dgm:prSet presAssocID="{B134A904-5324-4283-923F-CD33C6AC1017}" presName="parentLeftMargin" presStyleLbl="node1" presStyleIdx="2" presStyleCnt="6"/>
      <dgm:spPr/>
    </dgm:pt>
    <dgm:pt modelId="{4A5CCF34-1893-48A4-B1A4-EE5D5A3CFD7F}" type="pres">
      <dgm:prSet presAssocID="{B134A904-5324-4283-923F-CD33C6AC1017}" presName="parentText" presStyleLbl="node1" presStyleIdx="3" presStyleCnt="6">
        <dgm:presLayoutVars>
          <dgm:chMax val="0"/>
          <dgm:bulletEnabled val="1"/>
        </dgm:presLayoutVars>
      </dgm:prSet>
      <dgm:spPr/>
    </dgm:pt>
    <dgm:pt modelId="{9D817298-BF94-4051-B627-240262C172F5}" type="pres">
      <dgm:prSet presAssocID="{B134A904-5324-4283-923F-CD33C6AC1017}" presName="negativeSpace" presStyleCnt="0"/>
      <dgm:spPr/>
    </dgm:pt>
    <dgm:pt modelId="{79C3BFD3-74A6-406D-9408-C9171DEDAF94}" type="pres">
      <dgm:prSet presAssocID="{B134A904-5324-4283-923F-CD33C6AC1017}" presName="childText" presStyleLbl="conFgAcc1" presStyleIdx="3" presStyleCnt="6">
        <dgm:presLayoutVars>
          <dgm:bulletEnabled val="1"/>
        </dgm:presLayoutVars>
      </dgm:prSet>
      <dgm:spPr/>
    </dgm:pt>
    <dgm:pt modelId="{10F3D750-D5D5-4320-9BC5-C4078F3451B9}" type="pres">
      <dgm:prSet presAssocID="{00AC1824-B339-47E9-B858-E619B0D3AE7F}" presName="spaceBetweenRectangles" presStyleCnt="0"/>
      <dgm:spPr/>
    </dgm:pt>
    <dgm:pt modelId="{0EE76242-2C39-4FC5-A570-BB954BD7990F}" type="pres">
      <dgm:prSet presAssocID="{6FF84760-D765-4C35-A8D6-1F0CBC640EA5}" presName="parentLin" presStyleCnt="0"/>
      <dgm:spPr/>
    </dgm:pt>
    <dgm:pt modelId="{897B8EEF-FB88-4F1B-8FDD-7AC38972983C}" type="pres">
      <dgm:prSet presAssocID="{6FF84760-D765-4C35-A8D6-1F0CBC640EA5}" presName="parentLeftMargin" presStyleLbl="node1" presStyleIdx="3" presStyleCnt="6"/>
      <dgm:spPr/>
    </dgm:pt>
    <dgm:pt modelId="{AD33AE96-70D3-4FA6-A53F-6D36C52FB82B}" type="pres">
      <dgm:prSet presAssocID="{6FF84760-D765-4C35-A8D6-1F0CBC640EA5}" presName="parentText" presStyleLbl="node1" presStyleIdx="4" presStyleCnt="6">
        <dgm:presLayoutVars>
          <dgm:chMax val="0"/>
          <dgm:bulletEnabled val="1"/>
        </dgm:presLayoutVars>
      </dgm:prSet>
      <dgm:spPr/>
    </dgm:pt>
    <dgm:pt modelId="{C01349C2-70D1-4FCD-A884-C37FC058D3B3}" type="pres">
      <dgm:prSet presAssocID="{6FF84760-D765-4C35-A8D6-1F0CBC640EA5}" presName="negativeSpace" presStyleCnt="0"/>
      <dgm:spPr/>
    </dgm:pt>
    <dgm:pt modelId="{081E2436-BE0B-4FAF-B4A9-57757590A3B3}" type="pres">
      <dgm:prSet presAssocID="{6FF84760-D765-4C35-A8D6-1F0CBC640EA5}" presName="childText" presStyleLbl="conFgAcc1" presStyleIdx="4" presStyleCnt="6">
        <dgm:presLayoutVars>
          <dgm:bulletEnabled val="1"/>
        </dgm:presLayoutVars>
      </dgm:prSet>
      <dgm:spPr/>
    </dgm:pt>
    <dgm:pt modelId="{E1230E73-61FB-460C-9549-67A24388E1AD}" type="pres">
      <dgm:prSet presAssocID="{D5E616FA-A083-43C3-A127-41184E3F0177}" presName="spaceBetweenRectangles" presStyleCnt="0"/>
      <dgm:spPr/>
    </dgm:pt>
    <dgm:pt modelId="{3A38AFCB-24A1-4463-9D18-2E5BE4AB0AAA}" type="pres">
      <dgm:prSet presAssocID="{9290F54E-0C18-4FDB-8267-1EFB67C3B7DB}" presName="parentLin" presStyleCnt="0"/>
      <dgm:spPr/>
    </dgm:pt>
    <dgm:pt modelId="{7EAC55EB-ED20-4872-8A5D-1475168B78C3}" type="pres">
      <dgm:prSet presAssocID="{9290F54E-0C18-4FDB-8267-1EFB67C3B7DB}" presName="parentLeftMargin" presStyleLbl="node1" presStyleIdx="4" presStyleCnt="6"/>
      <dgm:spPr/>
    </dgm:pt>
    <dgm:pt modelId="{72A9842F-B234-42A1-88B9-9FC9AA863FEE}" type="pres">
      <dgm:prSet presAssocID="{9290F54E-0C18-4FDB-8267-1EFB67C3B7DB}" presName="parentText" presStyleLbl="node1" presStyleIdx="5" presStyleCnt="6">
        <dgm:presLayoutVars>
          <dgm:chMax val="0"/>
          <dgm:bulletEnabled val="1"/>
        </dgm:presLayoutVars>
      </dgm:prSet>
      <dgm:spPr/>
    </dgm:pt>
    <dgm:pt modelId="{504CC1DD-5B84-414D-B939-48A3D57FD8F9}" type="pres">
      <dgm:prSet presAssocID="{9290F54E-0C18-4FDB-8267-1EFB67C3B7DB}" presName="negativeSpace" presStyleCnt="0"/>
      <dgm:spPr/>
    </dgm:pt>
    <dgm:pt modelId="{573D2479-48FE-40F4-AEE4-919F20892FC5}" type="pres">
      <dgm:prSet presAssocID="{9290F54E-0C18-4FDB-8267-1EFB67C3B7DB}" presName="childText" presStyleLbl="conFgAcc1" presStyleIdx="5" presStyleCnt="6">
        <dgm:presLayoutVars>
          <dgm:bulletEnabled val="1"/>
        </dgm:presLayoutVars>
      </dgm:prSet>
      <dgm:spPr/>
    </dgm:pt>
  </dgm:ptLst>
  <dgm:cxnLst>
    <dgm:cxn modelId="{EF4DF206-7F17-426B-B0FD-71DAEA43C51B}" type="presOf" srcId="{05C88DD5-9579-4E53-BBA7-1E245DD1A983}" destId="{573D2479-48FE-40F4-AEE4-919F20892FC5}" srcOrd="0" destOrd="0" presId="urn:microsoft.com/office/officeart/2005/8/layout/list1"/>
    <dgm:cxn modelId="{44434709-2F28-4960-8C63-F35250FD4291}" srcId="{C5B844DF-2CD3-484C-99E5-0A87906D98E6}" destId="{9290F54E-0C18-4FDB-8267-1EFB67C3B7DB}" srcOrd="5" destOrd="0" parTransId="{7691BA32-D81A-4418-A664-16CF6B018181}" sibTransId="{FC15F8AA-7794-412D-9FC6-1764343A7B84}"/>
    <dgm:cxn modelId="{FD6BAE0A-DCCD-4B7E-88FF-B774E63CFF85}" srcId="{6FF84760-D765-4C35-A8D6-1F0CBC640EA5}" destId="{001096EF-41ED-4216-8F22-622AD57027C6}" srcOrd="0" destOrd="0" parTransId="{4C0076CF-9C07-4C34-A5CF-FD249C87B8B0}" sibTransId="{607236B0-26EE-48F8-B5EB-09A9E50E5D46}"/>
    <dgm:cxn modelId="{FFF1A118-1703-46FF-95B9-D765E496947D}" type="presOf" srcId="{FD27AEAD-E09D-49AB-8E45-4C2FF91A2431}" destId="{B9F60CD3-BA4E-4AD2-803F-733D6EF9887D}" srcOrd="0" destOrd="1" presId="urn:microsoft.com/office/officeart/2005/8/layout/list1"/>
    <dgm:cxn modelId="{2D928222-9FED-4796-970D-DAD36A050EF5}" srcId="{6FF84760-D765-4C35-A8D6-1F0CBC640EA5}" destId="{550A3A18-6453-424F-A535-1BDFF9D2F615}" srcOrd="1" destOrd="0" parTransId="{78CF3F1F-9978-4DCC-9616-6981257229FF}" sibTransId="{79ACC091-324A-4E49-A9A0-AE85920083B8}"/>
    <dgm:cxn modelId="{8350072C-FA6B-4B63-A976-94E7E8D550A8}" type="presOf" srcId="{78D66396-541F-4316-8134-EAD90E5D96E5}" destId="{CB9ED931-6633-421A-BA1D-3359E724AB3A}" srcOrd="1" destOrd="0" presId="urn:microsoft.com/office/officeart/2005/8/layout/list1"/>
    <dgm:cxn modelId="{45464830-1BD9-4723-9416-9306B7FA1232}" type="presOf" srcId="{550A3A18-6453-424F-A535-1BDFF9D2F615}" destId="{081E2436-BE0B-4FAF-B4A9-57757590A3B3}" srcOrd="0" destOrd="1" presId="urn:microsoft.com/office/officeart/2005/8/layout/list1"/>
    <dgm:cxn modelId="{6AD89432-487A-4B01-9C6F-B4201E570CD8}" type="presOf" srcId="{B134A904-5324-4283-923F-CD33C6AC1017}" destId="{4A5CCF34-1893-48A4-B1A4-EE5D5A3CFD7F}" srcOrd="1" destOrd="0" presId="urn:microsoft.com/office/officeart/2005/8/layout/list1"/>
    <dgm:cxn modelId="{F565F134-FDEC-4783-AE65-C15EF826AC9A}" type="presOf" srcId="{6FF84760-D765-4C35-A8D6-1F0CBC640EA5}" destId="{897B8EEF-FB88-4F1B-8FDD-7AC38972983C}" srcOrd="0" destOrd="0" presId="urn:microsoft.com/office/officeart/2005/8/layout/list1"/>
    <dgm:cxn modelId="{6B29A33A-A1E0-4469-91AF-D8011FEA1C17}" srcId="{6CA173A8-48FA-4E18-8D1B-9DC521A75E52}" destId="{E44D42B9-CB1C-401E-A203-173EBDD5F2CB}" srcOrd="2" destOrd="0" parTransId="{8813F777-112B-40F6-9540-D8AD2321A575}" sibTransId="{08E5285D-669A-4E18-9542-EA33E689C9FB}"/>
    <dgm:cxn modelId="{88D9FA41-C3E4-4A62-A399-97AE5D888988}" srcId="{9290F54E-0C18-4FDB-8267-1EFB67C3B7DB}" destId="{05C88DD5-9579-4E53-BBA7-1E245DD1A983}" srcOrd="0" destOrd="0" parTransId="{2E28FE39-2AB1-43D3-966C-87F1691C675C}" sibTransId="{2F68BC38-84EA-4F98-A610-2EED65E2FC0F}"/>
    <dgm:cxn modelId="{4F9A2264-E8DA-4694-AF6E-FD09B5371CC9}" type="presOf" srcId="{9290F54E-0C18-4FDB-8267-1EFB67C3B7DB}" destId="{7EAC55EB-ED20-4872-8A5D-1475168B78C3}" srcOrd="0" destOrd="0" presId="urn:microsoft.com/office/officeart/2005/8/layout/list1"/>
    <dgm:cxn modelId="{7E932844-95F2-4F25-841A-A57ED8583520}" srcId="{C5B844DF-2CD3-484C-99E5-0A87906D98E6}" destId="{6CA173A8-48FA-4E18-8D1B-9DC521A75E52}" srcOrd="1" destOrd="0" parTransId="{0AEB14B4-CD5C-4C34-9876-BC32A10E57DE}" sibTransId="{AD37483B-DC89-4D93-A07D-A2F9D7CB2AB3}"/>
    <dgm:cxn modelId="{C913B266-7185-486D-9AAA-7DA23B34C67F}" type="presOf" srcId="{BE3E8B5A-C935-416D-B07B-FEC8BE9ED1D7}" destId="{B9F60CD3-BA4E-4AD2-803F-733D6EF9887D}" srcOrd="0" destOrd="0" presId="urn:microsoft.com/office/officeart/2005/8/layout/list1"/>
    <dgm:cxn modelId="{D3A8D44A-317C-479E-BC8F-B65BA1C8D864}" type="presOf" srcId="{0F036B99-DC25-485F-AABF-EA2E75E7197D}" destId="{081E2436-BE0B-4FAF-B4A9-57757590A3B3}" srcOrd="0" destOrd="2" presId="urn:microsoft.com/office/officeart/2005/8/layout/list1"/>
    <dgm:cxn modelId="{EFBD4F4C-3258-47B3-9A85-6DE514EADC1F}" type="presOf" srcId="{78D66396-541F-4316-8134-EAD90E5D96E5}" destId="{848DCE8A-2D12-4442-80D2-B6FDB51742B5}" srcOrd="0" destOrd="0" presId="urn:microsoft.com/office/officeart/2005/8/layout/list1"/>
    <dgm:cxn modelId="{DCD3036F-92F4-48D8-938E-F80142A24CE1}" type="presOf" srcId="{C5B844DF-2CD3-484C-99E5-0A87906D98E6}" destId="{A5DD151B-98B2-4292-A12A-2F4766EDFE57}" srcOrd="0" destOrd="0" presId="urn:microsoft.com/office/officeart/2005/8/layout/list1"/>
    <dgm:cxn modelId="{C37E5972-CF0A-4DA4-948F-E992E389D051}" srcId="{52D98B4B-8453-48E7-A224-902025E2FCB3}" destId="{F0EF65C0-645A-484A-AC55-E817C5D3116E}" srcOrd="0" destOrd="0" parTransId="{4F0D03D6-5CFB-46A2-ADBC-3921B3805244}" sibTransId="{F355C852-5C43-4276-94E9-695CF8C92FD3}"/>
    <dgm:cxn modelId="{63E11353-A6D6-4D39-B4E7-B540AC7CCDA7}" type="presOf" srcId="{B134A904-5324-4283-923F-CD33C6AC1017}" destId="{00CEA59D-B8C1-4D2C-899E-1F4F857316CD}" srcOrd="0" destOrd="0" presId="urn:microsoft.com/office/officeart/2005/8/layout/list1"/>
    <dgm:cxn modelId="{51DCBC54-72AA-469C-B10A-9E098571A821}" type="presOf" srcId="{6CA173A8-48FA-4E18-8D1B-9DC521A75E52}" destId="{B6BD003C-049F-4E77-90C5-CEE686DAA728}" srcOrd="1" destOrd="0" presId="urn:microsoft.com/office/officeart/2005/8/layout/list1"/>
    <dgm:cxn modelId="{3391C754-1F37-416A-A435-5B6ABA4E29ED}" type="presOf" srcId="{0009BB43-8E8D-4DE5-94ED-B7D0A7A663AD}" destId="{79C3BFD3-74A6-406D-9408-C9171DEDAF94}" srcOrd="0" destOrd="1" presId="urn:microsoft.com/office/officeart/2005/8/layout/list1"/>
    <dgm:cxn modelId="{7C129656-0747-4621-A56D-1747E5627C9F}" srcId="{C5B844DF-2CD3-484C-99E5-0A87906D98E6}" destId="{6FF84760-D765-4C35-A8D6-1F0CBC640EA5}" srcOrd="4" destOrd="0" parTransId="{D6A2AA52-D001-4FBF-BA7E-0E8D253126F2}" sibTransId="{D5E616FA-A083-43C3-A127-41184E3F0177}"/>
    <dgm:cxn modelId="{D6B83577-CB77-465D-8CB1-8B711A9FB854}" type="presOf" srcId="{6CA173A8-48FA-4E18-8D1B-9DC521A75E52}" destId="{7FB9F3B5-B004-4EE0-B25B-386A265605AF}" srcOrd="0" destOrd="0" presId="urn:microsoft.com/office/officeart/2005/8/layout/list1"/>
    <dgm:cxn modelId="{8CD7797C-4E02-4973-A392-6E99CD2C0A22}" type="presOf" srcId="{E44D42B9-CB1C-401E-A203-173EBDD5F2CB}" destId="{B9F60CD3-BA4E-4AD2-803F-733D6EF9887D}" srcOrd="0" destOrd="2" presId="urn:microsoft.com/office/officeart/2005/8/layout/list1"/>
    <dgm:cxn modelId="{3A47967E-CF98-4CEF-9FCC-0FB5009165A2}" srcId="{C5B844DF-2CD3-484C-99E5-0A87906D98E6}" destId="{78D66396-541F-4316-8134-EAD90E5D96E5}" srcOrd="0" destOrd="0" parTransId="{44858F64-73F9-4E6F-ACE3-B5900BEA7359}" sibTransId="{9B5025B5-E0BD-4A35-9577-171B8F23CD35}"/>
    <dgm:cxn modelId="{7913A380-2F5E-48AD-AE7F-40314C2BFADA}" type="presOf" srcId="{17413A99-C0C2-4304-B136-1FFF8BC749F0}" destId="{79C3BFD3-74A6-406D-9408-C9171DEDAF94}" srcOrd="0" destOrd="0" presId="urn:microsoft.com/office/officeart/2005/8/layout/list1"/>
    <dgm:cxn modelId="{AF0CAD98-0709-4951-97FB-E39A572CB22B}" type="presOf" srcId="{9290F54E-0C18-4FDB-8267-1EFB67C3B7DB}" destId="{72A9842F-B234-42A1-88B9-9FC9AA863FEE}" srcOrd="1" destOrd="0" presId="urn:microsoft.com/office/officeart/2005/8/layout/list1"/>
    <dgm:cxn modelId="{47FB11AC-0522-4AC3-83A9-8C51961FC175}" type="presOf" srcId="{52D98B4B-8453-48E7-A224-902025E2FCB3}" destId="{66BC3154-A8F7-45D3-B163-B4E887306E87}" srcOrd="1" destOrd="0" presId="urn:microsoft.com/office/officeart/2005/8/layout/list1"/>
    <dgm:cxn modelId="{33430CAE-EA1D-46E6-BEB2-1267EE48E6DC}" srcId="{C5B844DF-2CD3-484C-99E5-0A87906D98E6}" destId="{52D98B4B-8453-48E7-A224-902025E2FCB3}" srcOrd="2" destOrd="0" parTransId="{54E07141-0A48-4E56-B70D-8A1860F1876A}" sibTransId="{8F45862D-C852-469A-9275-1925E1B46DCF}"/>
    <dgm:cxn modelId="{B074A6AF-F1EC-418D-9254-75B24502EF67}" type="presOf" srcId="{6FF84760-D765-4C35-A8D6-1F0CBC640EA5}" destId="{AD33AE96-70D3-4FA6-A53F-6D36C52FB82B}" srcOrd="1" destOrd="0" presId="urn:microsoft.com/office/officeart/2005/8/layout/list1"/>
    <dgm:cxn modelId="{385E3EB2-3E70-4BCA-B705-5E596A199E94}" type="presOf" srcId="{F0EF65C0-645A-484A-AC55-E817C5D3116E}" destId="{24F21D10-6201-4648-B4BF-650902040172}" srcOrd="0" destOrd="0" presId="urn:microsoft.com/office/officeart/2005/8/layout/list1"/>
    <dgm:cxn modelId="{A102DABD-75DA-4D39-BAC8-A94742B5439C}" srcId="{52D98B4B-8453-48E7-A224-902025E2FCB3}" destId="{76A9688B-F92D-480F-B655-4AF345A88181}" srcOrd="1" destOrd="0" parTransId="{81896F79-189D-49A3-B8C2-0A877FE944A3}" sibTransId="{8C2F34DF-CA2D-40E0-9EA2-56C75D286713}"/>
    <dgm:cxn modelId="{3DBB7EC2-3EA9-446A-B9E9-3C7636189867}" srcId="{78D66396-541F-4316-8134-EAD90E5D96E5}" destId="{49EBF6F9-40F1-463D-94D8-2958B403545D}" srcOrd="0" destOrd="0" parTransId="{F2732D27-F822-457C-8A7E-CF75D51B5C12}" sibTransId="{1EA4CA6E-A01F-4E3B-A1D8-7FE98E645790}"/>
    <dgm:cxn modelId="{BB6A16C4-2147-427C-BCDA-308FA9C38BE8}" srcId="{6CA173A8-48FA-4E18-8D1B-9DC521A75E52}" destId="{FD27AEAD-E09D-49AB-8E45-4C2FF91A2431}" srcOrd="1" destOrd="0" parTransId="{7D3EE2C8-2966-400C-BDA7-B11947A06505}" sibTransId="{8B4422DD-7D9D-4095-9881-4B3A54D5291D}"/>
    <dgm:cxn modelId="{4AB70FC6-B06E-422A-8D32-D1A9DD2FE5D5}" type="presOf" srcId="{001096EF-41ED-4216-8F22-622AD57027C6}" destId="{081E2436-BE0B-4FAF-B4A9-57757590A3B3}" srcOrd="0" destOrd="0" presId="urn:microsoft.com/office/officeart/2005/8/layout/list1"/>
    <dgm:cxn modelId="{0A34FBC8-2E95-489E-A564-BBE3604C0D50}" srcId="{B134A904-5324-4283-923F-CD33C6AC1017}" destId="{17413A99-C0C2-4304-B136-1FFF8BC749F0}" srcOrd="0" destOrd="0" parTransId="{D57EFD0B-5381-4A6F-803E-5E7B730693BA}" sibTransId="{91DE916A-CF17-4803-89D3-2061540BBA16}"/>
    <dgm:cxn modelId="{32D5D6CA-4326-4C88-B13B-271093A51F5F}" type="presOf" srcId="{52D98B4B-8453-48E7-A224-902025E2FCB3}" destId="{38562B47-1435-4871-A04F-5AC25C313709}" srcOrd="0" destOrd="0" presId="urn:microsoft.com/office/officeart/2005/8/layout/list1"/>
    <dgm:cxn modelId="{DA0029CB-F38E-4F62-8EDE-8FD788DEAA5C}" type="presOf" srcId="{76A9688B-F92D-480F-B655-4AF345A88181}" destId="{24F21D10-6201-4648-B4BF-650902040172}" srcOrd="0" destOrd="1" presId="urn:microsoft.com/office/officeart/2005/8/layout/list1"/>
    <dgm:cxn modelId="{A80159CE-ADB3-45A7-966E-AF08B5DC51AD}" srcId="{6CA173A8-48FA-4E18-8D1B-9DC521A75E52}" destId="{BE3E8B5A-C935-416D-B07B-FEC8BE9ED1D7}" srcOrd="0" destOrd="0" parTransId="{6E3F6BA3-E634-4C4D-BFC2-CDB840366D96}" sibTransId="{7E73320A-8CF4-4B61-9DE0-FF96FB44291C}"/>
    <dgm:cxn modelId="{5AB8CFDD-38BE-47F0-8045-429491B90878}" srcId="{C5B844DF-2CD3-484C-99E5-0A87906D98E6}" destId="{B134A904-5324-4283-923F-CD33C6AC1017}" srcOrd="3" destOrd="0" parTransId="{EEF62EBC-26B1-4E44-9037-E86D2114A140}" sibTransId="{00AC1824-B339-47E9-B858-E619B0D3AE7F}"/>
    <dgm:cxn modelId="{026D9BF3-9A1F-424E-9012-711293AEFA90}" type="presOf" srcId="{49EBF6F9-40F1-463D-94D8-2958B403545D}" destId="{F9670A73-E162-4D78-B830-94FBC4FFE661}" srcOrd="0" destOrd="0" presId="urn:microsoft.com/office/officeart/2005/8/layout/list1"/>
    <dgm:cxn modelId="{7F6AB8F3-939F-4033-9D72-E6055702152C}" srcId="{6FF84760-D765-4C35-A8D6-1F0CBC640EA5}" destId="{0F036B99-DC25-485F-AABF-EA2E75E7197D}" srcOrd="2" destOrd="0" parTransId="{D67D41B7-9E7B-471B-8F80-F79D8AB5B7B1}" sibTransId="{4690756C-7BFB-4ABE-9905-9DFB191FBD11}"/>
    <dgm:cxn modelId="{E0BFCAF6-C055-406C-9F22-5DF9DF38896F}" srcId="{B134A904-5324-4283-923F-CD33C6AC1017}" destId="{0009BB43-8E8D-4DE5-94ED-B7D0A7A663AD}" srcOrd="1" destOrd="0" parTransId="{21FB312E-1E3D-4F72-8780-DCEEE3569ADF}" sibTransId="{C8C20932-CC92-4898-801D-85A59868F5AC}"/>
    <dgm:cxn modelId="{CA11CCB0-01A9-40A0-A869-0F5AF810E37B}" type="presParOf" srcId="{A5DD151B-98B2-4292-A12A-2F4766EDFE57}" destId="{75EAF4DD-A92B-4C72-8D64-0D345AA6ACE7}" srcOrd="0" destOrd="0" presId="urn:microsoft.com/office/officeart/2005/8/layout/list1"/>
    <dgm:cxn modelId="{2367732A-833B-4449-B7D1-C052A4E0177D}" type="presParOf" srcId="{75EAF4DD-A92B-4C72-8D64-0D345AA6ACE7}" destId="{848DCE8A-2D12-4442-80D2-B6FDB51742B5}" srcOrd="0" destOrd="0" presId="urn:microsoft.com/office/officeart/2005/8/layout/list1"/>
    <dgm:cxn modelId="{17C18D89-D5FE-47B5-A485-4F4899D2CCAE}" type="presParOf" srcId="{75EAF4DD-A92B-4C72-8D64-0D345AA6ACE7}" destId="{CB9ED931-6633-421A-BA1D-3359E724AB3A}" srcOrd="1" destOrd="0" presId="urn:microsoft.com/office/officeart/2005/8/layout/list1"/>
    <dgm:cxn modelId="{34E0E1C3-44E4-4AB8-B1A4-FBF613CB87E1}" type="presParOf" srcId="{A5DD151B-98B2-4292-A12A-2F4766EDFE57}" destId="{2A39AB96-7ECB-4CD2-BFBC-DD3A18214E33}" srcOrd="1" destOrd="0" presId="urn:microsoft.com/office/officeart/2005/8/layout/list1"/>
    <dgm:cxn modelId="{BE24EA44-D3F0-4DAA-824A-2415E0F7CBC1}" type="presParOf" srcId="{A5DD151B-98B2-4292-A12A-2F4766EDFE57}" destId="{F9670A73-E162-4D78-B830-94FBC4FFE661}" srcOrd="2" destOrd="0" presId="urn:microsoft.com/office/officeart/2005/8/layout/list1"/>
    <dgm:cxn modelId="{5A2135D4-F8C4-4407-8E48-76F4C5D63E42}" type="presParOf" srcId="{A5DD151B-98B2-4292-A12A-2F4766EDFE57}" destId="{1127CAE0-E5E2-4DDE-AADE-EC7313C2DF21}" srcOrd="3" destOrd="0" presId="urn:microsoft.com/office/officeart/2005/8/layout/list1"/>
    <dgm:cxn modelId="{AF1763F4-A3F4-427D-8BB2-A53E03F3A1A0}" type="presParOf" srcId="{A5DD151B-98B2-4292-A12A-2F4766EDFE57}" destId="{015D25D0-3336-42C7-A517-9B0977D00D3B}" srcOrd="4" destOrd="0" presId="urn:microsoft.com/office/officeart/2005/8/layout/list1"/>
    <dgm:cxn modelId="{CC89471B-2BCC-4D41-874C-30B8E58BDC7B}" type="presParOf" srcId="{015D25D0-3336-42C7-A517-9B0977D00D3B}" destId="{7FB9F3B5-B004-4EE0-B25B-386A265605AF}" srcOrd="0" destOrd="0" presId="urn:microsoft.com/office/officeart/2005/8/layout/list1"/>
    <dgm:cxn modelId="{60698E93-3AC6-4C34-89BA-F9D180E02739}" type="presParOf" srcId="{015D25D0-3336-42C7-A517-9B0977D00D3B}" destId="{B6BD003C-049F-4E77-90C5-CEE686DAA728}" srcOrd="1" destOrd="0" presId="urn:microsoft.com/office/officeart/2005/8/layout/list1"/>
    <dgm:cxn modelId="{2FFA4EAA-D35D-43A7-8C32-B215CF329015}" type="presParOf" srcId="{A5DD151B-98B2-4292-A12A-2F4766EDFE57}" destId="{578B8D89-D2A9-42AE-BC83-AEAD00AA69A6}" srcOrd="5" destOrd="0" presId="urn:microsoft.com/office/officeart/2005/8/layout/list1"/>
    <dgm:cxn modelId="{88E5ABA3-E6A5-4EC1-A112-1FACFE5E675E}" type="presParOf" srcId="{A5DD151B-98B2-4292-A12A-2F4766EDFE57}" destId="{B9F60CD3-BA4E-4AD2-803F-733D6EF9887D}" srcOrd="6" destOrd="0" presId="urn:microsoft.com/office/officeart/2005/8/layout/list1"/>
    <dgm:cxn modelId="{1046FEEC-458D-42BE-96CC-ECA5EF305FA2}" type="presParOf" srcId="{A5DD151B-98B2-4292-A12A-2F4766EDFE57}" destId="{975D9ED6-0EB6-4492-B970-E1103DB3E0BC}" srcOrd="7" destOrd="0" presId="urn:microsoft.com/office/officeart/2005/8/layout/list1"/>
    <dgm:cxn modelId="{9DF87913-47EA-49E9-8400-F31188C5241F}" type="presParOf" srcId="{A5DD151B-98B2-4292-A12A-2F4766EDFE57}" destId="{E84BFE23-8395-4EDD-9E5C-F91A3FD676EF}" srcOrd="8" destOrd="0" presId="urn:microsoft.com/office/officeart/2005/8/layout/list1"/>
    <dgm:cxn modelId="{90F8A373-B022-458A-9207-BE42AE014A57}" type="presParOf" srcId="{E84BFE23-8395-4EDD-9E5C-F91A3FD676EF}" destId="{38562B47-1435-4871-A04F-5AC25C313709}" srcOrd="0" destOrd="0" presId="urn:microsoft.com/office/officeart/2005/8/layout/list1"/>
    <dgm:cxn modelId="{479F0817-5E08-4BE3-A82A-9BC44A2F6549}" type="presParOf" srcId="{E84BFE23-8395-4EDD-9E5C-F91A3FD676EF}" destId="{66BC3154-A8F7-45D3-B163-B4E887306E87}" srcOrd="1" destOrd="0" presId="urn:microsoft.com/office/officeart/2005/8/layout/list1"/>
    <dgm:cxn modelId="{A921DCCD-E00A-4C25-9C6E-74E0C1E7593F}" type="presParOf" srcId="{A5DD151B-98B2-4292-A12A-2F4766EDFE57}" destId="{26B04C94-4867-43D3-9FBF-CF839359EE8F}" srcOrd="9" destOrd="0" presId="urn:microsoft.com/office/officeart/2005/8/layout/list1"/>
    <dgm:cxn modelId="{8674EDCB-2828-4E30-A624-A459C80319BA}" type="presParOf" srcId="{A5DD151B-98B2-4292-A12A-2F4766EDFE57}" destId="{24F21D10-6201-4648-B4BF-650902040172}" srcOrd="10" destOrd="0" presId="urn:microsoft.com/office/officeart/2005/8/layout/list1"/>
    <dgm:cxn modelId="{48C2100C-29F1-48ED-B74C-07C6A36A13AC}" type="presParOf" srcId="{A5DD151B-98B2-4292-A12A-2F4766EDFE57}" destId="{7D05F814-AF5F-4A57-9739-D754A453FF0F}" srcOrd="11" destOrd="0" presId="urn:microsoft.com/office/officeart/2005/8/layout/list1"/>
    <dgm:cxn modelId="{02FAD7FB-E1A9-41E4-BE92-8CD8481BB023}" type="presParOf" srcId="{A5DD151B-98B2-4292-A12A-2F4766EDFE57}" destId="{C7A7A03D-CA8C-436F-8493-AD1B9A0A35AA}" srcOrd="12" destOrd="0" presId="urn:microsoft.com/office/officeart/2005/8/layout/list1"/>
    <dgm:cxn modelId="{F311CF48-95F2-4176-9D4B-31EBA1276597}" type="presParOf" srcId="{C7A7A03D-CA8C-436F-8493-AD1B9A0A35AA}" destId="{00CEA59D-B8C1-4D2C-899E-1F4F857316CD}" srcOrd="0" destOrd="0" presId="urn:microsoft.com/office/officeart/2005/8/layout/list1"/>
    <dgm:cxn modelId="{671605D7-2F41-4504-A73C-3E9F4A8E571A}" type="presParOf" srcId="{C7A7A03D-CA8C-436F-8493-AD1B9A0A35AA}" destId="{4A5CCF34-1893-48A4-B1A4-EE5D5A3CFD7F}" srcOrd="1" destOrd="0" presId="urn:microsoft.com/office/officeart/2005/8/layout/list1"/>
    <dgm:cxn modelId="{DC558943-41FA-4752-803C-E6895BDDF40A}" type="presParOf" srcId="{A5DD151B-98B2-4292-A12A-2F4766EDFE57}" destId="{9D817298-BF94-4051-B627-240262C172F5}" srcOrd="13" destOrd="0" presId="urn:microsoft.com/office/officeart/2005/8/layout/list1"/>
    <dgm:cxn modelId="{D1AD1867-204C-4DE9-A3B3-5F55D47315F0}" type="presParOf" srcId="{A5DD151B-98B2-4292-A12A-2F4766EDFE57}" destId="{79C3BFD3-74A6-406D-9408-C9171DEDAF94}" srcOrd="14" destOrd="0" presId="urn:microsoft.com/office/officeart/2005/8/layout/list1"/>
    <dgm:cxn modelId="{4D9994DA-7DED-46B9-BD5B-EF54EBFE0D92}" type="presParOf" srcId="{A5DD151B-98B2-4292-A12A-2F4766EDFE57}" destId="{10F3D750-D5D5-4320-9BC5-C4078F3451B9}" srcOrd="15" destOrd="0" presId="urn:microsoft.com/office/officeart/2005/8/layout/list1"/>
    <dgm:cxn modelId="{40A35E18-AE86-49C9-B064-E6D5E451DF58}" type="presParOf" srcId="{A5DD151B-98B2-4292-A12A-2F4766EDFE57}" destId="{0EE76242-2C39-4FC5-A570-BB954BD7990F}" srcOrd="16" destOrd="0" presId="urn:microsoft.com/office/officeart/2005/8/layout/list1"/>
    <dgm:cxn modelId="{5CBC9C2C-1A80-410E-AA63-EF64500B33B6}" type="presParOf" srcId="{0EE76242-2C39-4FC5-A570-BB954BD7990F}" destId="{897B8EEF-FB88-4F1B-8FDD-7AC38972983C}" srcOrd="0" destOrd="0" presId="urn:microsoft.com/office/officeart/2005/8/layout/list1"/>
    <dgm:cxn modelId="{D2675287-DA8F-408B-ACC5-FD1C598EE666}" type="presParOf" srcId="{0EE76242-2C39-4FC5-A570-BB954BD7990F}" destId="{AD33AE96-70D3-4FA6-A53F-6D36C52FB82B}" srcOrd="1" destOrd="0" presId="urn:microsoft.com/office/officeart/2005/8/layout/list1"/>
    <dgm:cxn modelId="{C8700F6D-41AA-4FBA-B941-19099D4C82B7}" type="presParOf" srcId="{A5DD151B-98B2-4292-A12A-2F4766EDFE57}" destId="{C01349C2-70D1-4FCD-A884-C37FC058D3B3}" srcOrd="17" destOrd="0" presId="urn:microsoft.com/office/officeart/2005/8/layout/list1"/>
    <dgm:cxn modelId="{3D6A9201-BC38-47D8-9DBD-548D6E535ECA}" type="presParOf" srcId="{A5DD151B-98B2-4292-A12A-2F4766EDFE57}" destId="{081E2436-BE0B-4FAF-B4A9-57757590A3B3}" srcOrd="18" destOrd="0" presId="urn:microsoft.com/office/officeart/2005/8/layout/list1"/>
    <dgm:cxn modelId="{B4AB5883-0DDA-42D3-BA76-4B62B0612693}" type="presParOf" srcId="{A5DD151B-98B2-4292-A12A-2F4766EDFE57}" destId="{E1230E73-61FB-460C-9549-67A24388E1AD}" srcOrd="19" destOrd="0" presId="urn:microsoft.com/office/officeart/2005/8/layout/list1"/>
    <dgm:cxn modelId="{16809D3D-9580-4B8C-AEC1-A4E1593CF553}" type="presParOf" srcId="{A5DD151B-98B2-4292-A12A-2F4766EDFE57}" destId="{3A38AFCB-24A1-4463-9D18-2E5BE4AB0AAA}" srcOrd="20" destOrd="0" presId="urn:microsoft.com/office/officeart/2005/8/layout/list1"/>
    <dgm:cxn modelId="{1F288AA6-A408-4CF0-924F-B46B2C32B920}" type="presParOf" srcId="{3A38AFCB-24A1-4463-9D18-2E5BE4AB0AAA}" destId="{7EAC55EB-ED20-4872-8A5D-1475168B78C3}" srcOrd="0" destOrd="0" presId="urn:microsoft.com/office/officeart/2005/8/layout/list1"/>
    <dgm:cxn modelId="{281988F1-EF61-4F7D-BB6E-13ED079F6417}" type="presParOf" srcId="{3A38AFCB-24A1-4463-9D18-2E5BE4AB0AAA}" destId="{72A9842F-B234-42A1-88B9-9FC9AA863FEE}" srcOrd="1" destOrd="0" presId="urn:microsoft.com/office/officeart/2005/8/layout/list1"/>
    <dgm:cxn modelId="{23796228-0911-40A2-A6FA-7F6907F45F02}" type="presParOf" srcId="{A5DD151B-98B2-4292-A12A-2F4766EDFE57}" destId="{504CC1DD-5B84-414D-B939-48A3D57FD8F9}" srcOrd="21" destOrd="0" presId="urn:microsoft.com/office/officeart/2005/8/layout/list1"/>
    <dgm:cxn modelId="{5E87FAEB-36BB-45A9-89A7-FF6E18154829}" type="presParOf" srcId="{A5DD151B-98B2-4292-A12A-2F4766EDFE57}" destId="{573D2479-48FE-40F4-AEE4-919F20892FC5}"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BC37C87-5459-421A-8CC9-7E8B1095302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7075C72E-6CC1-4629-820C-00C6C5FD9964}">
      <dgm:prSet phldrT="[Texte]" phldr="0"/>
      <dgm:spPr/>
      <dgm:t>
        <a:bodyPr/>
        <a:lstStyle/>
        <a:p>
          <a:pPr rtl="0"/>
          <a:r>
            <a:rPr lang="fr-FR"/>
            <a:t> Dummy Classifier</a:t>
          </a:r>
        </a:p>
      </dgm:t>
    </dgm:pt>
    <dgm:pt modelId="{5AE3EA8F-787F-4D5E-B8AD-E263DFBEEC0B}" type="parTrans" cxnId="{0D6B57AF-0753-4E39-AF34-888971A5DF65}">
      <dgm:prSet/>
      <dgm:spPr/>
      <dgm:t>
        <a:bodyPr/>
        <a:lstStyle/>
        <a:p>
          <a:endParaRPr lang="fr-FR"/>
        </a:p>
      </dgm:t>
    </dgm:pt>
    <dgm:pt modelId="{69CFFD18-856E-496A-8DEF-D19683EDA7BF}" type="sibTrans" cxnId="{0D6B57AF-0753-4E39-AF34-888971A5DF65}">
      <dgm:prSet/>
      <dgm:spPr/>
      <dgm:t>
        <a:bodyPr/>
        <a:lstStyle/>
        <a:p>
          <a:endParaRPr lang="fr-FR"/>
        </a:p>
      </dgm:t>
    </dgm:pt>
    <dgm:pt modelId="{8233AC41-4C65-4D5A-A476-058D90B11A11}">
      <dgm:prSet phldrT="[Texte]" phldr="0"/>
      <dgm:spPr/>
      <dgm:t>
        <a:bodyPr/>
        <a:lstStyle/>
        <a:p>
          <a:r>
            <a:rPr lang="fr-FR" dirty="0">
              <a:latin typeface="Gill Sans MT" panose="020B0502020104020203"/>
            </a:rPr>
            <a:t>Baseline</a:t>
          </a:r>
          <a:endParaRPr lang="fr-FR" dirty="0"/>
        </a:p>
      </dgm:t>
    </dgm:pt>
    <dgm:pt modelId="{3D414E03-A889-4C77-99C9-BAA626AFD925}" type="parTrans" cxnId="{98A0B9AF-CC4F-4D79-B750-073DC954BEC0}">
      <dgm:prSet/>
      <dgm:spPr/>
      <dgm:t>
        <a:bodyPr/>
        <a:lstStyle/>
        <a:p>
          <a:endParaRPr lang="fr-FR"/>
        </a:p>
      </dgm:t>
    </dgm:pt>
    <dgm:pt modelId="{5D43EFB4-11CA-4E4E-A1AB-0945F0A2E0C4}" type="sibTrans" cxnId="{98A0B9AF-CC4F-4D79-B750-073DC954BEC0}">
      <dgm:prSet/>
      <dgm:spPr/>
      <dgm:t>
        <a:bodyPr/>
        <a:lstStyle/>
        <a:p>
          <a:endParaRPr lang="fr-FR"/>
        </a:p>
      </dgm:t>
    </dgm:pt>
    <dgm:pt modelId="{75FA44EB-5FA2-4EC0-A823-6A9D823AAEDD}">
      <dgm:prSet phldrT="[Texte]" phldr="0"/>
      <dgm:spPr/>
      <dgm:t>
        <a:bodyPr/>
        <a:lstStyle/>
        <a:p>
          <a:pPr rtl="0"/>
          <a:r>
            <a:rPr lang="fr-FR">
              <a:latin typeface="Gill Sans MT" panose="020B0502020104020203"/>
            </a:rPr>
            <a:t> </a:t>
          </a:r>
          <a:r>
            <a:rPr lang="fr-FR"/>
            <a:t>Random Forest</a:t>
          </a:r>
          <a:r>
            <a:rPr lang="fr-FR">
              <a:latin typeface="Gill Sans MT" panose="020B0502020104020203"/>
            </a:rPr>
            <a:t> Classifier</a:t>
          </a:r>
          <a:endParaRPr lang="fr-FR"/>
        </a:p>
      </dgm:t>
    </dgm:pt>
    <dgm:pt modelId="{CCF51B8F-6CD6-4001-811D-5BFF8EAB713C}" type="parTrans" cxnId="{FA097945-7709-4D52-A046-A9D5E280704F}">
      <dgm:prSet/>
      <dgm:spPr/>
      <dgm:t>
        <a:bodyPr/>
        <a:lstStyle/>
        <a:p>
          <a:endParaRPr lang="fr-FR"/>
        </a:p>
      </dgm:t>
    </dgm:pt>
    <dgm:pt modelId="{7DF00FE5-01F5-4B48-B07C-9413611797E5}" type="sibTrans" cxnId="{FA097945-7709-4D52-A046-A9D5E280704F}">
      <dgm:prSet/>
      <dgm:spPr/>
      <dgm:t>
        <a:bodyPr/>
        <a:lstStyle/>
        <a:p>
          <a:endParaRPr lang="fr-FR"/>
        </a:p>
      </dgm:t>
    </dgm:pt>
    <dgm:pt modelId="{5E9550A7-3D63-4C14-8C53-1AE205E08F2F}">
      <dgm:prSet phldr="0"/>
      <dgm:spPr/>
      <dgm:t>
        <a:bodyPr/>
        <a:lstStyle/>
        <a:p>
          <a:pPr rtl="0"/>
          <a:r>
            <a:rPr lang="fr-FR">
              <a:latin typeface="Gill Sans MT" panose="020B0502020104020203"/>
            </a:rPr>
            <a:t>XGBoost</a:t>
          </a:r>
        </a:p>
      </dgm:t>
    </dgm:pt>
    <dgm:pt modelId="{FB1550EA-139B-43FD-A67D-E0C1EE945AAC}" type="parTrans" cxnId="{5EDE8386-9841-4190-A013-534EF9936202}">
      <dgm:prSet/>
      <dgm:spPr/>
    </dgm:pt>
    <dgm:pt modelId="{03DE715E-F5CF-4099-95E7-0997A3073077}" type="sibTrans" cxnId="{5EDE8386-9841-4190-A013-534EF9936202}">
      <dgm:prSet/>
      <dgm:spPr/>
    </dgm:pt>
    <dgm:pt modelId="{F9972E43-8779-43B8-BB80-D6535D379027}">
      <dgm:prSet phldr="0"/>
      <dgm:spPr/>
      <dgm:t>
        <a:bodyPr/>
        <a:lstStyle/>
        <a:p>
          <a:pPr rtl="0"/>
          <a:r>
            <a:rPr lang="fr-FR" dirty="0">
              <a:latin typeface="Gill Sans MT" panose="020B0502020104020203"/>
            </a:rPr>
            <a:t> Logistic Regression</a:t>
          </a:r>
        </a:p>
      </dgm:t>
    </dgm:pt>
    <dgm:pt modelId="{6D1CEDB1-E154-44D9-A1AF-67BCA1D097BA}" type="parTrans" cxnId="{8AB9C86C-19F8-4F1B-BBC1-054269081343}">
      <dgm:prSet/>
      <dgm:spPr/>
    </dgm:pt>
    <dgm:pt modelId="{25C52ABC-375F-4D88-8ED0-61A71979D58F}" type="sibTrans" cxnId="{8AB9C86C-19F8-4F1B-BBC1-054269081343}">
      <dgm:prSet/>
      <dgm:spPr/>
    </dgm:pt>
    <dgm:pt modelId="{A5124AB4-65AE-4C73-8E02-0BA6A5EE9C64}">
      <dgm:prSet phldr="0"/>
      <dgm:spPr/>
      <dgm:t>
        <a:bodyPr/>
        <a:lstStyle/>
        <a:p>
          <a:r>
            <a:rPr lang="fr-FR" dirty="0">
              <a:latin typeface="Gill Sans MT" panose="020B0502020104020203"/>
            </a:rPr>
            <a:t>LGBM</a:t>
          </a:r>
        </a:p>
      </dgm:t>
    </dgm:pt>
    <dgm:pt modelId="{AC3AFA86-1787-49CC-85E0-CAF23A15A67D}" type="parTrans" cxnId="{E6DED1B9-FEA6-423D-B456-C82351848C65}">
      <dgm:prSet/>
      <dgm:spPr/>
    </dgm:pt>
    <dgm:pt modelId="{B554DBAC-5380-4141-8DA5-2DD0F042E099}" type="sibTrans" cxnId="{E6DED1B9-FEA6-423D-B456-C82351848C65}">
      <dgm:prSet/>
      <dgm:spPr/>
    </dgm:pt>
    <dgm:pt modelId="{14B3D71A-7265-41D1-BDFE-A1088A34E2B4}" type="pres">
      <dgm:prSet presAssocID="{4BC37C87-5459-421A-8CC9-7E8B10953026}" presName="linear" presStyleCnt="0">
        <dgm:presLayoutVars>
          <dgm:dir/>
          <dgm:animLvl val="lvl"/>
          <dgm:resizeHandles val="exact"/>
        </dgm:presLayoutVars>
      </dgm:prSet>
      <dgm:spPr/>
    </dgm:pt>
    <dgm:pt modelId="{464966C0-1834-430E-9475-EEF25246CA01}" type="pres">
      <dgm:prSet presAssocID="{7075C72E-6CC1-4629-820C-00C6C5FD9964}" presName="parentLin" presStyleCnt="0"/>
      <dgm:spPr/>
    </dgm:pt>
    <dgm:pt modelId="{531DCA10-AB55-42D8-99D0-A1DCC2FE8EB0}" type="pres">
      <dgm:prSet presAssocID="{7075C72E-6CC1-4629-820C-00C6C5FD9964}" presName="parentLeftMargin" presStyleLbl="node1" presStyleIdx="0" presStyleCnt="5"/>
      <dgm:spPr/>
    </dgm:pt>
    <dgm:pt modelId="{5F330116-1E9E-465E-A18C-9CF0D8231BAF}" type="pres">
      <dgm:prSet presAssocID="{7075C72E-6CC1-4629-820C-00C6C5FD9964}" presName="parentText" presStyleLbl="node1" presStyleIdx="0" presStyleCnt="5">
        <dgm:presLayoutVars>
          <dgm:chMax val="0"/>
          <dgm:bulletEnabled val="1"/>
        </dgm:presLayoutVars>
      </dgm:prSet>
      <dgm:spPr/>
    </dgm:pt>
    <dgm:pt modelId="{2334FD4A-107A-4E49-929C-6A921AE5EE9B}" type="pres">
      <dgm:prSet presAssocID="{7075C72E-6CC1-4629-820C-00C6C5FD9964}" presName="negativeSpace" presStyleCnt="0"/>
      <dgm:spPr/>
    </dgm:pt>
    <dgm:pt modelId="{25D2002D-CE05-49D0-9627-B462FC2F5AC1}" type="pres">
      <dgm:prSet presAssocID="{7075C72E-6CC1-4629-820C-00C6C5FD9964}" presName="childText" presStyleLbl="conFgAcc1" presStyleIdx="0" presStyleCnt="5">
        <dgm:presLayoutVars>
          <dgm:bulletEnabled val="1"/>
        </dgm:presLayoutVars>
      </dgm:prSet>
      <dgm:spPr/>
    </dgm:pt>
    <dgm:pt modelId="{CAC8C76D-4B17-43D8-862D-FF89EE5F480F}" type="pres">
      <dgm:prSet presAssocID="{69CFFD18-856E-496A-8DEF-D19683EDA7BF}" presName="spaceBetweenRectangles" presStyleCnt="0"/>
      <dgm:spPr/>
    </dgm:pt>
    <dgm:pt modelId="{D797E7EC-9530-4493-806A-BB78CEAD8E23}" type="pres">
      <dgm:prSet presAssocID="{F9972E43-8779-43B8-BB80-D6535D379027}" presName="parentLin" presStyleCnt="0"/>
      <dgm:spPr/>
    </dgm:pt>
    <dgm:pt modelId="{4F566158-67A7-4C75-B4A6-C6503B28701A}" type="pres">
      <dgm:prSet presAssocID="{F9972E43-8779-43B8-BB80-D6535D379027}" presName="parentLeftMargin" presStyleLbl="node1" presStyleIdx="0" presStyleCnt="5"/>
      <dgm:spPr/>
    </dgm:pt>
    <dgm:pt modelId="{4C0235F8-3517-4E62-A9A8-099881AF59C2}" type="pres">
      <dgm:prSet presAssocID="{F9972E43-8779-43B8-BB80-D6535D379027}" presName="parentText" presStyleLbl="node1" presStyleIdx="1" presStyleCnt="5">
        <dgm:presLayoutVars>
          <dgm:chMax val="0"/>
          <dgm:bulletEnabled val="1"/>
        </dgm:presLayoutVars>
      </dgm:prSet>
      <dgm:spPr/>
    </dgm:pt>
    <dgm:pt modelId="{D5AB41D0-B6ED-4060-8FFA-B8A839BD90E4}" type="pres">
      <dgm:prSet presAssocID="{F9972E43-8779-43B8-BB80-D6535D379027}" presName="negativeSpace" presStyleCnt="0"/>
      <dgm:spPr/>
    </dgm:pt>
    <dgm:pt modelId="{FACBE852-173D-43F8-962C-5B4F5F5FD1DB}" type="pres">
      <dgm:prSet presAssocID="{F9972E43-8779-43B8-BB80-D6535D379027}" presName="childText" presStyleLbl="conFgAcc1" presStyleIdx="1" presStyleCnt="5">
        <dgm:presLayoutVars>
          <dgm:bulletEnabled val="1"/>
        </dgm:presLayoutVars>
      </dgm:prSet>
      <dgm:spPr/>
    </dgm:pt>
    <dgm:pt modelId="{BBD14F95-7FC9-4827-B69E-B45C4A7701EB}" type="pres">
      <dgm:prSet presAssocID="{25C52ABC-375F-4D88-8ED0-61A71979D58F}" presName="spaceBetweenRectangles" presStyleCnt="0"/>
      <dgm:spPr/>
    </dgm:pt>
    <dgm:pt modelId="{D129B198-DFBD-4DD6-B225-B91073132B07}" type="pres">
      <dgm:prSet presAssocID="{75FA44EB-5FA2-4EC0-A823-6A9D823AAEDD}" presName="parentLin" presStyleCnt="0"/>
      <dgm:spPr/>
    </dgm:pt>
    <dgm:pt modelId="{575D51B0-F7CA-4D3C-931B-E240CC7D35D5}" type="pres">
      <dgm:prSet presAssocID="{75FA44EB-5FA2-4EC0-A823-6A9D823AAEDD}" presName="parentLeftMargin" presStyleLbl="node1" presStyleIdx="1" presStyleCnt="5"/>
      <dgm:spPr/>
    </dgm:pt>
    <dgm:pt modelId="{250FBF92-771D-4ED9-9636-2AFCBAE9C4BC}" type="pres">
      <dgm:prSet presAssocID="{75FA44EB-5FA2-4EC0-A823-6A9D823AAEDD}" presName="parentText" presStyleLbl="node1" presStyleIdx="2" presStyleCnt="5">
        <dgm:presLayoutVars>
          <dgm:chMax val="0"/>
          <dgm:bulletEnabled val="1"/>
        </dgm:presLayoutVars>
      </dgm:prSet>
      <dgm:spPr/>
    </dgm:pt>
    <dgm:pt modelId="{C1626BF1-492F-47A8-B3BA-7883C0BEBA6E}" type="pres">
      <dgm:prSet presAssocID="{75FA44EB-5FA2-4EC0-A823-6A9D823AAEDD}" presName="negativeSpace" presStyleCnt="0"/>
      <dgm:spPr/>
    </dgm:pt>
    <dgm:pt modelId="{63271572-1DAF-4856-8087-16D989D070AE}" type="pres">
      <dgm:prSet presAssocID="{75FA44EB-5FA2-4EC0-A823-6A9D823AAEDD}" presName="childText" presStyleLbl="conFgAcc1" presStyleIdx="2" presStyleCnt="5">
        <dgm:presLayoutVars>
          <dgm:bulletEnabled val="1"/>
        </dgm:presLayoutVars>
      </dgm:prSet>
      <dgm:spPr/>
    </dgm:pt>
    <dgm:pt modelId="{901910D0-D9E5-4122-BE68-45C06CF2C0FF}" type="pres">
      <dgm:prSet presAssocID="{7DF00FE5-01F5-4B48-B07C-9413611797E5}" presName="spaceBetweenRectangles" presStyleCnt="0"/>
      <dgm:spPr/>
    </dgm:pt>
    <dgm:pt modelId="{5A8E9884-A3C8-4F03-9E61-2D4F07EFE12C}" type="pres">
      <dgm:prSet presAssocID="{5E9550A7-3D63-4C14-8C53-1AE205E08F2F}" presName="parentLin" presStyleCnt="0"/>
      <dgm:spPr/>
    </dgm:pt>
    <dgm:pt modelId="{D338F7CE-1D80-48FC-AD39-F347DF9E416D}" type="pres">
      <dgm:prSet presAssocID="{5E9550A7-3D63-4C14-8C53-1AE205E08F2F}" presName="parentLeftMargin" presStyleLbl="node1" presStyleIdx="2" presStyleCnt="5"/>
      <dgm:spPr/>
    </dgm:pt>
    <dgm:pt modelId="{BCDB4B18-F811-405D-89A4-8803D749C5E5}" type="pres">
      <dgm:prSet presAssocID="{5E9550A7-3D63-4C14-8C53-1AE205E08F2F}" presName="parentText" presStyleLbl="node1" presStyleIdx="3" presStyleCnt="5">
        <dgm:presLayoutVars>
          <dgm:chMax val="0"/>
          <dgm:bulletEnabled val="1"/>
        </dgm:presLayoutVars>
      </dgm:prSet>
      <dgm:spPr/>
    </dgm:pt>
    <dgm:pt modelId="{6F567485-9286-4F52-B5C8-F52EC6141F28}" type="pres">
      <dgm:prSet presAssocID="{5E9550A7-3D63-4C14-8C53-1AE205E08F2F}" presName="negativeSpace" presStyleCnt="0"/>
      <dgm:spPr/>
    </dgm:pt>
    <dgm:pt modelId="{4FD8DE7F-ED57-4597-B95A-DCEEE8087B10}" type="pres">
      <dgm:prSet presAssocID="{5E9550A7-3D63-4C14-8C53-1AE205E08F2F}" presName="childText" presStyleLbl="conFgAcc1" presStyleIdx="3" presStyleCnt="5">
        <dgm:presLayoutVars>
          <dgm:bulletEnabled val="1"/>
        </dgm:presLayoutVars>
      </dgm:prSet>
      <dgm:spPr/>
    </dgm:pt>
    <dgm:pt modelId="{A2312D19-6421-4584-BCDE-041DF5144F11}" type="pres">
      <dgm:prSet presAssocID="{03DE715E-F5CF-4099-95E7-0997A3073077}" presName="spaceBetweenRectangles" presStyleCnt="0"/>
      <dgm:spPr/>
    </dgm:pt>
    <dgm:pt modelId="{C2A3FA1E-27FF-4CC8-B197-1C3C7387436E}" type="pres">
      <dgm:prSet presAssocID="{A5124AB4-65AE-4C73-8E02-0BA6A5EE9C64}" presName="parentLin" presStyleCnt="0"/>
      <dgm:spPr/>
    </dgm:pt>
    <dgm:pt modelId="{D63CE54B-410F-4A61-9C16-7857CB88224D}" type="pres">
      <dgm:prSet presAssocID="{A5124AB4-65AE-4C73-8E02-0BA6A5EE9C64}" presName="parentLeftMargin" presStyleLbl="node1" presStyleIdx="3" presStyleCnt="5"/>
      <dgm:spPr/>
    </dgm:pt>
    <dgm:pt modelId="{31EF7EA3-9A22-4075-9060-7FF38571FD9A}" type="pres">
      <dgm:prSet presAssocID="{A5124AB4-65AE-4C73-8E02-0BA6A5EE9C64}" presName="parentText" presStyleLbl="node1" presStyleIdx="4" presStyleCnt="5">
        <dgm:presLayoutVars>
          <dgm:chMax val="0"/>
          <dgm:bulletEnabled val="1"/>
        </dgm:presLayoutVars>
      </dgm:prSet>
      <dgm:spPr/>
    </dgm:pt>
    <dgm:pt modelId="{8A7B5724-B45C-4EA7-88EE-640BC1BC8DBD}" type="pres">
      <dgm:prSet presAssocID="{A5124AB4-65AE-4C73-8E02-0BA6A5EE9C64}" presName="negativeSpace" presStyleCnt="0"/>
      <dgm:spPr/>
    </dgm:pt>
    <dgm:pt modelId="{985EF96A-71F5-4EC7-BFEE-4537C4DF5617}" type="pres">
      <dgm:prSet presAssocID="{A5124AB4-65AE-4C73-8E02-0BA6A5EE9C64}" presName="childText" presStyleLbl="conFgAcc1" presStyleIdx="4" presStyleCnt="5">
        <dgm:presLayoutVars>
          <dgm:bulletEnabled val="1"/>
        </dgm:presLayoutVars>
      </dgm:prSet>
      <dgm:spPr/>
    </dgm:pt>
  </dgm:ptLst>
  <dgm:cxnLst>
    <dgm:cxn modelId="{4969BE10-DD35-4D68-A62C-2798050EBF4C}" type="presOf" srcId="{4BC37C87-5459-421A-8CC9-7E8B10953026}" destId="{14B3D71A-7265-41D1-BDFE-A1088A34E2B4}" srcOrd="0" destOrd="0" presId="urn:microsoft.com/office/officeart/2005/8/layout/list1"/>
    <dgm:cxn modelId="{41BA0C2B-7715-40A9-8E4C-499DA913E40B}" type="presOf" srcId="{5E9550A7-3D63-4C14-8C53-1AE205E08F2F}" destId="{BCDB4B18-F811-405D-89A4-8803D749C5E5}" srcOrd="1" destOrd="0" presId="urn:microsoft.com/office/officeart/2005/8/layout/list1"/>
    <dgm:cxn modelId="{4D3C7C5C-4E02-4E4F-9BA6-D5E0344B1BEF}" type="presOf" srcId="{F9972E43-8779-43B8-BB80-D6535D379027}" destId="{4C0235F8-3517-4E62-A9A8-099881AF59C2}" srcOrd="1" destOrd="0" presId="urn:microsoft.com/office/officeart/2005/8/layout/list1"/>
    <dgm:cxn modelId="{AC12BC5F-2ABE-4390-AB67-3583C8C202C8}" type="presOf" srcId="{75FA44EB-5FA2-4EC0-A823-6A9D823AAEDD}" destId="{575D51B0-F7CA-4D3C-931B-E240CC7D35D5}" srcOrd="0" destOrd="0" presId="urn:microsoft.com/office/officeart/2005/8/layout/list1"/>
    <dgm:cxn modelId="{9AFA7543-8811-452A-B69A-C11773FEBD0B}" type="presOf" srcId="{75FA44EB-5FA2-4EC0-A823-6A9D823AAEDD}" destId="{250FBF92-771D-4ED9-9636-2AFCBAE9C4BC}" srcOrd="1" destOrd="0" presId="urn:microsoft.com/office/officeart/2005/8/layout/list1"/>
    <dgm:cxn modelId="{FA097945-7709-4D52-A046-A9D5E280704F}" srcId="{4BC37C87-5459-421A-8CC9-7E8B10953026}" destId="{75FA44EB-5FA2-4EC0-A823-6A9D823AAEDD}" srcOrd="2" destOrd="0" parTransId="{CCF51B8F-6CD6-4001-811D-5BFF8EAB713C}" sibTransId="{7DF00FE5-01F5-4B48-B07C-9413611797E5}"/>
    <dgm:cxn modelId="{8AB9C86C-19F8-4F1B-BBC1-054269081343}" srcId="{4BC37C87-5459-421A-8CC9-7E8B10953026}" destId="{F9972E43-8779-43B8-BB80-D6535D379027}" srcOrd="1" destOrd="0" parTransId="{6D1CEDB1-E154-44D9-A1AF-67BCA1D097BA}" sibTransId="{25C52ABC-375F-4D88-8ED0-61A71979D58F}"/>
    <dgm:cxn modelId="{55646774-E38A-4D99-AD71-B6AA60469026}" type="presOf" srcId="{7075C72E-6CC1-4629-820C-00C6C5FD9964}" destId="{531DCA10-AB55-42D8-99D0-A1DCC2FE8EB0}" srcOrd="0" destOrd="0" presId="urn:microsoft.com/office/officeart/2005/8/layout/list1"/>
    <dgm:cxn modelId="{5EDE8386-9841-4190-A013-534EF9936202}" srcId="{4BC37C87-5459-421A-8CC9-7E8B10953026}" destId="{5E9550A7-3D63-4C14-8C53-1AE205E08F2F}" srcOrd="3" destOrd="0" parTransId="{FB1550EA-139B-43FD-A67D-E0C1EE945AAC}" sibTransId="{03DE715E-F5CF-4099-95E7-0997A3073077}"/>
    <dgm:cxn modelId="{5D27ED90-DB8D-4608-9E80-879E2274A99C}" type="presOf" srcId="{8233AC41-4C65-4D5A-A476-058D90B11A11}" destId="{25D2002D-CE05-49D0-9627-B462FC2F5AC1}" srcOrd="0" destOrd="0" presId="urn:microsoft.com/office/officeart/2005/8/layout/list1"/>
    <dgm:cxn modelId="{209D37AB-F76B-4CD2-BA2F-DDD10AFD395C}" type="presOf" srcId="{A5124AB4-65AE-4C73-8E02-0BA6A5EE9C64}" destId="{D63CE54B-410F-4A61-9C16-7857CB88224D}" srcOrd="0" destOrd="0" presId="urn:microsoft.com/office/officeart/2005/8/layout/list1"/>
    <dgm:cxn modelId="{0D6B57AF-0753-4E39-AF34-888971A5DF65}" srcId="{4BC37C87-5459-421A-8CC9-7E8B10953026}" destId="{7075C72E-6CC1-4629-820C-00C6C5FD9964}" srcOrd="0" destOrd="0" parTransId="{5AE3EA8F-787F-4D5E-B8AD-E263DFBEEC0B}" sibTransId="{69CFFD18-856E-496A-8DEF-D19683EDA7BF}"/>
    <dgm:cxn modelId="{98A0B9AF-CC4F-4D79-B750-073DC954BEC0}" srcId="{7075C72E-6CC1-4629-820C-00C6C5FD9964}" destId="{8233AC41-4C65-4D5A-A476-058D90B11A11}" srcOrd="0" destOrd="0" parTransId="{3D414E03-A889-4C77-99C9-BAA626AFD925}" sibTransId="{5D43EFB4-11CA-4E4E-A1AB-0945F0A2E0C4}"/>
    <dgm:cxn modelId="{285375B9-F847-4299-8A50-594D8AC3F424}" type="presOf" srcId="{5E9550A7-3D63-4C14-8C53-1AE205E08F2F}" destId="{D338F7CE-1D80-48FC-AD39-F347DF9E416D}" srcOrd="0" destOrd="0" presId="urn:microsoft.com/office/officeart/2005/8/layout/list1"/>
    <dgm:cxn modelId="{E6DED1B9-FEA6-423D-B456-C82351848C65}" srcId="{4BC37C87-5459-421A-8CC9-7E8B10953026}" destId="{A5124AB4-65AE-4C73-8E02-0BA6A5EE9C64}" srcOrd="4" destOrd="0" parTransId="{AC3AFA86-1787-49CC-85E0-CAF23A15A67D}" sibTransId="{B554DBAC-5380-4141-8DA5-2DD0F042E099}"/>
    <dgm:cxn modelId="{6FA7D7C5-8F44-4B39-9C9C-65D8B2B4253F}" type="presOf" srcId="{A5124AB4-65AE-4C73-8E02-0BA6A5EE9C64}" destId="{31EF7EA3-9A22-4075-9060-7FF38571FD9A}" srcOrd="1" destOrd="0" presId="urn:microsoft.com/office/officeart/2005/8/layout/list1"/>
    <dgm:cxn modelId="{F4ACA2EF-60D9-4251-9F1B-6408ECA81562}" type="presOf" srcId="{F9972E43-8779-43B8-BB80-D6535D379027}" destId="{4F566158-67A7-4C75-B4A6-C6503B28701A}" srcOrd="0" destOrd="0" presId="urn:microsoft.com/office/officeart/2005/8/layout/list1"/>
    <dgm:cxn modelId="{9EEBEDF2-4FBF-45DD-9FF3-D926EC7A20D8}" type="presOf" srcId="{7075C72E-6CC1-4629-820C-00C6C5FD9964}" destId="{5F330116-1E9E-465E-A18C-9CF0D8231BAF}" srcOrd="1" destOrd="0" presId="urn:microsoft.com/office/officeart/2005/8/layout/list1"/>
    <dgm:cxn modelId="{7186B0E3-A889-47D2-B6F2-7FA0EE566439}" type="presParOf" srcId="{14B3D71A-7265-41D1-BDFE-A1088A34E2B4}" destId="{464966C0-1834-430E-9475-EEF25246CA01}" srcOrd="0" destOrd="0" presId="urn:microsoft.com/office/officeart/2005/8/layout/list1"/>
    <dgm:cxn modelId="{D33A9B16-C753-464E-ADAE-D74C36885A69}" type="presParOf" srcId="{464966C0-1834-430E-9475-EEF25246CA01}" destId="{531DCA10-AB55-42D8-99D0-A1DCC2FE8EB0}" srcOrd="0" destOrd="0" presId="urn:microsoft.com/office/officeart/2005/8/layout/list1"/>
    <dgm:cxn modelId="{D99642C5-5B53-4C2E-83A0-07BB1C5B09C0}" type="presParOf" srcId="{464966C0-1834-430E-9475-EEF25246CA01}" destId="{5F330116-1E9E-465E-A18C-9CF0D8231BAF}" srcOrd="1" destOrd="0" presId="urn:microsoft.com/office/officeart/2005/8/layout/list1"/>
    <dgm:cxn modelId="{198B042E-CF48-4327-ACC5-B7D9280CABB2}" type="presParOf" srcId="{14B3D71A-7265-41D1-BDFE-A1088A34E2B4}" destId="{2334FD4A-107A-4E49-929C-6A921AE5EE9B}" srcOrd="1" destOrd="0" presId="urn:microsoft.com/office/officeart/2005/8/layout/list1"/>
    <dgm:cxn modelId="{70741B76-7795-4976-B557-9D313FE8F611}" type="presParOf" srcId="{14B3D71A-7265-41D1-BDFE-A1088A34E2B4}" destId="{25D2002D-CE05-49D0-9627-B462FC2F5AC1}" srcOrd="2" destOrd="0" presId="urn:microsoft.com/office/officeart/2005/8/layout/list1"/>
    <dgm:cxn modelId="{797EE6F6-B948-4066-927C-DBA7B032DA19}" type="presParOf" srcId="{14B3D71A-7265-41D1-BDFE-A1088A34E2B4}" destId="{CAC8C76D-4B17-43D8-862D-FF89EE5F480F}" srcOrd="3" destOrd="0" presId="urn:microsoft.com/office/officeart/2005/8/layout/list1"/>
    <dgm:cxn modelId="{E52FE7D5-08D0-44DF-9A88-F8741D00C4E2}" type="presParOf" srcId="{14B3D71A-7265-41D1-BDFE-A1088A34E2B4}" destId="{D797E7EC-9530-4493-806A-BB78CEAD8E23}" srcOrd="4" destOrd="0" presId="urn:microsoft.com/office/officeart/2005/8/layout/list1"/>
    <dgm:cxn modelId="{F905194C-C5C8-4BEA-882D-63820432BFCC}" type="presParOf" srcId="{D797E7EC-9530-4493-806A-BB78CEAD8E23}" destId="{4F566158-67A7-4C75-B4A6-C6503B28701A}" srcOrd="0" destOrd="0" presId="urn:microsoft.com/office/officeart/2005/8/layout/list1"/>
    <dgm:cxn modelId="{FE31C510-9A29-48A9-AA92-2B391E523A97}" type="presParOf" srcId="{D797E7EC-9530-4493-806A-BB78CEAD8E23}" destId="{4C0235F8-3517-4E62-A9A8-099881AF59C2}" srcOrd="1" destOrd="0" presId="urn:microsoft.com/office/officeart/2005/8/layout/list1"/>
    <dgm:cxn modelId="{93E70FF5-792F-4F2A-A310-8B76B0FDA2F5}" type="presParOf" srcId="{14B3D71A-7265-41D1-BDFE-A1088A34E2B4}" destId="{D5AB41D0-B6ED-4060-8FFA-B8A839BD90E4}" srcOrd="5" destOrd="0" presId="urn:microsoft.com/office/officeart/2005/8/layout/list1"/>
    <dgm:cxn modelId="{1916F8FC-2986-423B-8339-F72C98093398}" type="presParOf" srcId="{14B3D71A-7265-41D1-BDFE-A1088A34E2B4}" destId="{FACBE852-173D-43F8-962C-5B4F5F5FD1DB}" srcOrd="6" destOrd="0" presId="urn:microsoft.com/office/officeart/2005/8/layout/list1"/>
    <dgm:cxn modelId="{09D7414A-F809-4F97-A695-72C15CA5B4ED}" type="presParOf" srcId="{14B3D71A-7265-41D1-BDFE-A1088A34E2B4}" destId="{BBD14F95-7FC9-4827-B69E-B45C4A7701EB}" srcOrd="7" destOrd="0" presId="urn:microsoft.com/office/officeart/2005/8/layout/list1"/>
    <dgm:cxn modelId="{711A3BF9-73CA-48A6-9836-4849D10F20A0}" type="presParOf" srcId="{14B3D71A-7265-41D1-BDFE-A1088A34E2B4}" destId="{D129B198-DFBD-4DD6-B225-B91073132B07}" srcOrd="8" destOrd="0" presId="urn:microsoft.com/office/officeart/2005/8/layout/list1"/>
    <dgm:cxn modelId="{3FC01052-1B66-4C75-8EB6-0B92F207F7C6}" type="presParOf" srcId="{D129B198-DFBD-4DD6-B225-B91073132B07}" destId="{575D51B0-F7CA-4D3C-931B-E240CC7D35D5}" srcOrd="0" destOrd="0" presId="urn:microsoft.com/office/officeart/2005/8/layout/list1"/>
    <dgm:cxn modelId="{95973B02-1F6B-40C7-A6D5-8A6446CF1099}" type="presParOf" srcId="{D129B198-DFBD-4DD6-B225-B91073132B07}" destId="{250FBF92-771D-4ED9-9636-2AFCBAE9C4BC}" srcOrd="1" destOrd="0" presId="urn:microsoft.com/office/officeart/2005/8/layout/list1"/>
    <dgm:cxn modelId="{10869798-4B29-4CB9-88FA-45E58BE064EE}" type="presParOf" srcId="{14B3D71A-7265-41D1-BDFE-A1088A34E2B4}" destId="{C1626BF1-492F-47A8-B3BA-7883C0BEBA6E}" srcOrd="9" destOrd="0" presId="urn:microsoft.com/office/officeart/2005/8/layout/list1"/>
    <dgm:cxn modelId="{8B155A67-3B74-4F4F-8FFF-CDD7D68D6B8B}" type="presParOf" srcId="{14B3D71A-7265-41D1-BDFE-A1088A34E2B4}" destId="{63271572-1DAF-4856-8087-16D989D070AE}" srcOrd="10" destOrd="0" presId="urn:microsoft.com/office/officeart/2005/8/layout/list1"/>
    <dgm:cxn modelId="{D3CB5932-C7A6-4BF7-A5A8-193C3F3FE6AC}" type="presParOf" srcId="{14B3D71A-7265-41D1-BDFE-A1088A34E2B4}" destId="{901910D0-D9E5-4122-BE68-45C06CF2C0FF}" srcOrd="11" destOrd="0" presId="urn:microsoft.com/office/officeart/2005/8/layout/list1"/>
    <dgm:cxn modelId="{464BA00B-C386-47B2-A6F2-CE3F3C10BBC7}" type="presParOf" srcId="{14B3D71A-7265-41D1-BDFE-A1088A34E2B4}" destId="{5A8E9884-A3C8-4F03-9E61-2D4F07EFE12C}" srcOrd="12" destOrd="0" presId="urn:microsoft.com/office/officeart/2005/8/layout/list1"/>
    <dgm:cxn modelId="{AD1FAB55-8C9A-4FAE-BE83-F06CB1A16D47}" type="presParOf" srcId="{5A8E9884-A3C8-4F03-9E61-2D4F07EFE12C}" destId="{D338F7CE-1D80-48FC-AD39-F347DF9E416D}" srcOrd="0" destOrd="0" presId="urn:microsoft.com/office/officeart/2005/8/layout/list1"/>
    <dgm:cxn modelId="{D4F49088-CB9E-4795-96FF-10C5046CB31F}" type="presParOf" srcId="{5A8E9884-A3C8-4F03-9E61-2D4F07EFE12C}" destId="{BCDB4B18-F811-405D-89A4-8803D749C5E5}" srcOrd="1" destOrd="0" presId="urn:microsoft.com/office/officeart/2005/8/layout/list1"/>
    <dgm:cxn modelId="{527A9DC1-6C48-4007-938B-1C152167E2ED}" type="presParOf" srcId="{14B3D71A-7265-41D1-BDFE-A1088A34E2B4}" destId="{6F567485-9286-4F52-B5C8-F52EC6141F28}" srcOrd="13" destOrd="0" presId="urn:microsoft.com/office/officeart/2005/8/layout/list1"/>
    <dgm:cxn modelId="{FBDDFC09-99BF-42E8-AC7A-CCE012C5D956}" type="presParOf" srcId="{14B3D71A-7265-41D1-BDFE-A1088A34E2B4}" destId="{4FD8DE7F-ED57-4597-B95A-DCEEE8087B10}" srcOrd="14" destOrd="0" presId="urn:microsoft.com/office/officeart/2005/8/layout/list1"/>
    <dgm:cxn modelId="{C218E6F9-FFE3-4254-BF4B-10C9CF0D6B63}" type="presParOf" srcId="{14B3D71A-7265-41D1-BDFE-A1088A34E2B4}" destId="{A2312D19-6421-4584-BCDE-041DF5144F11}" srcOrd="15" destOrd="0" presId="urn:microsoft.com/office/officeart/2005/8/layout/list1"/>
    <dgm:cxn modelId="{957EDA8A-B845-484E-8C64-B32CCE9B4120}" type="presParOf" srcId="{14B3D71A-7265-41D1-BDFE-A1088A34E2B4}" destId="{C2A3FA1E-27FF-4CC8-B197-1C3C7387436E}" srcOrd="16" destOrd="0" presId="urn:microsoft.com/office/officeart/2005/8/layout/list1"/>
    <dgm:cxn modelId="{2D37AA19-CECE-4DDB-98D5-A1870F86C7F6}" type="presParOf" srcId="{C2A3FA1E-27FF-4CC8-B197-1C3C7387436E}" destId="{D63CE54B-410F-4A61-9C16-7857CB88224D}" srcOrd="0" destOrd="0" presId="urn:microsoft.com/office/officeart/2005/8/layout/list1"/>
    <dgm:cxn modelId="{BBCD9158-B1A0-4908-91FE-A435D689C198}" type="presParOf" srcId="{C2A3FA1E-27FF-4CC8-B197-1C3C7387436E}" destId="{31EF7EA3-9A22-4075-9060-7FF38571FD9A}" srcOrd="1" destOrd="0" presId="urn:microsoft.com/office/officeart/2005/8/layout/list1"/>
    <dgm:cxn modelId="{1EB3DAC2-AEEA-4F38-B556-E66BDB16415A}" type="presParOf" srcId="{14B3D71A-7265-41D1-BDFE-A1088A34E2B4}" destId="{8A7B5724-B45C-4EA7-88EE-640BC1BC8DBD}" srcOrd="17" destOrd="0" presId="urn:microsoft.com/office/officeart/2005/8/layout/list1"/>
    <dgm:cxn modelId="{42BA6A33-1470-4CED-B8D0-030161E77337}" type="presParOf" srcId="{14B3D71A-7265-41D1-BDFE-A1088A34E2B4}" destId="{985EF96A-71F5-4EC7-BFEE-4537C4DF5617}"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BC37C87-5459-421A-8CC9-7E8B1095302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7075C72E-6CC1-4629-820C-00C6C5FD9964}">
      <dgm:prSet phldrT="[Texte]" phldr="0"/>
      <dgm:spPr/>
      <dgm:t>
        <a:bodyPr/>
        <a:lstStyle/>
        <a:p>
          <a:pPr rtl="0"/>
          <a:r>
            <a:rPr lang="fr-FR">
              <a:latin typeface="Gill Sans MT" panose="020B0502020104020203"/>
            </a:rPr>
            <a:t> Matrice de confusion</a:t>
          </a:r>
          <a:endParaRPr lang="fr-FR"/>
        </a:p>
      </dgm:t>
    </dgm:pt>
    <dgm:pt modelId="{5AE3EA8F-787F-4D5E-B8AD-E263DFBEEC0B}" type="parTrans" cxnId="{0D6B57AF-0753-4E39-AF34-888971A5DF65}">
      <dgm:prSet/>
      <dgm:spPr/>
      <dgm:t>
        <a:bodyPr/>
        <a:lstStyle/>
        <a:p>
          <a:endParaRPr lang="fr-FR"/>
        </a:p>
      </dgm:t>
    </dgm:pt>
    <dgm:pt modelId="{69CFFD18-856E-496A-8DEF-D19683EDA7BF}" type="sibTrans" cxnId="{0D6B57AF-0753-4E39-AF34-888971A5DF65}">
      <dgm:prSet/>
      <dgm:spPr/>
      <dgm:t>
        <a:bodyPr/>
        <a:lstStyle/>
        <a:p>
          <a:endParaRPr lang="fr-FR"/>
        </a:p>
      </dgm:t>
    </dgm:pt>
    <dgm:pt modelId="{8233AC41-4C65-4D5A-A476-058D90B11A11}">
      <dgm:prSet phldrT="[Texte]" phldr="0"/>
      <dgm:spPr/>
      <dgm:t>
        <a:bodyPr/>
        <a:lstStyle/>
        <a:p>
          <a:pPr rtl="0"/>
          <a:endParaRPr lang="fr-FR" dirty="0"/>
        </a:p>
      </dgm:t>
    </dgm:pt>
    <dgm:pt modelId="{3D414E03-A889-4C77-99C9-BAA626AFD925}" type="parTrans" cxnId="{98A0B9AF-CC4F-4D79-B750-073DC954BEC0}">
      <dgm:prSet/>
      <dgm:spPr/>
      <dgm:t>
        <a:bodyPr/>
        <a:lstStyle/>
        <a:p>
          <a:endParaRPr lang="fr-FR"/>
        </a:p>
      </dgm:t>
    </dgm:pt>
    <dgm:pt modelId="{5D43EFB4-11CA-4E4E-A1AB-0945F0A2E0C4}" type="sibTrans" cxnId="{98A0B9AF-CC4F-4D79-B750-073DC954BEC0}">
      <dgm:prSet/>
      <dgm:spPr/>
      <dgm:t>
        <a:bodyPr/>
        <a:lstStyle/>
        <a:p>
          <a:endParaRPr lang="fr-FR"/>
        </a:p>
      </dgm:t>
    </dgm:pt>
    <dgm:pt modelId="{F9972E43-8779-43B8-BB80-D6535D379027}">
      <dgm:prSet phldr="0"/>
      <dgm:spPr/>
      <dgm:t>
        <a:bodyPr/>
        <a:lstStyle/>
        <a:p>
          <a:pPr rtl="0"/>
          <a:r>
            <a:rPr lang="fr-FR" dirty="0">
              <a:latin typeface="Gill Sans MT" panose="020B0502020104020203"/>
            </a:rPr>
            <a:t> AUC ROC (aire sous la courbe ROC)</a:t>
          </a:r>
        </a:p>
      </dgm:t>
    </dgm:pt>
    <dgm:pt modelId="{6D1CEDB1-E154-44D9-A1AF-67BCA1D097BA}" type="parTrans" cxnId="{8AB9C86C-19F8-4F1B-BBC1-054269081343}">
      <dgm:prSet/>
      <dgm:spPr/>
    </dgm:pt>
    <dgm:pt modelId="{25C52ABC-375F-4D88-8ED0-61A71979D58F}" type="sibTrans" cxnId="{8AB9C86C-19F8-4F1B-BBC1-054269081343}">
      <dgm:prSet/>
      <dgm:spPr/>
    </dgm:pt>
    <dgm:pt modelId="{4B78567C-5572-4865-A20E-0507EBF501B3}">
      <dgm:prSet phldr="0"/>
      <dgm:spPr/>
      <dgm:t>
        <a:bodyPr/>
        <a:lstStyle/>
        <a:p>
          <a:pPr rtl="0"/>
          <a:r>
            <a:rPr lang="fr-FR" dirty="0">
              <a:latin typeface="Gill Sans MT" panose="020B0502020104020203"/>
            </a:rPr>
            <a:t>La </a:t>
          </a:r>
          <a:r>
            <a:rPr lang="fr-FR" dirty="0">
              <a:latin typeface="Gill Sans MT" panose="020B0502020104020203"/>
              <a:hlinkClick xmlns:r="http://schemas.openxmlformats.org/officeDocument/2006/relationships" r:id="rId1"/>
            </a:rPr>
            <a:t>courbe ROC</a:t>
          </a:r>
          <a:r>
            <a:rPr lang="fr-FR" dirty="0"/>
            <a:t> (Receiving Operator Characteristic)</a:t>
          </a:r>
          <a:r>
            <a:rPr lang="fr-FR" dirty="0">
              <a:latin typeface="Gill Sans MT" panose="020B0502020104020203"/>
            </a:rPr>
            <a:t> </a:t>
          </a:r>
          <a:r>
            <a:rPr lang="fr-FR" dirty="0"/>
            <a:t>sert à comparer différents classifieurs. Plus une courbe a des valeurs élevées, plus l’aire sous la courbe est grande, moins le classifieur fait d’erreur.</a:t>
          </a:r>
        </a:p>
      </dgm:t>
    </dgm:pt>
    <dgm:pt modelId="{DFE022D3-3B9D-4AFE-83A5-85220A89B750}" type="parTrans" cxnId="{F88AB702-6684-4F49-B962-F0E1B57DFB73}">
      <dgm:prSet/>
      <dgm:spPr/>
    </dgm:pt>
    <dgm:pt modelId="{A4978703-23A5-431E-8071-719DA1EA7825}" type="sibTrans" cxnId="{F88AB702-6684-4F49-B962-F0E1B57DFB73}">
      <dgm:prSet/>
      <dgm:spPr/>
    </dgm:pt>
    <dgm:pt modelId="{05B2A708-37B9-4652-B473-651B7C9BA6DB}">
      <dgm:prSet phldr="0"/>
      <dgm:spPr/>
      <dgm:t>
        <a:bodyPr/>
        <a:lstStyle/>
        <a:p>
          <a:endParaRPr lang="fr-FR" dirty="0">
            <a:latin typeface="Gill Sans MT" panose="020B0502020104020203"/>
          </a:endParaRPr>
        </a:p>
      </dgm:t>
    </dgm:pt>
    <dgm:pt modelId="{617E8BA8-1A6D-4802-853C-B14B3A79FA0A}" type="parTrans" cxnId="{7EBFCFA4-4799-4C03-9C74-4B4A08E710D4}">
      <dgm:prSet/>
      <dgm:spPr/>
    </dgm:pt>
    <dgm:pt modelId="{AA1EB673-C057-4AEF-A413-38ACD45120B0}" type="sibTrans" cxnId="{7EBFCFA4-4799-4C03-9C74-4B4A08E710D4}">
      <dgm:prSet/>
      <dgm:spPr/>
    </dgm:pt>
    <dgm:pt modelId="{BE69D0E3-99B5-4468-8951-C6DAEDE30F5F}">
      <dgm:prSet phldr="0"/>
      <dgm:spPr/>
      <dgm:t>
        <a:bodyPr/>
        <a:lstStyle/>
        <a:p>
          <a:endParaRPr lang="fr-FR" dirty="0">
            <a:latin typeface="Gill Sans MT" panose="020B0502020104020203"/>
          </a:endParaRPr>
        </a:p>
      </dgm:t>
    </dgm:pt>
    <dgm:pt modelId="{31A22828-4650-4833-8BE9-D75DC57BA4BA}" type="parTrans" cxnId="{9315FB95-277E-4B08-BEDE-7A30386951EF}">
      <dgm:prSet/>
      <dgm:spPr/>
    </dgm:pt>
    <dgm:pt modelId="{710FA84C-0F18-4A03-A284-014F08ADEDC0}" type="sibTrans" cxnId="{9315FB95-277E-4B08-BEDE-7A30386951EF}">
      <dgm:prSet/>
      <dgm:spPr/>
    </dgm:pt>
    <dgm:pt modelId="{74DE61B1-7D5A-4C9B-A012-7FEBE132AE2B}">
      <dgm:prSet phldr="0"/>
      <dgm:spPr/>
      <dgm:t>
        <a:bodyPr/>
        <a:lstStyle/>
        <a:p>
          <a:endParaRPr lang="fr-FR" dirty="0">
            <a:latin typeface="Gill Sans MT" panose="020B0502020104020203"/>
          </a:endParaRPr>
        </a:p>
      </dgm:t>
    </dgm:pt>
    <dgm:pt modelId="{9388DA08-210D-427A-B589-D9335B8D1817}" type="parTrans" cxnId="{7ED938E1-4054-49DA-853A-0C4E6CACF220}">
      <dgm:prSet/>
      <dgm:spPr/>
    </dgm:pt>
    <dgm:pt modelId="{1101DAAA-6324-48FE-8902-F3F903EDF6A9}" type="sibTrans" cxnId="{7ED938E1-4054-49DA-853A-0C4E6CACF220}">
      <dgm:prSet/>
      <dgm:spPr/>
    </dgm:pt>
    <dgm:pt modelId="{14B3D71A-7265-41D1-BDFE-A1088A34E2B4}" type="pres">
      <dgm:prSet presAssocID="{4BC37C87-5459-421A-8CC9-7E8B10953026}" presName="linear" presStyleCnt="0">
        <dgm:presLayoutVars>
          <dgm:dir/>
          <dgm:animLvl val="lvl"/>
          <dgm:resizeHandles val="exact"/>
        </dgm:presLayoutVars>
      </dgm:prSet>
      <dgm:spPr/>
    </dgm:pt>
    <dgm:pt modelId="{464966C0-1834-430E-9475-EEF25246CA01}" type="pres">
      <dgm:prSet presAssocID="{7075C72E-6CC1-4629-820C-00C6C5FD9964}" presName="parentLin" presStyleCnt="0"/>
      <dgm:spPr/>
    </dgm:pt>
    <dgm:pt modelId="{531DCA10-AB55-42D8-99D0-A1DCC2FE8EB0}" type="pres">
      <dgm:prSet presAssocID="{7075C72E-6CC1-4629-820C-00C6C5FD9964}" presName="parentLeftMargin" presStyleLbl="node1" presStyleIdx="0" presStyleCnt="2"/>
      <dgm:spPr/>
    </dgm:pt>
    <dgm:pt modelId="{5F330116-1E9E-465E-A18C-9CF0D8231BAF}" type="pres">
      <dgm:prSet presAssocID="{7075C72E-6CC1-4629-820C-00C6C5FD9964}" presName="parentText" presStyleLbl="node1" presStyleIdx="0" presStyleCnt="2">
        <dgm:presLayoutVars>
          <dgm:chMax val="0"/>
          <dgm:bulletEnabled val="1"/>
        </dgm:presLayoutVars>
      </dgm:prSet>
      <dgm:spPr/>
    </dgm:pt>
    <dgm:pt modelId="{2334FD4A-107A-4E49-929C-6A921AE5EE9B}" type="pres">
      <dgm:prSet presAssocID="{7075C72E-6CC1-4629-820C-00C6C5FD9964}" presName="negativeSpace" presStyleCnt="0"/>
      <dgm:spPr/>
    </dgm:pt>
    <dgm:pt modelId="{25D2002D-CE05-49D0-9627-B462FC2F5AC1}" type="pres">
      <dgm:prSet presAssocID="{7075C72E-6CC1-4629-820C-00C6C5FD9964}" presName="childText" presStyleLbl="conFgAcc1" presStyleIdx="0" presStyleCnt="2">
        <dgm:presLayoutVars>
          <dgm:bulletEnabled val="1"/>
        </dgm:presLayoutVars>
      </dgm:prSet>
      <dgm:spPr/>
    </dgm:pt>
    <dgm:pt modelId="{CAC8C76D-4B17-43D8-862D-FF89EE5F480F}" type="pres">
      <dgm:prSet presAssocID="{69CFFD18-856E-496A-8DEF-D19683EDA7BF}" presName="spaceBetweenRectangles" presStyleCnt="0"/>
      <dgm:spPr/>
    </dgm:pt>
    <dgm:pt modelId="{D797E7EC-9530-4493-806A-BB78CEAD8E23}" type="pres">
      <dgm:prSet presAssocID="{F9972E43-8779-43B8-BB80-D6535D379027}" presName="parentLin" presStyleCnt="0"/>
      <dgm:spPr/>
    </dgm:pt>
    <dgm:pt modelId="{4F566158-67A7-4C75-B4A6-C6503B28701A}" type="pres">
      <dgm:prSet presAssocID="{F9972E43-8779-43B8-BB80-D6535D379027}" presName="parentLeftMargin" presStyleLbl="node1" presStyleIdx="0" presStyleCnt="2"/>
      <dgm:spPr/>
    </dgm:pt>
    <dgm:pt modelId="{4C0235F8-3517-4E62-A9A8-099881AF59C2}" type="pres">
      <dgm:prSet presAssocID="{F9972E43-8779-43B8-BB80-D6535D379027}" presName="parentText" presStyleLbl="node1" presStyleIdx="1" presStyleCnt="2">
        <dgm:presLayoutVars>
          <dgm:chMax val="0"/>
          <dgm:bulletEnabled val="1"/>
        </dgm:presLayoutVars>
      </dgm:prSet>
      <dgm:spPr/>
    </dgm:pt>
    <dgm:pt modelId="{D5AB41D0-B6ED-4060-8FFA-B8A839BD90E4}" type="pres">
      <dgm:prSet presAssocID="{F9972E43-8779-43B8-BB80-D6535D379027}" presName="negativeSpace" presStyleCnt="0"/>
      <dgm:spPr/>
    </dgm:pt>
    <dgm:pt modelId="{FACBE852-173D-43F8-962C-5B4F5F5FD1DB}" type="pres">
      <dgm:prSet presAssocID="{F9972E43-8779-43B8-BB80-D6535D379027}" presName="childText" presStyleLbl="conFgAcc1" presStyleIdx="1" presStyleCnt="2">
        <dgm:presLayoutVars>
          <dgm:bulletEnabled val="1"/>
        </dgm:presLayoutVars>
      </dgm:prSet>
      <dgm:spPr/>
    </dgm:pt>
  </dgm:ptLst>
  <dgm:cxnLst>
    <dgm:cxn modelId="{F88AB702-6684-4F49-B962-F0E1B57DFB73}" srcId="{F9972E43-8779-43B8-BB80-D6535D379027}" destId="{4B78567C-5572-4865-A20E-0507EBF501B3}" srcOrd="0" destOrd="0" parTransId="{DFE022D3-3B9D-4AFE-83A5-85220A89B750}" sibTransId="{A4978703-23A5-431E-8071-719DA1EA7825}"/>
    <dgm:cxn modelId="{0C690D0F-F65D-4B00-B9EE-4198FA7ECDF7}" type="presOf" srcId="{7075C72E-6CC1-4629-820C-00C6C5FD9964}" destId="{5F330116-1E9E-465E-A18C-9CF0D8231BAF}" srcOrd="1" destOrd="0" presId="urn:microsoft.com/office/officeart/2005/8/layout/list1"/>
    <dgm:cxn modelId="{4969BE10-DD35-4D68-A62C-2798050EBF4C}" type="presOf" srcId="{4BC37C87-5459-421A-8CC9-7E8B10953026}" destId="{14B3D71A-7265-41D1-BDFE-A1088A34E2B4}" srcOrd="0" destOrd="0" presId="urn:microsoft.com/office/officeart/2005/8/layout/list1"/>
    <dgm:cxn modelId="{77B0CE39-B7B5-4D4E-A627-A97852E153E7}" type="presOf" srcId="{BE69D0E3-99B5-4468-8951-C6DAEDE30F5F}" destId="{25D2002D-CE05-49D0-9627-B462FC2F5AC1}" srcOrd="0" destOrd="2" presId="urn:microsoft.com/office/officeart/2005/8/layout/list1"/>
    <dgm:cxn modelId="{6D356564-4658-4F3D-BE8A-78180144A813}" type="presOf" srcId="{7075C72E-6CC1-4629-820C-00C6C5FD9964}" destId="{531DCA10-AB55-42D8-99D0-A1DCC2FE8EB0}" srcOrd="0" destOrd="0" presId="urn:microsoft.com/office/officeart/2005/8/layout/list1"/>
    <dgm:cxn modelId="{8AB9C86C-19F8-4F1B-BBC1-054269081343}" srcId="{4BC37C87-5459-421A-8CC9-7E8B10953026}" destId="{F9972E43-8779-43B8-BB80-D6535D379027}" srcOrd="1" destOrd="0" parTransId="{6D1CEDB1-E154-44D9-A1AF-67BCA1D097BA}" sibTransId="{25C52ABC-375F-4D88-8ED0-61A71979D58F}"/>
    <dgm:cxn modelId="{52C7EC6E-FE6F-47D4-8809-78BB11D0184C}" type="presOf" srcId="{05B2A708-37B9-4652-B473-651B7C9BA6DB}" destId="{25D2002D-CE05-49D0-9627-B462FC2F5AC1}" srcOrd="0" destOrd="1" presId="urn:microsoft.com/office/officeart/2005/8/layout/list1"/>
    <dgm:cxn modelId="{A33C9557-E58F-47BE-9AF5-DEBF578A6774}" type="presOf" srcId="{4B78567C-5572-4865-A20E-0507EBF501B3}" destId="{FACBE852-173D-43F8-962C-5B4F5F5FD1DB}" srcOrd="0" destOrd="0" presId="urn:microsoft.com/office/officeart/2005/8/layout/list1"/>
    <dgm:cxn modelId="{BD910978-F663-43A5-B28B-21A9C4E66256}" type="presOf" srcId="{F9972E43-8779-43B8-BB80-D6535D379027}" destId="{4C0235F8-3517-4E62-A9A8-099881AF59C2}" srcOrd="1" destOrd="0" presId="urn:microsoft.com/office/officeart/2005/8/layout/list1"/>
    <dgm:cxn modelId="{FF292E7F-31D3-4EDB-AA62-3F9672DA9FE2}" type="presOf" srcId="{8233AC41-4C65-4D5A-A476-058D90B11A11}" destId="{25D2002D-CE05-49D0-9627-B462FC2F5AC1}" srcOrd="0" destOrd="0" presId="urn:microsoft.com/office/officeart/2005/8/layout/list1"/>
    <dgm:cxn modelId="{9315FB95-277E-4B08-BEDE-7A30386951EF}" srcId="{7075C72E-6CC1-4629-820C-00C6C5FD9964}" destId="{BE69D0E3-99B5-4468-8951-C6DAEDE30F5F}" srcOrd="2" destOrd="0" parTransId="{31A22828-4650-4833-8BE9-D75DC57BA4BA}" sibTransId="{710FA84C-0F18-4A03-A284-014F08ADEDC0}"/>
    <dgm:cxn modelId="{7EBFCFA4-4799-4C03-9C74-4B4A08E710D4}" srcId="{7075C72E-6CC1-4629-820C-00C6C5FD9964}" destId="{05B2A708-37B9-4652-B473-651B7C9BA6DB}" srcOrd="1" destOrd="0" parTransId="{617E8BA8-1A6D-4802-853C-B14B3A79FA0A}" sibTransId="{AA1EB673-C057-4AEF-A413-38ACD45120B0}"/>
    <dgm:cxn modelId="{4D0B84A9-16F6-4231-B025-76FEDC993D9F}" type="presOf" srcId="{74DE61B1-7D5A-4C9B-A012-7FEBE132AE2B}" destId="{25D2002D-CE05-49D0-9627-B462FC2F5AC1}" srcOrd="0" destOrd="3" presId="urn:microsoft.com/office/officeart/2005/8/layout/list1"/>
    <dgm:cxn modelId="{0D6B57AF-0753-4E39-AF34-888971A5DF65}" srcId="{4BC37C87-5459-421A-8CC9-7E8B10953026}" destId="{7075C72E-6CC1-4629-820C-00C6C5FD9964}" srcOrd="0" destOrd="0" parTransId="{5AE3EA8F-787F-4D5E-B8AD-E263DFBEEC0B}" sibTransId="{69CFFD18-856E-496A-8DEF-D19683EDA7BF}"/>
    <dgm:cxn modelId="{98A0B9AF-CC4F-4D79-B750-073DC954BEC0}" srcId="{7075C72E-6CC1-4629-820C-00C6C5FD9964}" destId="{8233AC41-4C65-4D5A-A476-058D90B11A11}" srcOrd="0" destOrd="0" parTransId="{3D414E03-A889-4C77-99C9-BAA626AFD925}" sibTransId="{5D43EFB4-11CA-4E4E-A1AB-0945F0A2E0C4}"/>
    <dgm:cxn modelId="{55A1F7CB-6C0F-4C49-AF18-8218DFE99641}" type="presOf" srcId="{F9972E43-8779-43B8-BB80-D6535D379027}" destId="{4F566158-67A7-4C75-B4A6-C6503B28701A}" srcOrd="0" destOrd="0" presId="urn:microsoft.com/office/officeart/2005/8/layout/list1"/>
    <dgm:cxn modelId="{7ED938E1-4054-49DA-853A-0C4E6CACF220}" srcId="{7075C72E-6CC1-4629-820C-00C6C5FD9964}" destId="{74DE61B1-7D5A-4C9B-A012-7FEBE132AE2B}" srcOrd="3" destOrd="0" parTransId="{9388DA08-210D-427A-B589-D9335B8D1817}" sibTransId="{1101DAAA-6324-48FE-8902-F3F903EDF6A9}"/>
    <dgm:cxn modelId="{501F6ABC-2C03-43F8-852B-14F71C138FED}" type="presParOf" srcId="{14B3D71A-7265-41D1-BDFE-A1088A34E2B4}" destId="{464966C0-1834-430E-9475-EEF25246CA01}" srcOrd="0" destOrd="0" presId="urn:microsoft.com/office/officeart/2005/8/layout/list1"/>
    <dgm:cxn modelId="{1D733E91-B12A-40B8-8DD1-FD9787BE0DA0}" type="presParOf" srcId="{464966C0-1834-430E-9475-EEF25246CA01}" destId="{531DCA10-AB55-42D8-99D0-A1DCC2FE8EB0}" srcOrd="0" destOrd="0" presId="urn:microsoft.com/office/officeart/2005/8/layout/list1"/>
    <dgm:cxn modelId="{2D81F203-0099-4C76-9C1C-D6B78C308909}" type="presParOf" srcId="{464966C0-1834-430E-9475-EEF25246CA01}" destId="{5F330116-1E9E-465E-A18C-9CF0D8231BAF}" srcOrd="1" destOrd="0" presId="urn:microsoft.com/office/officeart/2005/8/layout/list1"/>
    <dgm:cxn modelId="{3A160F3D-AF88-4D04-92B2-12F967776AB8}" type="presParOf" srcId="{14B3D71A-7265-41D1-BDFE-A1088A34E2B4}" destId="{2334FD4A-107A-4E49-929C-6A921AE5EE9B}" srcOrd="1" destOrd="0" presId="urn:microsoft.com/office/officeart/2005/8/layout/list1"/>
    <dgm:cxn modelId="{6C976969-FF65-41DF-97AA-57A65C13BDFA}" type="presParOf" srcId="{14B3D71A-7265-41D1-BDFE-A1088A34E2B4}" destId="{25D2002D-CE05-49D0-9627-B462FC2F5AC1}" srcOrd="2" destOrd="0" presId="urn:microsoft.com/office/officeart/2005/8/layout/list1"/>
    <dgm:cxn modelId="{621F0EFE-BA1F-4970-8184-D40EAFA30CF4}" type="presParOf" srcId="{14B3D71A-7265-41D1-BDFE-A1088A34E2B4}" destId="{CAC8C76D-4B17-43D8-862D-FF89EE5F480F}" srcOrd="3" destOrd="0" presId="urn:microsoft.com/office/officeart/2005/8/layout/list1"/>
    <dgm:cxn modelId="{DCADC63C-28C1-49FD-B059-9CA045208375}" type="presParOf" srcId="{14B3D71A-7265-41D1-BDFE-A1088A34E2B4}" destId="{D797E7EC-9530-4493-806A-BB78CEAD8E23}" srcOrd="4" destOrd="0" presId="urn:microsoft.com/office/officeart/2005/8/layout/list1"/>
    <dgm:cxn modelId="{1455C949-8187-480E-A3D9-55DF18FF1F55}" type="presParOf" srcId="{D797E7EC-9530-4493-806A-BB78CEAD8E23}" destId="{4F566158-67A7-4C75-B4A6-C6503B28701A}" srcOrd="0" destOrd="0" presId="urn:microsoft.com/office/officeart/2005/8/layout/list1"/>
    <dgm:cxn modelId="{9F2BC3EE-35AC-475D-91AD-A61F027653C2}" type="presParOf" srcId="{D797E7EC-9530-4493-806A-BB78CEAD8E23}" destId="{4C0235F8-3517-4E62-A9A8-099881AF59C2}" srcOrd="1" destOrd="0" presId="urn:microsoft.com/office/officeart/2005/8/layout/list1"/>
    <dgm:cxn modelId="{0E8E7188-B2C4-4A7F-A758-84DE72C617E1}" type="presParOf" srcId="{14B3D71A-7265-41D1-BDFE-A1088A34E2B4}" destId="{D5AB41D0-B6ED-4060-8FFA-B8A839BD90E4}" srcOrd="5" destOrd="0" presId="urn:microsoft.com/office/officeart/2005/8/layout/list1"/>
    <dgm:cxn modelId="{1C0B08A4-9AA4-47E8-BBDD-121017C731B7}" type="presParOf" srcId="{14B3D71A-7265-41D1-BDFE-A1088A34E2B4}" destId="{FACBE852-173D-43F8-962C-5B4F5F5FD1D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F106ACA-B936-4EF1-B6E2-6C8FBD38E61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45CFA229-AF57-40DA-8F73-08786ADB1B42}">
      <dgm:prSet phldr="0"/>
      <dgm:spPr/>
      <dgm:t>
        <a:bodyPr/>
        <a:lstStyle/>
        <a:p>
          <a:pPr algn="l" rtl="0"/>
          <a:r>
            <a:rPr lang="fr-FR">
              <a:latin typeface="Gill Sans MT" panose="020B0502020104020203"/>
            </a:rPr>
            <a:t>    </a:t>
          </a:r>
          <a:r>
            <a:rPr lang="fr-FR"/>
            <a:t>'n_estimators':</a:t>
          </a:r>
          <a:r>
            <a:rPr lang="fr-FR">
              <a:latin typeface="Gill Sans MT" panose="020B0502020104020203"/>
            </a:rPr>
            <a:t> 10 000</a:t>
          </a:r>
        </a:p>
      </dgm:t>
    </dgm:pt>
    <dgm:pt modelId="{013522A4-A85D-4174-AABE-978573B5DB20}" type="parTrans" cxnId="{060C0E55-0C6F-4D98-B4CB-F32A6F548B7A}">
      <dgm:prSet/>
      <dgm:spPr/>
    </dgm:pt>
    <dgm:pt modelId="{157E8F3D-E975-4C3E-9DDF-E39D927EC4E8}" type="sibTrans" cxnId="{060C0E55-0C6F-4D98-B4CB-F32A6F548B7A}">
      <dgm:prSet/>
      <dgm:spPr/>
    </dgm:pt>
    <dgm:pt modelId="{514671AF-2C74-4B2C-BBB1-55F794DC07B4}">
      <dgm:prSet phldr="0"/>
      <dgm:spPr/>
      <dgm:t>
        <a:bodyPr/>
        <a:lstStyle/>
        <a:p>
          <a:pPr algn="l" rtl="0"/>
          <a:r>
            <a:rPr lang="fr-FR"/>
            <a:t>    'learning_rate':</a:t>
          </a:r>
          <a:r>
            <a:rPr lang="fr-FR">
              <a:latin typeface="Gill Sans MT" panose="020B0502020104020203"/>
            </a:rPr>
            <a:t> 0.05</a:t>
          </a:r>
          <a:endParaRPr lang="fr-FR"/>
        </a:p>
      </dgm:t>
    </dgm:pt>
    <dgm:pt modelId="{47F104D5-BFD5-4045-BBC2-3A2C55404FFF}" type="parTrans" cxnId="{260FE9FB-3B6F-47A2-84BE-2B6ED1196689}">
      <dgm:prSet/>
      <dgm:spPr/>
    </dgm:pt>
    <dgm:pt modelId="{21490C4F-4633-4403-9124-B0142C61206C}" type="sibTrans" cxnId="{260FE9FB-3B6F-47A2-84BE-2B6ED1196689}">
      <dgm:prSet/>
      <dgm:spPr/>
    </dgm:pt>
    <dgm:pt modelId="{8A27F8DC-E73B-4725-BCC2-13C0C3B8EEB3}">
      <dgm:prSet phldr="0"/>
      <dgm:spPr/>
      <dgm:t>
        <a:bodyPr/>
        <a:lstStyle/>
        <a:p>
          <a:pPr algn="l" rtl="0"/>
          <a:r>
            <a:rPr lang="fr-FR"/>
            <a:t>    </a:t>
          </a:r>
          <a:r>
            <a:rPr lang="fr-FR">
              <a:latin typeface="Gill Sans MT" panose="020B0502020104020203"/>
            </a:rPr>
            <a:t>'objective</a:t>
          </a:r>
          <a:r>
            <a:rPr lang="fr-FR"/>
            <a:t>':</a:t>
          </a:r>
          <a:r>
            <a:rPr lang="fr-FR">
              <a:latin typeface="Gill Sans MT" panose="020B0502020104020203"/>
            </a:rPr>
            <a:t> binary</a:t>
          </a:r>
          <a:endParaRPr lang="fr-FR"/>
        </a:p>
      </dgm:t>
    </dgm:pt>
    <dgm:pt modelId="{FB16524F-448E-44B1-9BA6-7371E9D0BBE9}" type="parTrans" cxnId="{6132941D-AB98-4D32-A001-FC2E2A01E9B3}">
      <dgm:prSet/>
      <dgm:spPr/>
    </dgm:pt>
    <dgm:pt modelId="{E310388D-B486-4868-A6CC-A810B91096E4}" type="sibTrans" cxnId="{6132941D-AB98-4D32-A001-FC2E2A01E9B3}">
      <dgm:prSet/>
      <dgm:spPr/>
    </dgm:pt>
    <dgm:pt modelId="{05994C86-CC4D-4761-8827-A0A50E30047D}">
      <dgm:prSet phldr="0"/>
      <dgm:spPr/>
      <dgm:t>
        <a:bodyPr/>
        <a:lstStyle/>
        <a:p>
          <a:pPr algn="l" rtl="0"/>
          <a:r>
            <a:rPr lang="fr-FR"/>
            <a:t>    'subsample':</a:t>
          </a:r>
          <a:r>
            <a:rPr lang="fr-FR">
              <a:latin typeface="Gill Sans MT" panose="020B0502020104020203"/>
            </a:rPr>
            <a:t> 40 000</a:t>
          </a:r>
          <a:endParaRPr lang="fr-FR"/>
        </a:p>
      </dgm:t>
    </dgm:pt>
    <dgm:pt modelId="{9620A8F7-7C5C-4961-A285-742923283419}" type="parTrans" cxnId="{293AEDE8-7444-46AE-B3EB-75C81275446A}">
      <dgm:prSet/>
      <dgm:spPr/>
    </dgm:pt>
    <dgm:pt modelId="{6B17DC88-C9D9-4945-9C38-61B60FDBFE76}" type="sibTrans" cxnId="{293AEDE8-7444-46AE-B3EB-75C81275446A}">
      <dgm:prSet/>
      <dgm:spPr/>
    </dgm:pt>
    <dgm:pt modelId="{51F98794-D13E-4166-B656-0A98FBB52727}">
      <dgm:prSet phldr="0"/>
      <dgm:spPr/>
      <dgm:t>
        <a:bodyPr/>
        <a:lstStyle/>
        <a:p>
          <a:pPr algn="l" rtl="0"/>
          <a:r>
            <a:rPr lang="fr-FR"/>
            <a:t>    'colsample_bytree':</a:t>
          </a:r>
          <a:r>
            <a:rPr lang="fr-FR">
              <a:latin typeface="Gill Sans MT" panose="020B0502020104020203"/>
            </a:rPr>
            <a:t> 0.71</a:t>
          </a:r>
        </a:p>
      </dgm:t>
    </dgm:pt>
    <dgm:pt modelId="{DE2C0D49-3979-4810-A8E6-159FED7F9431}" type="parTrans" cxnId="{1E97909E-8F04-4615-A8E3-7EF403228847}">
      <dgm:prSet/>
      <dgm:spPr/>
    </dgm:pt>
    <dgm:pt modelId="{F634B618-3067-4A36-941D-798E2944FE12}" type="sibTrans" cxnId="{1E97909E-8F04-4615-A8E3-7EF403228847}">
      <dgm:prSet/>
      <dgm:spPr/>
    </dgm:pt>
    <dgm:pt modelId="{F8950A93-8E45-4F47-9341-08A77636FDD6}">
      <dgm:prSet phldr="0"/>
      <dgm:spPr/>
      <dgm:t>
        <a:bodyPr/>
        <a:lstStyle/>
        <a:p>
          <a:r>
            <a:rPr lang="fr-FR"/>
            <a:t>    'reg_lambda</a:t>
          </a:r>
          <a:r>
            <a:rPr lang="fr-FR">
              <a:latin typeface="Gill Sans MT" panose="020B0502020104020203"/>
            </a:rPr>
            <a:t>':0.097959</a:t>
          </a:r>
          <a:endParaRPr lang="fr-FR"/>
        </a:p>
      </dgm:t>
    </dgm:pt>
    <dgm:pt modelId="{5E76E39F-D0B2-4323-922A-B0243B433872}" type="parTrans" cxnId="{28462A1F-9647-4057-87A2-77E5C47F9571}">
      <dgm:prSet/>
      <dgm:spPr/>
    </dgm:pt>
    <dgm:pt modelId="{6B6A9DB5-4298-49A6-9A09-D352E7504AB7}" type="sibTrans" cxnId="{28462A1F-9647-4057-87A2-77E5C47F9571}">
      <dgm:prSet/>
      <dgm:spPr/>
    </dgm:pt>
    <dgm:pt modelId="{23C2B5E1-2E2B-480A-B7E8-4621848E90D1}" type="pres">
      <dgm:prSet presAssocID="{EF106ACA-B936-4EF1-B6E2-6C8FBD38E616}" presName="linear" presStyleCnt="0">
        <dgm:presLayoutVars>
          <dgm:dir/>
          <dgm:animLvl val="lvl"/>
          <dgm:resizeHandles val="exact"/>
        </dgm:presLayoutVars>
      </dgm:prSet>
      <dgm:spPr/>
    </dgm:pt>
    <dgm:pt modelId="{44DD8262-46AC-4799-B314-6FE0CF571E77}" type="pres">
      <dgm:prSet presAssocID="{45CFA229-AF57-40DA-8F73-08786ADB1B42}" presName="parentLin" presStyleCnt="0"/>
      <dgm:spPr/>
    </dgm:pt>
    <dgm:pt modelId="{951227D1-3E3A-4F6F-A153-48C197E14FAA}" type="pres">
      <dgm:prSet presAssocID="{45CFA229-AF57-40DA-8F73-08786ADB1B42}" presName="parentLeftMargin" presStyleLbl="node1" presStyleIdx="0" presStyleCnt="6"/>
      <dgm:spPr/>
    </dgm:pt>
    <dgm:pt modelId="{D534B648-5AD8-4539-94D5-618D860543DB}" type="pres">
      <dgm:prSet presAssocID="{45CFA229-AF57-40DA-8F73-08786ADB1B42}" presName="parentText" presStyleLbl="node1" presStyleIdx="0" presStyleCnt="6">
        <dgm:presLayoutVars>
          <dgm:chMax val="0"/>
          <dgm:bulletEnabled val="1"/>
        </dgm:presLayoutVars>
      </dgm:prSet>
      <dgm:spPr/>
    </dgm:pt>
    <dgm:pt modelId="{FE899A66-430A-4290-A35C-CF876DE64B82}" type="pres">
      <dgm:prSet presAssocID="{45CFA229-AF57-40DA-8F73-08786ADB1B42}" presName="negativeSpace" presStyleCnt="0"/>
      <dgm:spPr/>
    </dgm:pt>
    <dgm:pt modelId="{90E9243E-97F7-493B-AA07-803F9A2C836D}" type="pres">
      <dgm:prSet presAssocID="{45CFA229-AF57-40DA-8F73-08786ADB1B42}" presName="childText" presStyleLbl="conFgAcc1" presStyleIdx="0" presStyleCnt="6">
        <dgm:presLayoutVars>
          <dgm:bulletEnabled val="1"/>
        </dgm:presLayoutVars>
      </dgm:prSet>
      <dgm:spPr/>
    </dgm:pt>
    <dgm:pt modelId="{F011844C-995F-4322-8FE5-CA5BF8AD6577}" type="pres">
      <dgm:prSet presAssocID="{157E8F3D-E975-4C3E-9DDF-E39D927EC4E8}" presName="spaceBetweenRectangles" presStyleCnt="0"/>
      <dgm:spPr/>
    </dgm:pt>
    <dgm:pt modelId="{8DC005A6-6E89-455D-B390-C7AA5B0EE739}" type="pres">
      <dgm:prSet presAssocID="{514671AF-2C74-4B2C-BBB1-55F794DC07B4}" presName="parentLin" presStyleCnt="0"/>
      <dgm:spPr/>
    </dgm:pt>
    <dgm:pt modelId="{8ECFD332-CFE7-4230-B6D5-AD745227757E}" type="pres">
      <dgm:prSet presAssocID="{514671AF-2C74-4B2C-BBB1-55F794DC07B4}" presName="parentLeftMargin" presStyleLbl="node1" presStyleIdx="0" presStyleCnt="6"/>
      <dgm:spPr/>
    </dgm:pt>
    <dgm:pt modelId="{F67F5858-97AC-492C-8271-25F74D86A93A}" type="pres">
      <dgm:prSet presAssocID="{514671AF-2C74-4B2C-BBB1-55F794DC07B4}" presName="parentText" presStyleLbl="node1" presStyleIdx="1" presStyleCnt="6">
        <dgm:presLayoutVars>
          <dgm:chMax val="0"/>
          <dgm:bulletEnabled val="1"/>
        </dgm:presLayoutVars>
      </dgm:prSet>
      <dgm:spPr/>
    </dgm:pt>
    <dgm:pt modelId="{331D8B77-EDE3-405F-8B12-686EE7D3245C}" type="pres">
      <dgm:prSet presAssocID="{514671AF-2C74-4B2C-BBB1-55F794DC07B4}" presName="negativeSpace" presStyleCnt="0"/>
      <dgm:spPr/>
    </dgm:pt>
    <dgm:pt modelId="{A0721FE4-DC3F-495B-98E1-152FB6AC68C7}" type="pres">
      <dgm:prSet presAssocID="{514671AF-2C74-4B2C-BBB1-55F794DC07B4}" presName="childText" presStyleLbl="conFgAcc1" presStyleIdx="1" presStyleCnt="6">
        <dgm:presLayoutVars>
          <dgm:bulletEnabled val="1"/>
        </dgm:presLayoutVars>
      </dgm:prSet>
      <dgm:spPr/>
    </dgm:pt>
    <dgm:pt modelId="{C7C61E02-717C-45C1-99F7-770DA4525CD5}" type="pres">
      <dgm:prSet presAssocID="{21490C4F-4633-4403-9124-B0142C61206C}" presName="spaceBetweenRectangles" presStyleCnt="0"/>
      <dgm:spPr/>
    </dgm:pt>
    <dgm:pt modelId="{4868B077-8A81-40AE-A3C3-5359A67DC3F2}" type="pres">
      <dgm:prSet presAssocID="{8A27F8DC-E73B-4725-BCC2-13C0C3B8EEB3}" presName="parentLin" presStyleCnt="0"/>
      <dgm:spPr/>
    </dgm:pt>
    <dgm:pt modelId="{7B159E22-0DF7-4428-96D9-FB7E88C6ED79}" type="pres">
      <dgm:prSet presAssocID="{8A27F8DC-E73B-4725-BCC2-13C0C3B8EEB3}" presName="parentLeftMargin" presStyleLbl="node1" presStyleIdx="1" presStyleCnt="6"/>
      <dgm:spPr/>
    </dgm:pt>
    <dgm:pt modelId="{86317CC9-3E3F-42E8-B43C-9363E4077480}" type="pres">
      <dgm:prSet presAssocID="{8A27F8DC-E73B-4725-BCC2-13C0C3B8EEB3}" presName="parentText" presStyleLbl="node1" presStyleIdx="2" presStyleCnt="6">
        <dgm:presLayoutVars>
          <dgm:chMax val="0"/>
          <dgm:bulletEnabled val="1"/>
        </dgm:presLayoutVars>
      </dgm:prSet>
      <dgm:spPr/>
    </dgm:pt>
    <dgm:pt modelId="{5B73FEBC-9199-4107-A4C3-6748C726B961}" type="pres">
      <dgm:prSet presAssocID="{8A27F8DC-E73B-4725-BCC2-13C0C3B8EEB3}" presName="negativeSpace" presStyleCnt="0"/>
      <dgm:spPr/>
    </dgm:pt>
    <dgm:pt modelId="{530C7E4E-3058-4555-A264-3C02603FB9EC}" type="pres">
      <dgm:prSet presAssocID="{8A27F8DC-E73B-4725-BCC2-13C0C3B8EEB3}" presName="childText" presStyleLbl="conFgAcc1" presStyleIdx="2" presStyleCnt="6">
        <dgm:presLayoutVars>
          <dgm:bulletEnabled val="1"/>
        </dgm:presLayoutVars>
      </dgm:prSet>
      <dgm:spPr/>
    </dgm:pt>
    <dgm:pt modelId="{56EF5B84-EEAF-4EE3-A292-84BDA8931ED3}" type="pres">
      <dgm:prSet presAssocID="{E310388D-B486-4868-A6CC-A810B91096E4}" presName="spaceBetweenRectangles" presStyleCnt="0"/>
      <dgm:spPr/>
    </dgm:pt>
    <dgm:pt modelId="{871EEC86-2414-41A4-BC1F-27A13C5DD61A}" type="pres">
      <dgm:prSet presAssocID="{05994C86-CC4D-4761-8827-A0A50E30047D}" presName="parentLin" presStyleCnt="0"/>
      <dgm:spPr/>
    </dgm:pt>
    <dgm:pt modelId="{07574B40-6DBF-4176-B90E-1ECE967AA58A}" type="pres">
      <dgm:prSet presAssocID="{05994C86-CC4D-4761-8827-A0A50E30047D}" presName="parentLeftMargin" presStyleLbl="node1" presStyleIdx="2" presStyleCnt="6"/>
      <dgm:spPr/>
    </dgm:pt>
    <dgm:pt modelId="{3F48C45E-B29A-498E-B3B9-D1518011B087}" type="pres">
      <dgm:prSet presAssocID="{05994C86-CC4D-4761-8827-A0A50E30047D}" presName="parentText" presStyleLbl="node1" presStyleIdx="3" presStyleCnt="6">
        <dgm:presLayoutVars>
          <dgm:chMax val="0"/>
          <dgm:bulletEnabled val="1"/>
        </dgm:presLayoutVars>
      </dgm:prSet>
      <dgm:spPr/>
    </dgm:pt>
    <dgm:pt modelId="{F9382826-AEF3-4B77-89D5-4B75EA9482D2}" type="pres">
      <dgm:prSet presAssocID="{05994C86-CC4D-4761-8827-A0A50E30047D}" presName="negativeSpace" presStyleCnt="0"/>
      <dgm:spPr/>
    </dgm:pt>
    <dgm:pt modelId="{246336C8-2034-499D-B5EF-1C3DF6448E76}" type="pres">
      <dgm:prSet presAssocID="{05994C86-CC4D-4761-8827-A0A50E30047D}" presName="childText" presStyleLbl="conFgAcc1" presStyleIdx="3" presStyleCnt="6">
        <dgm:presLayoutVars>
          <dgm:bulletEnabled val="1"/>
        </dgm:presLayoutVars>
      </dgm:prSet>
      <dgm:spPr/>
    </dgm:pt>
    <dgm:pt modelId="{6B5384EA-2758-43DA-93DD-F332FC5944DC}" type="pres">
      <dgm:prSet presAssocID="{6B17DC88-C9D9-4945-9C38-61B60FDBFE76}" presName="spaceBetweenRectangles" presStyleCnt="0"/>
      <dgm:spPr/>
    </dgm:pt>
    <dgm:pt modelId="{EFF0AA9A-E8D4-4A3E-8A20-D5510DEA1AC9}" type="pres">
      <dgm:prSet presAssocID="{51F98794-D13E-4166-B656-0A98FBB52727}" presName="parentLin" presStyleCnt="0"/>
      <dgm:spPr/>
    </dgm:pt>
    <dgm:pt modelId="{BD6AC2F0-537B-4E69-849B-DAC489D7A2A6}" type="pres">
      <dgm:prSet presAssocID="{51F98794-D13E-4166-B656-0A98FBB52727}" presName="parentLeftMargin" presStyleLbl="node1" presStyleIdx="3" presStyleCnt="6"/>
      <dgm:spPr/>
    </dgm:pt>
    <dgm:pt modelId="{CAE80892-5A6C-45C7-8000-C2FDBA0C95E3}" type="pres">
      <dgm:prSet presAssocID="{51F98794-D13E-4166-B656-0A98FBB52727}" presName="parentText" presStyleLbl="node1" presStyleIdx="4" presStyleCnt="6">
        <dgm:presLayoutVars>
          <dgm:chMax val="0"/>
          <dgm:bulletEnabled val="1"/>
        </dgm:presLayoutVars>
      </dgm:prSet>
      <dgm:spPr/>
    </dgm:pt>
    <dgm:pt modelId="{C3064D5D-1249-47DA-BFB9-8CA53F7014CB}" type="pres">
      <dgm:prSet presAssocID="{51F98794-D13E-4166-B656-0A98FBB52727}" presName="negativeSpace" presStyleCnt="0"/>
      <dgm:spPr/>
    </dgm:pt>
    <dgm:pt modelId="{BE7AE808-050F-45DB-811A-96A6C7504AF6}" type="pres">
      <dgm:prSet presAssocID="{51F98794-D13E-4166-B656-0A98FBB52727}" presName="childText" presStyleLbl="conFgAcc1" presStyleIdx="4" presStyleCnt="6">
        <dgm:presLayoutVars>
          <dgm:bulletEnabled val="1"/>
        </dgm:presLayoutVars>
      </dgm:prSet>
      <dgm:spPr/>
    </dgm:pt>
    <dgm:pt modelId="{DECFAF9C-46DE-4A76-8F18-E92B0C62A0AE}" type="pres">
      <dgm:prSet presAssocID="{F634B618-3067-4A36-941D-798E2944FE12}" presName="spaceBetweenRectangles" presStyleCnt="0"/>
      <dgm:spPr/>
    </dgm:pt>
    <dgm:pt modelId="{C84E88F4-1D0A-4361-BADE-9BE8C8B13241}" type="pres">
      <dgm:prSet presAssocID="{F8950A93-8E45-4F47-9341-08A77636FDD6}" presName="parentLin" presStyleCnt="0"/>
      <dgm:spPr/>
    </dgm:pt>
    <dgm:pt modelId="{B0E3AC64-5864-4DCA-BE4F-D2F69BA7184C}" type="pres">
      <dgm:prSet presAssocID="{F8950A93-8E45-4F47-9341-08A77636FDD6}" presName="parentLeftMargin" presStyleLbl="node1" presStyleIdx="4" presStyleCnt="6"/>
      <dgm:spPr/>
    </dgm:pt>
    <dgm:pt modelId="{F3D8DB81-50C8-41D5-A191-27943BDA8A1D}" type="pres">
      <dgm:prSet presAssocID="{F8950A93-8E45-4F47-9341-08A77636FDD6}" presName="parentText" presStyleLbl="node1" presStyleIdx="5" presStyleCnt="6">
        <dgm:presLayoutVars>
          <dgm:chMax val="0"/>
          <dgm:bulletEnabled val="1"/>
        </dgm:presLayoutVars>
      </dgm:prSet>
      <dgm:spPr/>
    </dgm:pt>
    <dgm:pt modelId="{1D4BF0F7-59F5-4263-BDB9-6C5BC3D26B82}" type="pres">
      <dgm:prSet presAssocID="{F8950A93-8E45-4F47-9341-08A77636FDD6}" presName="negativeSpace" presStyleCnt="0"/>
      <dgm:spPr/>
    </dgm:pt>
    <dgm:pt modelId="{49C4A058-D08A-4CC1-896F-5570496F7D55}" type="pres">
      <dgm:prSet presAssocID="{F8950A93-8E45-4F47-9341-08A77636FDD6}" presName="childText" presStyleLbl="conFgAcc1" presStyleIdx="5" presStyleCnt="6">
        <dgm:presLayoutVars>
          <dgm:bulletEnabled val="1"/>
        </dgm:presLayoutVars>
      </dgm:prSet>
      <dgm:spPr/>
    </dgm:pt>
  </dgm:ptLst>
  <dgm:cxnLst>
    <dgm:cxn modelId="{9E5DA214-7C06-4687-90ED-552F94B8C0B3}" type="presOf" srcId="{EF106ACA-B936-4EF1-B6E2-6C8FBD38E616}" destId="{23C2B5E1-2E2B-480A-B7E8-4621848E90D1}" srcOrd="0" destOrd="0" presId="urn:microsoft.com/office/officeart/2005/8/layout/list1"/>
    <dgm:cxn modelId="{5FCA891B-7AEC-49DF-94FC-6B4BC3A9F1A3}" type="presOf" srcId="{05994C86-CC4D-4761-8827-A0A50E30047D}" destId="{07574B40-6DBF-4176-B90E-1ECE967AA58A}" srcOrd="0" destOrd="0" presId="urn:microsoft.com/office/officeart/2005/8/layout/list1"/>
    <dgm:cxn modelId="{6132941D-AB98-4D32-A001-FC2E2A01E9B3}" srcId="{EF106ACA-B936-4EF1-B6E2-6C8FBD38E616}" destId="{8A27F8DC-E73B-4725-BCC2-13C0C3B8EEB3}" srcOrd="2" destOrd="0" parTransId="{FB16524F-448E-44B1-9BA6-7371E9D0BBE9}" sibTransId="{E310388D-B486-4868-A6CC-A810B91096E4}"/>
    <dgm:cxn modelId="{28462A1F-9647-4057-87A2-77E5C47F9571}" srcId="{EF106ACA-B936-4EF1-B6E2-6C8FBD38E616}" destId="{F8950A93-8E45-4F47-9341-08A77636FDD6}" srcOrd="5" destOrd="0" parTransId="{5E76E39F-D0B2-4323-922A-B0243B433872}" sibTransId="{6B6A9DB5-4298-49A6-9A09-D352E7504AB7}"/>
    <dgm:cxn modelId="{A7A51D3C-A073-40FB-AC8E-2544DCC8B5A0}" type="presOf" srcId="{8A27F8DC-E73B-4725-BCC2-13C0C3B8EEB3}" destId="{7B159E22-0DF7-4428-96D9-FB7E88C6ED79}" srcOrd="0" destOrd="0" presId="urn:microsoft.com/office/officeart/2005/8/layout/list1"/>
    <dgm:cxn modelId="{FB40624E-CBF4-4313-B801-590C08A82EE5}" type="presOf" srcId="{05994C86-CC4D-4761-8827-A0A50E30047D}" destId="{3F48C45E-B29A-498E-B3B9-D1518011B087}" srcOrd="1" destOrd="0" presId="urn:microsoft.com/office/officeart/2005/8/layout/list1"/>
    <dgm:cxn modelId="{060C0E55-0C6F-4D98-B4CB-F32A6F548B7A}" srcId="{EF106ACA-B936-4EF1-B6E2-6C8FBD38E616}" destId="{45CFA229-AF57-40DA-8F73-08786ADB1B42}" srcOrd="0" destOrd="0" parTransId="{013522A4-A85D-4174-AABE-978573B5DB20}" sibTransId="{157E8F3D-E975-4C3E-9DDF-E39D927EC4E8}"/>
    <dgm:cxn modelId="{3A3E3D7F-D2B7-4339-8DDA-EB3942FE6A70}" type="presOf" srcId="{45CFA229-AF57-40DA-8F73-08786ADB1B42}" destId="{D534B648-5AD8-4539-94D5-618D860543DB}" srcOrd="1" destOrd="0" presId="urn:microsoft.com/office/officeart/2005/8/layout/list1"/>
    <dgm:cxn modelId="{9FDA1183-162C-4276-AC26-5E67827FCEC3}" type="presOf" srcId="{51F98794-D13E-4166-B656-0A98FBB52727}" destId="{BD6AC2F0-537B-4E69-849B-DAC489D7A2A6}" srcOrd="0" destOrd="0" presId="urn:microsoft.com/office/officeart/2005/8/layout/list1"/>
    <dgm:cxn modelId="{A7A9C49D-8533-4423-978F-D1977858C6B4}" type="presOf" srcId="{514671AF-2C74-4B2C-BBB1-55F794DC07B4}" destId="{F67F5858-97AC-492C-8271-25F74D86A93A}" srcOrd="1" destOrd="0" presId="urn:microsoft.com/office/officeart/2005/8/layout/list1"/>
    <dgm:cxn modelId="{1E97909E-8F04-4615-A8E3-7EF403228847}" srcId="{EF106ACA-B936-4EF1-B6E2-6C8FBD38E616}" destId="{51F98794-D13E-4166-B656-0A98FBB52727}" srcOrd="4" destOrd="0" parTransId="{DE2C0D49-3979-4810-A8E6-159FED7F9431}" sibTransId="{F634B618-3067-4A36-941D-798E2944FE12}"/>
    <dgm:cxn modelId="{C11909B0-BC61-4F80-9381-23B931890BA7}" type="presOf" srcId="{51F98794-D13E-4166-B656-0A98FBB52727}" destId="{CAE80892-5A6C-45C7-8000-C2FDBA0C95E3}" srcOrd="1" destOrd="0" presId="urn:microsoft.com/office/officeart/2005/8/layout/list1"/>
    <dgm:cxn modelId="{F082D7B2-7D15-49CC-8161-4ADA9753DD77}" type="presOf" srcId="{514671AF-2C74-4B2C-BBB1-55F794DC07B4}" destId="{8ECFD332-CFE7-4230-B6D5-AD745227757E}" srcOrd="0" destOrd="0" presId="urn:microsoft.com/office/officeart/2005/8/layout/list1"/>
    <dgm:cxn modelId="{625E37CD-05FD-44C7-82E9-C78686FE5720}" type="presOf" srcId="{F8950A93-8E45-4F47-9341-08A77636FDD6}" destId="{F3D8DB81-50C8-41D5-A191-27943BDA8A1D}" srcOrd="1" destOrd="0" presId="urn:microsoft.com/office/officeart/2005/8/layout/list1"/>
    <dgm:cxn modelId="{8B76B1E3-76EF-4285-9DE1-B5A12FD52039}" type="presOf" srcId="{8A27F8DC-E73B-4725-BCC2-13C0C3B8EEB3}" destId="{86317CC9-3E3F-42E8-B43C-9363E4077480}" srcOrd="1" destOrd="0" presId="urn:microsoft.com/office/officeart/2005/8/layout/list1"/>
    <dgm:cxn modelId="{293AEDE8-7444-46AE-B3EB-75C81275446A}" srcId="{EF106ACA-B936-4EF1-B6E2-6C8FBD38E616}" destId="{05994C86-CC4D-4761-8827-A0A50E30047D}" srcOrd="3" destOrd="0" parTransId="{9620A8F7-7C5C-4961-A285-742923283419}" sibTransId="{6B17DC88-C9D9-4945-9C38-61B60FDBFE76}"/>
    <dgm:cxn modelId="{86E4E5EC-67A8-46D2-A224-965722349431}" type="presOf" srcId="{45CFA229-AF57-40DA-8F73-08786ADB1B42}" destId="{951227D1-3E3A-4F6F-A153-48C197E14FAA}" srcOrd="0" destOrd="0" presId="urn:microsoft.com/office/officeart/2005/8/layout/list1"/>
    <dgm:cxn modelId="{203D30F3-CBA9-44D4-84D4-E8610FCC7BE6}" type="presOf" srcId="{F8950A93-8E45-4F47-9341-08A77636FDD6}" destId="{B0E3AC64-5864-4DCA-BE4F-D2F69BA7184C}" srcOrd="0" destOrd="0" presId="urn:microsoft.com/office/officeart/2005/8/layout/list1"/>
    <dgm:cxn modelId="{260FE9FB-3B6F-47A2-84BE-2B6ED1196689}" srcId="{EF106ACA-B936-4EF1-B6E2-6C8FBD38E616}" destId="{514671AF-2C74-4B2C-BBB1-55F794DC07B4}" srcOrd="1" destOrd="0" parTransId="{47F104D5-BFD5-4045-BBC2-3A2C55404FFF}" sibTransId="{21490C4F-4633-4403-9124-B0142C61206C}"/>
    <dgm:cxn modelId="{7E19EF03-0A8A-4DFB-A5B8-C312F3C2678E}" type="presParOf" srcId="{23C2B5E1-2E2B-480A-B7E8-4621848E90D1}" destId="{44DD8262-46AC-4799-B314-6FE0CF571E77}" srcOrd="0" destOrd="0" presId="urn:microsoft.com/office/officeart/2005/8/layout/list1"/>
    <dgm:cxn modelId="{53F3B126-EA6C-40EA-B833-C16A37D6482A}" type="presParOf" srcId="{44DD8262-46AC-4799-B314-6FE0CF571E77}" destId="{951227D1-3E3A-4F6F-A153-48C197E14FAA}" srcOrd="0" destOrd="0" presId="urn:microsoft.com/office/officeart/2005/8/layout/list1"/>
    <dgm:cxn modelId="{0CB40C2C-1112-47C2-8EFE-E9E20EB1E0FE}" type="presParOf" srcId="{44DD8262-46AC-4799-B314-6FE0CF571E77}" destId="{D534B648-5AD8-4539-94D5-618D860543DB}" srcOrd="1" destOrd="0" presId="urn:microsoft.com/office/officeart/2005/8/layout/list1"/>
    <dgm:cxn modelId="{4C8B0006-5959-41E8-878D-C16B80AE6459}" type="presParOf" srcId="{23C2B5E1-2E2B-480A-B7E8-4621848E90D1}" destId="{FE899A66-430A-4290-A35C-CF876DE64B82}" srcOrd="1" destOrd="0" presId="urn:microsoft.com/office/officeart/2005/8/layout/list1"/>
    <dgm:cxn modelId="{8809B9C2-4D4F-4E58-9B09-7FA790439E36}" type="presParOf" srcId="{23C2B5E1-2E2B-480A-B7E8-4621848E90D1}" destId="{90E9243E-97F7-493B-AA07-803F9A2C836D}" srcOrd="2" destOrd="0" presId="urn:microsoft.com/office/officeart/2005/8/layout/list1"/>
    <dgm:cxn modelId="{EF2F5FA7-CFAD-4050-8186-7528A89D9D67}" type="presParOf" srcId="{23C2B5E1-2E2B-480A-B7E8-4621848E90D1}" destId="{F011844C-995F-4322-8FE5-CA5BF8AD6577}" srcOrd="3" destOrd="0" presId="urn:microsoft.com/office/officeart/2005/8/layout/list1"/>
    <dgm:cxn modelId="{06EDB07C-5348-4AA8-A4BB-CC09800AEDA9}" type="presParOf" srcId="{23C2B5E1-2E2B-480A-B7E8-4621848E90D1}" destId="{8DC005A6-6E89-455D-B390-C7AA5B0EE739}" srcOrd="4" destOrd="0" presId="urn:microsoft.com/office/officeart/2005/8/layout/list1"/>
    <dgm:cxn modelId="{CBAEEAD8-9C3D-44A5-9CF6-8AD488F8C365}" type="presParOf" srcId="{8DC005A6-6E89-455D-B390-C7AA5B0EE739}" destId="{8ECFD332-CFE7-4230-B6D5-AD745227757E}" srcOrd="0" destOrd="0" presId="urn:microsoft.com/office/officeart/2005/8/layout/list1"/>
    <dgm:cxn modelId="{6492CAFB-1245-4893-8C25-C27C53B455A7}" type="presParOf" srcId="{8DC005A6-6E89-455D-B390-C7AA5B0EE739}" destId="{F67F5858-97AC-492C-8271-25F74D86A93A}" srcOrd="1" destOrd="0" presId="urn:microsoft.com/office/officeart/2005/8/layout/list1"/>
    <dgm:cxn modelId="{D33D1E99-477F-49A7-A0BB-9ECDBC77B5B6}" type="presParOf" srcId="{23C2B5E1-2E2B-480A-B7E8-4621848E90D1}" destId="{331D8B77-EDE3-405F-8B12-686EE7D3245C}" srcOrd="5" destOrd="0" presId="urn:microsoft.com/office/officeart/2005/8/layout/list1"/>
    <dgm:cxn modelId="{74ADDFDB-D078-47FC-A826-DB4043199C23}" type="presParOf" srcId="{23C2B5E1-2E2B-480A-B7E8-4621848E90D1}" destId="{A0721FE4-DC3F-495B-98E1-152FB6AC68C7}" srcOrd="6" destOrd="0" presId="urn:microsoft.com/office/officeart/2005/8/layout/list1"/>
    <dgm:cxn modelId="{4A7E7029-CD2C-4ED1-A3F9-CCA72D16C349}" type="presParOf" srcId="{23C2B5E1-2E2B-480A-B7E8-4621848E90D1}" destId="{C7C61E02-717C-45C1-99F7-770DA4525CD5}" srcOrd="7" destOrd="0" presId="urn:microsoft.com/office/officeart/2005/8/layout/list1"/>
    <dgm:cxn modelId="{6E1D8F51-9E3B-4B2A-9254-EF9444C0E84E}" type="presParOf" srcId="{23C2B5E1-2E2B-480A-B7E8-4621848E90D1}" destId="{4868B077-8A81-40AE-A3C3-5359A67DC3F2}" srcOrd="8" destOrd="0" presId="urn:microsoft.com/office/officeart/2005/8/layout/list1"/>
    <dgm:cxn modelId="{D48491F0-6A2F-450A-8B3F-CFD30D616263}" type="presParOf" srcId="{4868B077-8A81-40AE-A3C3-5359A67DC3F2}" destId="{7B159E22-0DF7-4428-96D9-FB7E88C6ED79}" srcOrd="0" destOrd="0" presId="urn:microsoft.com/office/officeart/2005/8/layout/list1"/>
    <dgm:cxn modelId="{F3964900-81A0-41F0-BE48-387320A5CEF1}" type="presParOf" srcId="{4868B077-8A81-40AE-A3C3-5359A67DC3F2}" destId="{86317CC9-3E3F-42E8-B43C-9363E4077480}" srcOrd="1" destOrd="0" presId="urn:microsoft.com/office/officeart/2005/8/layout/list1"/>
    <dgm:cxn modelId="{F94EE432-7286-45E5-9201-E278A1987E5C}" type="presParOf" srcId="{23C2B5E1-2E2B-480A-B7E8-4621848E90D1}" destId="{5B73FEBC-9199-4107-A4C3-6748C726B961}" srcOrd="9" destOrd="0" presId="urn:microsoft.com/office/officeart/2005/8/layout/list1"/>
    <dgm:cxn modelId="{AD0BCFCF-D199-48AE-A35B-D415D3909974}" type="presParOf" srcId="{23C2B5E1-2E2B-480A-B7E8-4621848E90D1}" destId="{530C7E4E-3058-4555-A264-3C02603FB9EC}" srcOrd="10" destOrd="0" presId="urn:microsoft.com/office/officeart/2005/8/layout/list1"/>
    <dgm:cxn modelId="{F8C61B3C-5D88-4F1D-9A6B-5061EDBAAE61}" type="presParOf" srcId="{23C2B5E1-2E2B-480A-B7E8-4621848E90D1}" destId="{56EF5B84-EEAF-4EE3-A292-84BDA8931ED3}" srcOrd="11" destOrd="0" presId="urn:microsoft.com/office/officeart/2005/8/layout/list1"/>
    <dgm:cxn modelId="{EC4EE3A2-0FB9-4973-A6DF-2B98399AD41E}" type="presParOf" srcId="{23C2B5E1-2E2B-480A-B7E8-4621848E90D1}" destId="{871EEC86-2414-41A4-BC1F-27A13C5DD61A}" srcOrd="12" destOrd="0" presId="urn:microsoft.com/office/officeart/2005/8/layout/list1"/>
    <dgm:cxn modelId="{280B9274-87FF-4277-ACF7-5B1286B3491E}" type="presParOf" srcId="{871EEC86-2414-41A4-BC1F-27A13C5DD61A}" destId="{07574B40-6DBF-4176-B90E-1ECE967AA58A}" srcOrd="0" destOrd="0" presId="urn:microsoft.com/office/officeart/2005/8/layout/list1"/>
    <dgm:cxn modelId="{E9A0341B-7E44-42FD-A61F-BE67B9F1939E}" type="presParOf" srcId="{871EEC86-2414-41A4-BC1F-27A13C5DD61A}" destId="{3F48C45E-B29A-498E-B3B9-D1518011B087}" srcOrd="1" destOrd="0" presId="urn:microsoft.com/office/officeart/2005/8/layout/list1"/>
    <dgm:cxn modelId="{3CD914A6-7934-4812-9C3D-127C5890A543}" type="presParOf" srcId="{23C2B5E1-2E2B-480A-B7E8-4621848E90D1}" destId="{F9382826-AEF3-4B77-89D5-4B75EA9482D2}" srcOrd="13" destOrd="0" presId="urn:microsoft.com/office/officeart/2005/8/layout/list1"/>
    <dgm:cxn modelId="{72F0742D-521F-4D7E-AE7E-7E1B2DFACA8F}" type="presParOf" srcId="{23C2B5E1-2E2B-480A-B7E8-4621848E90D1}" destId="{246336C8-2034-499D-B5EF-1C3DF6448E76}" srcOrd="14" destOrd="0" presId="urn:microsoft.com/office/officeart/2005/8/layout/list1"/>
    <dgm:cxn modelId="{13FFCFA4-5F0B-4A5D-9477-1061C08A6F16}" type="presParOf" srcId="{23C2B5E1-2E2B-480A-B7E8-4621848E90D1}" destId="{6B5384EA-2758-43DA-93DD-F332FC5944DC}" srcOrd="15" destOrd="0" presId="urn:microsoft.com/office/officeart/2005/8/layout/list1"/>
    <dgm:cxn modelId="{BA01650B-983B-43E7-88F7-D3A4B1A5E46F}" type="presParOf" srcId="{23C2B5E1-2E2B-480A-B7E8-4621848E90D1}" destId="{EFF0AA9A-E8D4-4A3E-8A20-D5510DEA1AC9}" srcOrd="16" destOrd="0" presId="urn:microsoft.com/office/officeart/2005/8/layout/list1"/>
    <dgm:cxn modelId="{E7052B37-D4C4-405A-9264-0351BDF6307B}" type="presParOf" srcId="{EFF0AA9A-E8D4-4A3E-8A20-D5510DEA1AC9}" destId="{BD6AC2F0-537B-4E69-849B-DAC489D7A2A6}" srcOrd="0" destOrd="0" presId="urn:microsoft.com/office/officeart/2005/8/layout/list1"/>
    <dgm:cxn modelId="{D18020EF-8CC2-45B6-9964-E81F3F56AD78}" type="presParOf" srcId="{EFF0AA9A-E8D4-4A3E-8A20-D5510DEA1AC9}" destId="{CAE80892-5A6C-45C7-8000-C2FDBA0C95E3}" srcOrd="1" destOrd="0" presId="urn:microsoft.com/office/officeart/2005/8/layout/list1"/>
    <dgm:cxn modelId="{18696953-F238-4B18-B833-F26C330A30BF}" type="presParOf" srcId="{23C2B5E1-2E2B-480A-B7E8-4621848E90D1}" destId="{C3064D5D-1249-47DA-BFB9-8CA53F7014CB}" srcOrd="17" destOrd="0" presId="urn:microsoft.com/office/officeart/2005/8/layout/list1"/>
    <dgm:cxn modelId="{81386F22-2FD6-47F7-BE62-2F5159B48651}" type="presParOf" srcId="{23C2B5E1-2E2B-480A-B7E8-4621848E90D1}" destId="{BE7AE808-050F-45DB-811A-96A6C7504AF6}" srcOrd="18" destOrd="0" presId="urn:microsoft.com/office/officeart/2005/8/layout/list1"/>
    <dgm:cxn modelId="{A42622E1-6F8B-4858-B8A3-78CC9272B47C}" type="presParOf" srcId="{23C2B5E1-2E2B-480A-B7E8-4621848E90D1}" destId="{DECFAF9C-46DE-4A76-8F18-E92B0C62A0AE}" srcOrd="19" destOrd="0" presId="urn:microsoft.com/office/officeart/2005/8/layout/list1"/>
    <dgm:cxn modelId="{191DE98F-AF41-422A-BE09-C59973E7F7ED}" type="presParOf" srcId="{23C2B5E1-2E2B-480A-B7E8-4621848E90D1}" destId="{C84E88F4-1D0A-4361-BADE-9BE8C8B13241}" srcOrd="20" destOrd="0" presId="urn:microsoft.com/office/officeart/2005/8/layout/list1"/>
    <dgm:cxn modelId="{12CE2292-55B6-4C47-8B56-F4EAA98E8CBA}" type="presParOf" srcId="{C84E88F4-1D0A-4361-BADE-9BE8C8B13241}" destId="{B0E3AC64-5864-4DCA-BE4F-D2F69BA7184C}" srcOrd="0" destOrd="0" presId="urn:microsoft.com/office/officeart/2005/8/layout/list1"/>
    <dgm:cxn modelId="{4AF6E849-A062-44B2-B76D-A677C5580729}" type="presParOf" srcId="{C84E88F4-1D0A-4361-BADE-9BE8C8B13241}" destId="{F3D8DB81-50C8-41D5-A191-27943BDA8A1D}" srcOrd="1" destOrd="0" presId="urn:microsoft.com/office/officeart/2005/8/layout/list1"/>
    <dgm:cxn modelId="{E7671FC5-0505-445F-AC19-C13F97F3C7D9}" type="presParOf" srcId="{23C2B5E1-2E2B-480A-B7E8-4621848E90D1}" destId="{1D4BF0F7-59F5-4263-BDB9-6C5BC3D26B82}" srcOrd="21" destOrd="0" presId="urn:microsoft.com/office/officeart/2005/8/layout/list1"/>
    <dgm:cxn modelId="{6105D752-52D4-4D8C-BAF3-5442A748002D}" type="presParOf" srcId="{23C2B5E1-2E2B-480A-B7E8-4621848E90D1}" destId="{49C4A058-D08A-4CC1-896F-5570496F7D55}"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53B80F2-E9EC-4B3D-80B2-6669C4B34FA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1F8511B4-5A65-434B-93C5-36CCC1DF1873}">
      <dgm:prSet phldrT="[Texte]" phldr="0"/>
      <dgm:spPr/>
      <dgm:t>
        <a:bodyPr/>
        <a:lstStyle/>
        <a:p>
          <a:pPr rtl="0"/>
          <a:r>
            <a:rPr lang="fr-FR">
              <a:latin typeface="Gill Sans MT" panose="020B0502020104020203"/>
            </a:rPr>
            <a:t> Optimisation des hyperparamètres avec gridsearchcv</a:t>
          </a:r>
          <a:endParaRPr lang="fr-FR"/>
        </a:p>
      </dgm:t>
    </dgm:pt>
    <dgm:pt modelId="{3A7F04EA-941C-4B72-B3D1-9E07C3F3329A}" type="parTrans" cxnId="{25C0D22D-A945-4382-A84C-C67D43F1FAC3}">
      <dgm:prSet/>
      <dgm:spPr/>
      <dgm:t>
        <a:bodyPr/>
        <a:lstStyle/>
        <a:p>
          <a:endParaRPr lang="fr-FR"/>
        </a:p>
      </dgm:t>
    </dgm:pt>
    <dgm:pt modelId="{FD33595E-20F3-465A-8FF0-DBF07473C2C4}" type="sibTrans" cxnId="{25C0D22D-A945-4382-A84C-C67D43F1FAC3}">
      <dgm:prSet/>
      <dgm:spPr/>
      <dgm:t>
        <a:bodyPr/>
        <a:lstStyle/>
        <a:p>
          <a:endParaRPr lang="fr-FR"/>
        </a:p>
      </dgm:t>
    </dgm:pt>
    <dgm:pt modelId="{CD2F0299-71E0-4FCE-91B9-DE8B1242DFA1}" type="pres">
      <dgm:prSet presAssocID="{053B80F2-E9EC-4B3D-80B2-6669C4B34FAD}" presName="linear" presStyleCnt="0">
        <dgm:presLayoutVars>
          <dgm:dir/>
          <dgm:animLvl val="lvl"/>
          <dgm:resizeHandles val="exact"/>
        </dgm:presLayoutVars>
      </dgm:prSet>
      <dgm:spPr/>
    </dgm:pt>
    <dgm:pt modelId="{B5698BCE-39C4-4F8F-AFBC-3A307FAE348A}" type="pres">
      <dgm:prSet presAssocID="{1F8511B4-5A65-434B-93C5-36CCC1DF1873}" presName="parentLin" presStyleCnt="0"/>
      <dgm:spPr/>
    </dgm:pt>
    <dgm:pt modelId="{73E2FC4F-6EDB-4F0E-97E1-EC09D676654F}" type="pres">
      <dgm:prSet presAssocID="{1F8511B4-5A65-434B-93C5-36CCC1DF1873}" presName="parentLeftMargin" presStyleLbl="node1" presStyleIdx="0" presStyleCnt="1"/>
      <dgm:spPr/>
    </dgm:pt>
    <dgm:pt modelId="{99B82B3E-FF02-4DA0-AE91-C5A4BA05DB1D}" type="pres">
      <dgm:prSet presAssocID="{1F8511B4-5A65-434B-93C5-36CCC1DF1873}" presName="parentText" presStyleLbl="node1" presStyleIdx="0" presStyleCnt="1">
        <dgm:presLayoutVars>
          <dgm:chMax val="0"/>
          <dgm:bulletEnabled val="1"/>
        </dgm:presLayoutVars>
      </dgm:prSet>
      <dgm:spPr/>
    </dgm:pt>
    <dgm:pt modelId="{9C9DBD3B-CF4C-446C-9FAB-FAF5669BF746}" type="pres">
      <dgm:prSet presAssocID="{1F8511B4-5A65-434B-93C5-36CCC1DF1873}" presName="negativeSpace" presStyleCnt="0"/>
      <dgm:spPr/>
    </dgm:pt>
    <dgm:pt modelId="{4B634A60-5D88-4AFB-86CE-959B05F94819}" type="pres">
      <dgm:prSet presAssocID="{1F8511B4-5A65-434B-93C5-36CCC1DF1873}" presName="childText" presStyleLbl="conFgAcc1" presStyleIdx="0" presStyleCnt="1">
        <dgm:presLayoutVars>
          <dgm:bulletEnabled val="1"/>
        </dgm:presLayoutVars>
      </dgm:prSet>
      <dgm:spPr/>
    </dgm:pt>
  </dgm:ptLst>
  <dgm:cxnLst>
    <dgm:cxn modelId="{25C0D22D-A945-4382-A84C-C67D43F1FAC3}" srcId="{053B80F2-E9EC-4B3D-80B2-6669C4B34FAD}" destId="{1F8511B4-5A65-434B-93C5-36CCC1DF1873}" srcOrd="0" destOrd="0" parTransId="{3A7F04EA-941C-4B72-B3D1-9E07C3F3329A}" sibTransId="{FD33595E-20F3-465A-8FF0-DBF07473C2C4}"/>
    <dgm:cxn modelId="{D2BF2B92-1732-48C6-A6B1-BC80C5EA6ACF}" type="presOf" srcId="{053B80F2-E9EC-4B3D-80B2-6669C4B34FAD}" destId="{CD2F0299-71E0-4FCE-91B9-DE8B1242DFA1}" srcOrd="0" destOrd="0" presId="urn:microsoft.com/office/officeart/2005/8/layout/list1"/>
    <dgm:cxn modelId="{614E70AC-7DE6-440C-8E08-AA0EEDA5225E}" type="presOf" srcId="{1F8511B4-5A65-434B-93C5-36CCC1DF1873}" destId="{73E2FC4F-6EDB-4F0E-97E1-EC09D676654F}" srcOrd="0" destOrd="0" presId="urn:microsoft.com/office/officeart/2005/8/layout/list1"/>
    <dgm:cxn modelId="{4A2EF2B7-50C7-46BB-AA1F-9E76D1410B30}" type="presOf" srcId="{1F8511B4-5A65-434B-93C5-36CCC1DF1873}" destId="{99B82B3E-FF02-4DA0-AE91-C5A4BA05DB1D}" srcOrd="1" destOrd="0" presId="urn:microsoft.com/office/officeart/2005/8/layout/list1"/>
    <dgm:cxn modelId="{D67259B1-F4A7-4789-8755-AC89EE2ED416}" type="presParOf" srcId="{CD2F0299-71E0-4FCE-91B9-DE8B1242DFA1}" destId="{B5698BCE-39C4-4F8F-AFBC-3A307FAE348A}" srcOrd="0" destOrd="0" presId="urn:microsoft.com/office/officeart/2005/8/layout/list1"/>
    <dgm:cxn modelId="{59E61386-970C-476A-9C41-7F2CBD539213}" type="presParOf" srcId="{B5698BCE-39C4-4F8F-AFBC-3A307FAE348A}" destId="{73E2FC4F-6EDB-4F0E-97E1-EC09D676654F}" srcOrd="0" destOrd="0" presId="urn:microsoft.com/office/officeart/2005/8/layout/list1"/>
    <dgm:cxn modelId="{F704C7F4-562D-4CF4-902A-C55EC49D2384}" type="presParOf" srcId="{B5698BCE-39C4-4F8F-AFBC-3A307FAE348A}" destId="{99B82B3E-FF02-4DA0-AE91-C5A4BA05DB1D}" srcOrd="1" destOrd="0" presId="urn:microsoft.com/office/officeart/2005/8/layout/list1"/>
    <dgm:cxn modelId="{3FAF9B3F-1993-44CD-80DC-4CD40B08BCA0}" type="presParOf" srcId="{CD2F0299-71E0-4FCE-91B9-DE8B1242DFA1}" destId="{9C9DBD3B-CF4C-446C-9FAB-FAF5669BF746}" srcOrd="1" destOrd="0" presId="urn:microsoft.com/office/officeart/2005/8/layout/list1"/>
    <dgm:cxn modelId="{2B51CFDB-F10E-42BC-B933-2BB82EC5EC2E}" type="presParOf" srcId="{CD2F0299-71E0-4FCE-91B9-DE8B1242DFA1}" destId="{4B634A60-5D88-4AFB-86CE-959B05F94819}"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6263FFF-2A64-479D-B552-8672C30F9C5C}"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fr-FR"/>
        </a:p>
      </dgm:t>
    </dgm:pt>
    <dgm:pt modelId="{C7514418-1AAD-4BB2-8F89-56D36A2B43F5}">
      <dgm:prSet phldrT="[Texte]" phldr="0"/>
      <dgm:spPr/>
      <dgm:t>
        <a:bodyPr/>
        <a:lstStyle/>
        <a:p>
          <a:pPr rtl="0"/>
          <a:r>
            <a:rPr lang="fr-FR">
              <a:latin typeface="Gill Sans MT" panose="020B0502020104020203"/>
            </a:rPr>
            <a:t> Score</a:t>
          </a:r>
          <a:endParaRPr lang="fr-FR"/>
        </a:p>
      </dgm:t>
    </dgm:pt>
    <dgm:pt modelId="{41405A55-9A27-4FD6-84AB-C84C28879370}" type="parTrans" cxnId="{DDCF0FC6-BD20-404E-A154-C5B56EB08237}">
      <dgm:prSet/>
      <dgm:spPr/>
      <dgm:t>
        <a:bodyPr/>
        <a:lstStyle/>
        <a:p>
          <a:endParaRPr lang="fr-FR"/>
        </a:p>
      </dgm:t>
    </dgm:pt>
    <dgm:pt modelId="{5A5A67C4-E36A-436A-BA46-5A098BE58198}" type="sibTrans" cxnId="{DDCF0FC6-BD20-404E-A154-C5B56EB08237}">
      <dgm:prSet/>
      <dgm:spPr/>
      <dgm:t>
        <a:bodyPr/>
        <a:lstStyle/>
        <a:p>
          <a:endParaRPr lang="fr-FR"/>
        </a:p>
      </dgm:t>
    </dgm:pt>
    <dgm:pt modelId="{04B2D521-891D-425E-9933-D050724C3449}">
      <dgm:prSet phldrT="[Texte]" phldr="0"/>
      <dgm:spPr/>
      <dgm:t>
        <a:bodyPr/>
        <a:lstStyle/>
        <a:p>
          <a:pPr rtl="0"/>
          <a:r>
            <a:rPr lang="fr-FR">
              <a:latin typeface="Gill Sans MT" panose="020B0502020104020203"/>
            </a:rPr>
            <a:t> Score personnalisé</a:t>
          </a:r>
          <a:endParaRPr lang="fr-FR"/>
        </a:p>
      </dgm:t>
    </dgm:pt>
    <dgm:pt modelId="{418C4AC9-2CF3-4750-9E05-274D05232EA7}" type="parTrans" cxnId="{82BBE69B-7625-4359-B000-21BE2A60F492}">
      <dgm:prSet/>
      <dgm:spPr/>
      <dgm:t>
        <a:bodyPr/>
        <a:lstStyle/>
        <a:p>
          <a:endParaRPr lang="fr-FR"/>
        </a:p>
      </dgm:t>
    </dgm:pt>
    <dgm:pt modelId="{79A3624F-DE57-47A4-BE0D-A9EC7F38EC7A}" type="sibTrans" cxnId="{82BBE69B-7625-4359-B000-21BE2A60F492}">
      <dgm:prSet/>
      <dgm:spPr/>
      <dgm:t>
        <a:bodyPr/>
        <a:lstStyle/>
        <a:p>
          <a:endParaRPr lang="fr-FR"/>
        </a:p>
      </dgm:t>
    </dgm:pt>
    <dgm:pt modelId="{1FAD83A9-E41C-4B09-A020-F3B8B893E05B}">
      <dgm:prSet phldrT="[Texte]" phldr="0"/>
      <dgm:spPr/>
      <dgm:t>
        <a:bodyPr/>
        <a:lstStyle/>
        <a:p>
          <a:pPr rtl="0"/>
          <a:r>
            <a:rPr lang="fr-FR">
              <a:latin typeface="Gill Sans MT" panose="020B0502020104020203"/>
            </a:rPr>
            <a:t> Avant optimisation : 0,02</a:t>
          </a:r>
          <a:endParaRPr lang="fr-FR"/>
        </a:p>
      </dgm:t>
    </dgm:pt>
    <dgm:pt modelId="{EA127DFD-5797-436B-901A-60AB3B781540}" type="parTrans" cxnId="{4FD394A6-948B-4ABE-AA16-2BBC0C2B7441}">
      <dgm:prSet/>
      <dgm:spPr/>
      <dgm:t>
        <a:bodyPr/>
        <a:lstStyle/>
        <a:p>
          <a:endParaRPr lang="fr-FR"/>
        </a:p>
      </dgm:t>
    </dgm:pt>
    <dgm:pt modelId="{AE942412-0B9C-4A15-92FA-E20F663175F4}" type="sibTrans" cxnId="{4FD394A6-948B-4ABE-AA16-2BBC0C2B7441}">
      <dgm:prSet/>
      <dgm:spPr/>
      <dgm:t>
        <a:bodyPr/>
        <a:lstStyle/>
        <a:p>
          <a:endParaRPr lang="fr-FR"/>
        </a:p>
      </dgm:t>
    </dgm:pt>
    <dgm:pt modelId="{E26A778D-C534-4DDB-B80F-18A47E24554F}">
      <dgm:prSet phldrT="[Texte]" phldr="0"/>
      <dgm:spPr/>
      <dgm:t>
        <a:bodyPr/>
        <a:lstStyle/>
        <a:p>
          <a:pPr rtl="0"/>
          <a:r>
            <a:rPr lang="fr-FR">
              <a:latin typeface="Gill Sans MT" panose="020B0502020104020203"/>
            </a:rPr>
            <a:t> Après optimisation : 0,11</a:t>
          </a:r>
          <a:endParaRPr lang="fr-FR"/>
        </a:p>
      </dgm:t>
    </dgm:pt>
    <dgm:pt modelId="{F5709642-5B8C-49A0-BFA5-887C99B0D210}" type="parTrans" cxnId="{B2D8C689-BC11-4FBC-A827-B536EA8E5AAB}">
      <dgm:prSet/>
      <dgm:spPr/>
      <dgm:t>
        <a:bodyPr/>
        <a:lstStyle/>
        <a:p>
          <a:endParaRPr lang="fr-FR"/>
        </a:p>
      </dgm:t>
    </dgm:pt>
    <dgm:pt modelId="{4F453AF0-1EC2-4BB7-B5A5-CAAF896A1355}" type="sibTrans" cxnId="{B2D8C689-BC11-4FBC-A827-B536EA8E5AAB}">
      <dgm:prSet/>
      <dgm:spPr/>
      <dgm:t>
        <a:bodyPr/>
        <a:lstStyle/>
        <a:p>
          <a:endParaRPr lang="fr-FR"/>
        </a:p>
      </dgm:t>
    </dgm:pt>
    <dgm:pt modelId="{F954611C-F231-419E-A31D-1E3B2E717397}">
      <dgm:prSet phldr="0"/>
      <dgm:spPr/>
      <dgm:t>
        <a:bodyPr/>
        <a:lstStyle/>
        <a:p>
          <a:pPr algn="l" rtl="0"/>
          <a:r>
            <a:rPr lang="en-US">
              <a:latin typeface="Gill Sans MT" panose="020B0502020104020203"/>
            </a:rPr>
            <a:t>'AUC</a:t>
          </a:r>
          <a:r>
            <a:rPr lang="en-US"/>
            <a:t>': 0.8426497045197152</a:t>
          </a:r>
        </a:p>
      </dgm:t>
    </dgm:pt>
    <dgm:pt modelId="{9DC526E6-7C63-4BA5-8967-B59D156E9C3A}" type="parTrans" cxnId="{9A5C6F24-C4F3-4855-95DB-7D1A09BA2F9C}">
      <dgm:prSet/>
      <dgm:spPr/>
    </dgm:pt>
    <dgm:pt modelId="{C5DACE4C-ADDE-4BCC-86B4-41FDE313DFDB}" type="sibTrans" cxnId="{9A5C6F24-C4F3-4855-95DB-7D1A09BA2F9C}">
      <dgm:prSet/>
      <dgm:spPr/>
    </dgm:pt>
    <dgm:pt modelId="{3B1F49BA-FA7E-42D3-A927-E0F5A8814477}">
      <dgm:prSet phldr="0"/>
      <dgm:spPr/>
      <dgm:t>
        <a:bodyPr/>
        <a:lstStyle/>
        <a:p>
          <a:pPr algn="l" rtl="0"/>
          <a:r>
            <a:rPr lang="en-US" dirty="0"/>
            <a:t> 'accuracy': 0.9326</a:t>
          </a:r>
        </a:p>
      </dgm:t>
    </dgm:pt>
    <dgm:pt modelId="{D5AFBAFB-63AC-47FC-BFAB-D267CB2B06AD}" type="parTrans" cxnId="{6CF99809-F651-4442-A4E6-ACB2AF1D7B61}">
      <dgm:prSet/>
      <dgm:spPr/>
    </dgm:pt>
    <dgm:pt modelId="{6EB8EC81-7CD8-46AD-9C07-D67AE93F4673}" type="sibTrans" cxnId="{6CF99809-F651-4442-A4E6-ACB2AF1D7B61}">
      <dgm:prSet/>
      <dgm:spPr/>
    </dgm:pt>
    <dgm:pt modelId="{D2F280D5-954A-4B7D-83F6-9778B78DCB22}" type="pres">
      <dgm:prSet presAssocID="{46263FFF-2A64-479D-B552-8672C30F9C5C}" presName="list" presStyleCnt="0">
        <dgm:presLayoutVars>
          <dgm:dir/>
          <dgm:animLvl val="lvl"/>
        </dgm:presLayoutVars>
      </dgm:prSet>
      <dgm:spPr/>
    </dgm:pt>
    <dgm:pt modelId="{73764778-EA3C-4E0A-993E-C24A1E698DA5}" type="pres">
      <dgm:prSet presAssocID="{C7514418-1AAD-4BB2-8F89-56D36A2B43F5}" presName="posSpace" presStyleCnt="0"/>
      <dgm:spPr/>
    </dgm:pt>
    <dgm:pt modelId="{DEA45668-EC02-49A6-BF14-93A385B10C60}" type="pres">
      <dgm:prSet presAssocID="{C7514418-1AAD-4BB2-8F89-56D36A2B43F5}" presName="vertFlow" presStyleCnt="0"/>
      <dgm:spPr/>
    </dgm:pt>
    <dgm:pt modelId="{89925FE9-21B9-43E6-B9C3-FEB8AC7B43E9}" type="pres">
      <dgm:prSet presAssocID="{C7514418-1AAD-4BB2-8F89-56D36A2B43F5}" presName="topSpace" presStyleCnt="0"/>
      <dgm:spPr/>
    </dgm:pt>
    <dgm:pt modelId="{50795F56-7EDD-4866-9399-F5FD21391C6F}" type="pres">
      <dgm:prSet presAssocID="{C7514418-1AAD-4BB2-8F89-56D36A2B43F5}" presName="firstComp" presStyleCnt="0"/>
      <dgm:spPr/>
    </dgm:pt>
    <dgm:pt modelId="{B7C93C50-9D83-49A6-B8A9-E9B9D06A0C43}" type="pres">
      <dgm:prSet presAssocID="{C7514418-1AAD-4BB2-8F89-56D36A2B43F5}" presName="firstChild" presStyleLbl="bgAccFollowNode1" presStyleIdx="0" presStyleCnt="4"/>
      <dgm:spPr/>
    </dgm:pt>
    <dgm:pt modelId="{2F4D6C2B-9D44-494C-9C06-F779D471FF13}" type="pres">
      <dgm:prSet presAssocID="{C7514418-1AAD-4BB2-8F89-56D36A2B43F5}" presName="firstChildTx" presStyleLbl="bgAccFollowNode1" presStyleIdx="0" presStyleCnt="4">
        <dgm:presLayoutVars>
          <dgm:bulletEnabled val="1"/>
        </dgm:presLayoutVars>
      </dgm:prSet>
      <dgm:spPr/>
    </dgm:pt>
    <dgm:pt modelId="{FC5EC73D-363B-4701-9A27-1CB35477C543}" type="pres">
      <dgm:prSet presAssocID="{3B1F49BA-FA7E-42D3-A927-E0F5A8814477}" presName="comp" presStyleCnt="0"/>
      <dgm:spPr/>
    </dgm:pt>
    <dgm:pt modelId="{0ED75BB5-14B1-4F3B-B560-51DCC0AAE343}" type="pres">
      <dgm:prSet presAssocID="{3B1F49BA-FA7E-42D3-A927-E0F5A8814477}" presName="child" presStyleLbl="bgAccFollowNode1" presStyleIdx="1" presStyleCnt="4"/>
      <dgm:spPr/>
    </dgm:pt>
    <dgm:pt modelId="{07F03795-5C98-4CE0-8C93-578BD27F89CB}" type="pres">
      <dgm:prSet presAssocID="{3B1F49BA-FA7E-42D3-A927-E0F5A8814477}" presName="childTx" presStyleLbl="bgAccFollowNode1" presStyleIdx="1" presStyleCnt="4">
        <dgm:presLayoutVars>
          <dgm:bulletEnabled val="1"/>
        </dgm:presLayoutVars>
      </dgm:prSet>
      <dgm:spPr/>
    </dgm:pt>
    <dgm:pt modelId="{12245B7E-EC3C-4E2B-81A4-3246412AD3F6}" type="pres">
      <dgm:prSet presAssocID="{C7514418-1AAD-4BB2-8F89-56D36A2B43F5}" presName="negSpace" presStyleCnt="0"/>
      <dgm:spPr/>
    </dgm:pt>
    <dgm:pt modelId="{E459B647-BAE1-4FC5-A598-6078284F1BC2}" type="pres">
      <dgm:prSet presAssocID="{C7514418-1AAD-4BB2-8F89-56D36A2B43F5}" presName="circle" presStyleLbl="node1" presStyleIdx="0" presStyleCnt="2"/>
      <dgm:spPr/>
    </dgm:pt>
    <dgm:pt modelId="{517803BB-B4B0-4537-A627-CD34931CEB0A}" type="pres">
      <dgm:prSet presAssocID="{5A5A67C4-E36A-436A-BA46-5A098BE58198}" presName="transSpace" presStyleCnt="0"/>
      <dgm:spPr/>
    </dgm:pt>
    <dgm:pt modelId="{CDEFE182-5055-4950-B3A0-5210D344F561}" type="pres">
      <dgm:prSet presAssocID="{04B2D521-891D-425E-9933-D050724C3449}" presName="posSpace" presStyleCnt="0"/>
      <dgm:spPr/>
    </dgm:pt>
    <dgm:pt modelId="{BECC602F-E16F-4758-989A-22E5F1306824}" type="pres">
      <dgm:prSet presAssocID="{04B2D521-891D-425E-9933-D050724C3449}" presName="vertFlow" presStyleCnt="0"/>
      <dgm:spPr/>
    </dgm:pt>
    <dgm:pt modelId="{DEB3BE93-232D-4170-9F07-FCE94722CC0D}" type="pres">
      <dgm:prSet presAssocID="{04B2D521-891D-425E-9933-D050724C3449}" presName="topSpace" presStyleCnt="0"/>
      <dgm:spPr/>
    </dgm:pt>
    <dgm:pt modelId="{6E67BEBD-B6B1-40A1-8B5E-C8DAC1A2A5C6}" type="pres">
      <dgm:prSet presAssocID="{04B2D521-891D-425E-9933-D050724C3449}" presName="firstComp" presStyleCnt="0"/>
      <dgm:spPr/>
    </dgm:pt>
    <dgm:pt modelId="{F6DA6FB3-1136-4B03-98C2-E3EC8236EF2B}" type="pres">
      <dgm:prSet presAssocID="{04B2D521-891D-425E-9933-D050724C3449}" presName="firstChild" presStyleLbl="bgAccFollowNode1" presStyleIdx="2" presStyleCnt="4"/>
      <dgm:spPr/>
    </dgm:pt>
    <dgm:pt modelId="{C05CDE5F-4159-405F-9018-88651BB22815}" type="pres">
      <dgm:prSet presAssocID="{04B2D521-891D-425E-9933-D050724C3449}" presName="firstChildTx" presStyleLbl="bgAccFollowNode1" presStyleIdx="2" presStyleCnt="4">
        <dgm:presLayoutVars>
          <dgm:bulletEnabled val="1"/>
        </dgm:presLayoutVars>
      </dgm:prSet>
      <dgm:spPr/>
    </dgm:pt>
    <dgm:pt modelId="{24FB1313-76CB-4C42-B860-425A7B27C56A}" type="pres">
      <dgm:prSet presAssocID="{E26A778D-C534-4DDB-B80F-18A47E24554F}" presName="comp" presStyleCnt="0"/>
      <dgm:spPr/>
    </dgm:pt>
    <dgm:pt modelId="{B819A1C2-8F56-4729-A643-7DCE7D5924D0}" type="pres">
      <dgm:prSet presAssocID="{E26A778D-C534-4DDB-B80F-18A47E24554F}" presName="child" presStyleLbl="bgAccFollowNode1" presStyleIdx="3" presStyleCnt="4"/>
      <dgm:spPr/>
    </dgm:pt>
    <dgm:pt modelId="{F18330E2-85AF-4FE6-A3EF-6DEFE100EC76}" type="pres">
      <dgm:prSet presAssocID="{E26A778D-C534-4DDB-B80F-18A47E24554F}" presName="childTx" presStyleLbl="bgAccFollowNode1" presStyleIdx="3" presStyleCnt="4">
        <dgm:presLayoutVars>
          <dgm:bulletEnabled val="1"/>
        </dgm:presLayoutVars>
      </dgm:prSet>
      <dgm:spPr/>
    </dgm:pt>
    <dgm:pt modelId="{FC63CAA6-EF95-427C-BD46-E2C589FE35A2}" type="pres">
      <dgm:prSet presAssocID="{04B2D521-891D-425E-9933-D050724C3449}" presName="negSpace" presStyleCnt="0"/>
      <dgm:spPr/>
    </dgm:pt>
    <dgm:pt modelId="{34EBE3BF-2F60-4032-BE42-1954E07A9D6A}" type="pres">
      <dgm:prSet presAssocID="{04B2D521-891D-425E-9933-D050724C3449}" presName="circle" presStyleLbl="node1" presStyleIdx="1" presStyleCnt="2"/>
      <dgm:spPr/>
    </dgm:pt>
  </dgm:ptLst>
  <dgm:cxnLst>
    <dgm:cxn modelId="{6CF99809-F651-4442-A4E6-ACB2AF1D7B61}" srcId="{C7514418-1AAD-4BB2-8F89-56D36A2B43F5}" destId="{3B1F49BA-FA7E-42D3-A927-E0F5A8814477}" srcOrd="1" destOrd="0" parTransId="{D5AFBAFB-63AC-47FC-BFAB-D267CB2B06AD}" sibTransId="{6EB8EC81-7CD8-46AD-9C07-D67AE93F4673}"/>
    <dgm:cxn modelId="{B39C9909-F8E4-4227-A5F3-8020881A2BF2}" type="presOf" srcId="{1FAD83A9-E41C-4B09-A020-F3B8B893E05B}" destId="{C05CDE5F-4159-405F-9018-88651BB22815}" srcOrd="1" destOrd="0" presId="urn:microsoft.com/office/officeart/2005/8/layout/hList9"/>
    <dgm:cxn modelId="{516E1C0D-E534-4DAC-805F-EC8C7613D1AB}" type="presOf" srcId="{1FAD83A9-E41C-4B09-A020-F3B8B893E05B}" destId="{F6DA6FB3-1136-4B03-98C2-E3EC8236EF2B}" srcOrd="0" destOrd="0" presId="urn:microsoft.com/office/officeart/2005/8/layout/hList9"/>
    <dgm:cxn modelId="{8C687E12-57A0-4D07-8073-8129A207F2D6}" type="presOf" srcId="{04B2D521-891D-425E-9933-D050724C3449}" destId="{34EBE3BF-2F60-4032-BE42-1954E07A9D6A}" srcOrd="0" destOrd="0" presId="urn:microsoft.com/office/officeart/2005/8/layout/hList9"/>
    <dgm:cxn modelId="{9A5C6F24-C4F3-4855-95DB-7D1A09BA2F9C}" srcId="{C7514418-1AAD-4BB2-8F89-56D36A2B43F5}" destId="{F954611C-F231-419E-A31D-1E3B2E717397}" srcOrd="0" destOrd="0" parTransId="{9DC526E6-7C63-4BA5-8967-B59D156E9C3A}" sibTransId="{C5DACE4C-ADDE-4BCC-86B4-41FDE313DFDB}"/>
    <dgm:cxn modelId="{99B59235-62F7-4714-8F3B-D54E51EA91EC}" type="presOf" srcId="{E26A778D-C534-4DDB-B80F-18A47E24554F}" destId="{B819A1C2-8F56-4729-A643-7DCE7D5924D0}" srcOrd="0" destOrd="0" presId="urn:microsoft.com/office/officeart/2005/8/layout/hList9"/>
    <dgm:cxn modelId="{5B05CB4A-63A8-44EC-91EE-5199200109DB}" type="presOf" srcId="{E26A778D-C534-4DDB-B80F-18A47E24554F}" destId="{F18330E2-85AF-4FE6-A3EF-6DEFE100EC76}" srcOrd="1" destOrd="0" presId="urn:microsoft.com/office/officeart/2005/8/layout/hList9"/>
    <dgm:cxn modelId="{7633F950-04D3-46EC-851E-714B89E040B5}" type="presOf" srcId="{3B1F49BA-FA7E-42D3-A927-E0F5A8814477}" destId="{0ED75BB5-14B1-4F3B-B560-51DCC0AAE343}" srcOrd="0" destOrd="0" presId="urn:microsoft.com/office/officeart/2005/8/layout/hList9"/>
    <dgm:cxn modelId="{E822F857-691D-40EC-9251-EFA9A0BCA3C5}" type="presOf" srcId="{F954611C-F231-419E-A31D-1E3B2E717397}" destId="{2F4D6C2B-9D44-494C-9C06-F779D471FF13}" srcOrd="1" destOrd="0" presId="urn:microsoft.com/office/officeart/2005/8/layout/hList9"/>
    <dgm:cxn modelId="{B2D8C689-BC11-4FBC-A827-B536EA8E5AAB}" srcId="{04B2D521-891D-425E-9933-D050724C3449}" destId="{E26A778D-C534-4DDB-B80F-18A47E24554F}" srcOrd="1" destOrd="0" parTransId="{F5709642-5B8C-49A0-BFA5-887C99B0D210}" sibTransId="{4F453AF0-1EC2-4BB7-B5A5-CAAF896A1355}"/>
    <dgm:cxn modelId="{2EAB2692-EC82-414E-AEFA-2D8E0686A7DC}" type="presOf" srcId="{C7514418-1AAD-4BB2-8F89-56D36A2B43F5}" destId="{E459B647-BAE1-4FC5-A598-6078284F1BC2}" srcOrd="0" destOrd="0" presId="urn:microsoft.com/office/officeart/2005/8/layout/hList9"/>
    <dgm:cxn modelId="{67B02094-BA75-43F4-AEB7-BE62CE86A55D}" type="presOf" srcId="{3B1F49BA-FA7E-42D3-A927-E0F5A8814477}" destId="{07F03795-5C98-4CE0-8C93-578BD27F89CB}" srcOrd="1" destOrd="0" presId="urn:microsoft.com/office/officeart/2005/8/layout/hList9"/>
    <dgm:cxn modelId="{82BBE69B-7625-4359-B000-21BE2A60F492}" srcId="{46263FFF-2A64-479D-B552-8672C30F9C5C}" destId="{04B2D521-891D-425E-9933-D050724C3449}" srcOrd="1" destOrd="0" parTransId="{418C4AC9-2CF3-4750-9E05-274D05232EA7}" sibTransId="{79A3624F-DE57-47A4-BE0D-A9EC7F38EC7A}"/>
    <dgm:cxn modelId="{0CBF44A1-FF1E-4958-A4E3-6E010E4CA4BB}" type="presOf" srcId="{46263FFF-2A64-479D-B552-8672C30F9C5C}" destId="{D2F280D5-954A-4B7D-83F6-9778B78DCB22}" srcOrd="0" destOrd="0" presId="urn:microsoft.com/office/officeart/2005/8/layout/hList9"/>
    <dgm:cxn modelId="{4FD394A6-948B-4ABE-AA16-2BBC0C2B7441}" srcId="{04B2D521-891D-425E-9933-D050724C3449}" destId="{1FAD83A9-E41C-4B09-A020-F3B8B893E05B}" srcOrd="0" destOrd="0" parTransId="{EA127DFD-5797-436B-901A-60AB3B781540}" sibTransId="{AE942412-0B9C-4A15-92FA-E20F663175F4}"/>
    <dgm:cxn modelId="{DDCF0FC6-BD20-404E-A154-C5B56EB08237}" srcId="{46263FFF-2A64-479D-B552-8672C30F9C5C}" destId="{C7514418-1AAD-4BB2-8F89-56D36A2B43F5}" srcOrd="0" destOrd="0" parTransId="{41405A55-9A27-4FD6-84AB-C84C28879370}" sibTransId="{5A5A67C4-E36A-436A-BA46-5A098BE58198}"/>
    <dgm:cxn modelId="{B99530F6-F83D-421C-94F1-51830CF7F645}" type="presOf" srcId="{F954611C-F231-419E-A31D-1E3B2E717397}" destId="{B7C93C50-9D83-49A6-B8A9-E9B9D06A0C43}" srcOrd="0" destOrd="0" presId="urn:microsoft.com/office/officeart/2005/8/layout/hList9"/>
    <dgm:cxn modelId="{B400A03E-8728-4ACC-9D2B-650192DED60D}" type="presParOf" srcId="{D2F280D5-954A-4B7D-83F6-9778B78DCB22}" destId="{73764778-EA3C-4E0A-993E-C24A1E698DA5}" srcOrd="0" destOrd="0" presId="urn:microsoft.com/office/officeart/2005/8/layout/hList9"/>
    <dgm:cxn modelId="{03BC0153-2B8E-473E-899F-A5B1DE3B8588}" type="presParOf" srcId="{D2F280D5-954A-4B7D-83F6-9778B78DCB22}" destId="{DEA45668-EC02-49A6-BF14-93A385B10C60}" srcOrd="1" destOrd="0" presId="urn:microsoft.com/office/officeart/2005/8/layout/hList9"/>
    <dgm:cxn modelId="{096339C5-B49B-48CE-8A2F-60BBBA70095A}" type="presParOf" srcId="{DEA45668-EC02-49A6-BF14-93A385B10C60}" destId="{89925FE9-21B9-43E6-B9C3-FEB8AC7B43E9}" srcOrd="0" destOrd="0" presId="urn:microsoft.com/office/officeart/2005/8/layout/hList9"/>
    <dgm:cxn modelId="{B9203A2B-2707-43EF-8B42-855B30EFCAF7}" type="presParOf" srcId="{DEA45668-EC02-49A6-BF14-93A385B10C60}" destId="{50795F56-7EDD-4866-9399-F5FD21391C6F}" srcOrd="1" destOrd="0" presId="urn:microsoft.com/office/officeart/2005/8/layout/hList9"/>
    <dgm:cxn modelId="{C12D1AAC-A51F-47BB-81CF-34F0D2EC5005}" type="presParOf" srcId="{50795F56-7EDD-4866-9399-F5FD21391C6F}" destId="{B7C93C50-9D83-49A6-B8A9-E9B9D06A0C43}" srcOrd="0" destOrd="0" presId="urn:microsoft.com/office/officeart/2005/8/layout/hList9"/>
    <dgm:cxn modelId="{83ADD67E-B579-4800-A583-2AB84DF67BE6}" type="presParOf" srcId="{50795F56-7EDD-4866-9399-F5FD21391C6F}" destId="{2F4D6C2B-9D44-494C-9C06-F779D471FF13}" srcOrd="1" destOrd="0" presId="urn:microsoft.com/office/officeart/2005/8/layout/hList9"/>
    <dgm:cxn modelId="{AA48DA72-78F4-43A9-9DEB-01A4813E979D}" type="presParOf" srcId="{DEA45668-EC02-49A6-BF14-93A385B10C60}" destId="{FC5EC73D-363B-4701-9A27-1CB35477C543}" srcOrd="2" destOrd="0" presId="urn:microsoft.com/office/officeart/2005/8/layout/hList9"/>
    <dgm:cxn modelId="{6EB9EA09-E795-478A-ACAF-9FC3F360D5C4}" type="presParOf" srcId="{FC5EC73D-363B-4701-9A27-1CB35477C543}" destId="{0ED75BB5-14B1-4F3B-B560-51DCC0AAE343}" srcOrd="0" destOrd="0" presId="urn:microsoft.com/office/officeart/2005/8/layout/hList9"/>
    <dgm:cxn modelId="{9486D471-985B-4E01-BA58-407C5A78F2DC}" type="presParOf" srcId="{FC5EC73D-363B-4701-9A27-1CB35477C543}" destId="{07F03795-5C98-4CE0-8C93-578BD27F89CB}" srcOrd="1" destOrd="0" presId="urn:microsoft.com/office/officeart/2005/8/layout/hList9"/>
    <dgm:cxn modelId="{A086FD3D-764A-4CA7-8443-DB15986C01A0}" type="presParOf" srcId="{D2F280D5-954A-4B7D-83F6-9778B78DCB22}" destId="{12245B7E-EC3C-4E2B-81A4-3246412AD3F6}" srcOrd="2" destOrd="0" presId="urn:microsoft.com/office/officeart/2005/8/layout/hList9"/>
    <dgm:cxn modelId="{34BD0C86-D485-4D61-A9DA-8F073C3C7305}" type="presParOf" srcId="{D2F280D5-954A-4B7D-83F6-9778B78DCB22}" destId="{E459B647-BAE1-4FC5-A598-6078284F1BC2}" srcOrd="3" destOrd="0" presId="urn:microsoft.com/office/officeart/2005/8/layout/hList9"/>
    <dgm:cxn modelId="{CFC6769A-F6EE-444E-A81F-CA068274546C}" type="presParOf" srcId="{D2F280D5-954A-4B7D-83F6-9778B78DCB22}" destId="{517803BB-B4B0-4537-A627-CD34931CEB0A}" srcOrd="4" destOrd="0" presId="urn:microsoft.com/office/officeart/2005/8/layout/hList9"/>
    <dgm:cxn modelId="{79231628-D7AE-47C8-9723-032712B265A0}" type="presParOf" srcId="{D2F280D5-954A-4B7D-83F6-9778B78DCB22}" destId="{CDEFE182-5055-4950-B3A0-5210D344F561}" srcOrd="5" destOrd="0" presId="urn:microsoft.com/office/officeart/2005/8/layout/hList9"/>
    <dgm:cxn modelId="{9BF099C5-0A3E-43E1-BA5E-24F4C3D8DD2D}" type="presParOf" srcId="{D2F280D5-954A-4B7D-83F6-9778B78DCB22}" destId="{BECC602F-E16F-4758-989A-22E5F1306824}" srcOrd="6" destOrd="0" presId="urn:microsoft.com/office/officeart/2005/8/layout/hList9"/>
    <dgm:cxn modelId="{3CFDF5F0-DEBF-4759-B5E7-A1D5CB10993E}" type="presParOf" srcId="{BECC602F-E16F-4758-989A-22E5F1306824}" destId="{DEB3BE93-232D-4170-9F07-FCE94722CC0D}" srcOrd="0" destOrd="0" presId="urn:microsoft.com/office/officeart/2005/8/layout/hList9"/>
    <dgm:cxn modelId="{C54BFE39-596B-4AC7-AC5E-6F8FF0BB2AA9}" type="presParOf" srcId="{BECC602F-E16F-4758-989A-22E5F1306824}" destId="{6E67BEBD-B6B1-40A1-8B5E-C8DAC1A2A5C6}" srcOrd="1" destOrd="0" presId="urn:microsoft.com/office/officeart/2005/8/layout/hList9"/>
    <dgm:cxn modelId="{FC0748E2-3F21-4D4A-AABE-DC4AB5DB9F0A}" type="presParOf" srcId="{6E67BEBD-B6B1-40A1-8B5E-C8DAC1A2A5C6}" destId="{F6DA6FB3-1136-4B03-98C2-E3EC8236EF2B}" srcOrd="0" destOrd="0" presId="urn:microsoft.com/office/officeart/2005/8/layout/hList9"/>
    <dgm:cxn modelId="{53C0AE4E-0934-4BFE-B4CC-027A76E20FDB}" type="presParOf" srcId="{6E67BEBD-B6B1-40A1-8B5E-C8DAC1A2A5C6}" destId="{C05CDE5F-4159-405F-9018-88651BB22815}" srcOrd="1" destOrd="0" presId="urn:microsoft.com/office/officeart/2005/8/layout/hList9"/>
    <dgm:cxn modelId="{5DC4EACB-56E6-4EED-A73F-EC7118E944C0}" type="presParOf" srcId="{BECC602F-E16F-4758-989A-22E5F1306824}" destId="{24FB1313-76CB-4C42-B860-425A7B27C56A}" srcOrd="2" destOrd="0" presId="urn:microsoft.com/office/officeart/2005/8/layout/hList9"/>
    <dgm:cxn modelId="{40752EBD-8D75-4B4A-988D-37AC7A938B66}" type="presParOf" srcId="{24FB1313-76CB-4C42-B860-425A7B27C56A}" destId="{B819A1C2-8F56-4729-A643-7DCE7D5924D0}" srcOrd="0" destOrd="0" presId="urn:microsoft.com/office/officeart/2005/8/layout/hList9"/>
    <dgm:cxn modelId="{4B09B40C-E99F-4C8A-8A07-2F526EF21422}" type="presParOf" srcId="{24FB1313-76CB-4C42-B860-425A7B27C56A}" destId="{F18330E2-85AF-4FE6-A3EF-6DEFE100EC76}" srcOrd="1" destOrd="0" presId="urn:microsoft.com/office/officeart/2005/8/layout/hList9"/>
    <dgm:cxn modelId="{6FD98D6D-8E50-4663-ABB3-78B2F7B9F0D8}" type="presParOf" srcId="{D2F280D5-954A-4B7D-83F6-9778B78DCB22}" destId="{FC63CAA6-EF95-427C-BD46-E2C589FE35A2}" srcOrd="7" destOrd="0" presId="urn:microsoft.com/office/officeart/2005/8/layout/hList9"/>
    <dgm:cxn modelId="{9C350ADC-30F1-45A5-A5C9-2F641E53A377}" type="presParOf" srcId="{D2F280D5-954A-4B7D-83F6-9778B78DCB22}" destId="{34EBE3BF-2F60-4032-BE42-1954E07A9D6A}"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EB0DA8C-211E-4604-801A-C16F19B6ECAE}"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fr-FR"/>
        </a:p>
      </dgm:t>
    </dgm:pt>
    <dgm:pt modelId="{A4508F70-7782-4BB0-8AC8-EDDBDD7D56E2}">
      <dgm:prSet phldrT="[Texte]" phldr="0"/>
      <dgm:spPr/>
      <dgm:t>
        <a:bodyPr/>
        <a:lstStyle/>
        <a:p>
          <a:pPr rtl="0"/>
          <a:r>
            <a:rPr lang="fr-FR"/>
            <a:t>Streamlit</a:t>
          </a:r>
        </a:p>
      </dgm:t>
    </dgm:pt>
    <dgm:pt modelId="{C34E1DA7-4262-4BEE-BD47-B886CF5D1700}" type="parTrans" cxnId="{0781D4B9-CCB8-45EB-9254-3ACF4C3ADB9F}">
      <dgm:prSet/>
      <dgm:spPr/>
      <dgm:t>
        <a:bodyPr/>
        <a:lstStyle/>
        <a:p>
          <a:endParaRPr lang="fr-FR"/>
        </a:p>
      </dgm:t>
    </dgm:pt>
    <dgm:pt modelId="{6EDDA770-2377-42D6-ABDE-73A9986DDC2C}" type="sibTrans" cxnId="{0781D4B9-CCB8-45EB-9254-3ACF4C3ADB9F}">
      <dgm:prSet/>
      <dgm:spPr/>
      <dgm:t>
        <a:bodyPr/>
        <a:lstStyle/>
        <a:p>
          <a:endParaRPr lang="fr-FR"/>
        </a:p>
      </dgm:t>
    </dgm:pt>
    <dgm:pt modelId="{9B9350B6-0E2D-48A1-B15C-938E4E142582}">
      <dgm:prSet phldr="0"/>
      <dgm:spPr/>
      <dgm:t>
        <a:bodyPr/>
        <a:lstStyle/>
        <a:p>
          <a:pPr rtl="0"/>
          <a:r>
            <a:rPr lang="fr-FR"/>
            <a:t> Framework d'application open source développé pour créer des tableaux de bord ML</a:t>
          </a:r>
        </a:p>
      </dgm:t>
    </dgm:pt>
    <dgm:pt modelId="{FFF1862F-F261-4ACB-9195-BDA1004B2E1E}" type="parTrans" cxnId="{75A49D8C-C210-427A-AAA7-0BF3A7DB8566}">
      <dgm:prSet/>
      <dgm:spPr/>
    </dgm:pt>
    <dgm:pt modelId="{BA3AC757-3709-4C5D-A55A-CB4F6C910891}" type="sibTrans" cxnId="{75A49D8C-C210-427A-AAA7-0BF3A7DB8566}">
      <dgm:prSet/>
      <dgm:spPr/>
    </dgm:pt>
    <dgm:pt modelId="{D7E8BE48-13A4-4C22-8A21-7C1991FFBC5A}" type="pres">
      <dgm:prSet presAssocID="{2EB0DA8C-211E-4604-801A-C16F19B6ECAE}" presName="Name0" presStyleCnt="0">
        <dgm:presLayoutVars>
          <dgm:dir/>
          <dgm:animLvl val="lvl"/>
          <dgm:resizeHandles/>
        </dgm:presLayoutVars>
      </dgm:prSet>
      <dgm:spPr/>
    </dgm:pt>
    <dgm:pt modelId="{89C1B9D5-8B9A-42EC-AE02-8097E4ED28B7}" type="pres">
      <dgm:prSet presAssocID="{A4508F70-7782-4BB0-8AC8-EDDBDD7D56E2}" presName="linNode" presStyleCnt="0"/>
      <dgm:spPr/>
    </dgm:pt>
    <dgm:pt modelId="{534A5334-180D-4854-B5FB-D513125982DC}" type="pres">
      <dgm:prSet presAssocID="{A4508F70-7782-4BB0-8AC8-EDDBDD7D56E2}" presName="parentShp" presStyleLbl="node1" presStyleIdx="0" presStyleCnt="1">
        <dgm:presLayoutVars>
          <dgm:bulletEnabled val="1"/>
        </dgm:presLayoutVars>
      </dgm:prSet>
      <dgm:spPr/>
    </dgm:pt>
    <dgm:pt modelId="{D293698E-152E-4DA1-9B0A-849FF894A38D}" type="pres">
      <dgm:prSet presAssocID="{A4508F70-7782-4BB0-8AC8-EDDBDD7D56E2}" presName="childShp" presStyleLbl="bgAccFollowNode1" presStyleIdx="0" presStyleCnt="1">
        <dgm:presLayoutVars>
          <dgm:bulletEnabled val="1"/>
        </dgm:presLayoutVars>
      </dgm:prSet>
      <dgm:spPr/>
    </dgm:pt>
  </dgm:ptLst>
  <dgm:cxnLst>
    <dgm:cxn modelId="{9F493B3C-0DA9-4B97-9C7A-7058DFFE06C6}" type="presOf" srcId="{2EB0DA8C-211E-4604-801A-C16F19B6ECAE}" destId="{D7E8BE48-13A4-4C22-8A21-7C1991FFBC5A}" srcOrd="0" destOrd="0" presId="urn:microsoft.com/office/officeart/2005/8/layout/vList6"/>
    <dgm:cxn modelId="{75A49D8C-C210-427A-AAA7-0BF3A7DB8566}" srcId="{A4508F70-7782-4BB0-8AC8-EDDBDD7D56E2}" destId="{9B9350B6-0E2D-48A1-B15C-938E4E142582}" srcOrd="0" destOrd="0" parTransId="{FFF1862F-F261-4ACB-9195-BDA1004B2E1E}" sibTransId="{BA3AC757-3709-4C5D-A55A-CB4F6C910891}"/>
    <dgm:cxn modelId="{0781D4B9-CCB8-45EB-9254-3ACF4C3ADB9F}" srcId="{2EB0DA8C-211E-4604-801A-C16F19B6ECAE}" destId="{A4508F70-7782-4BB0-8AC8-EDDBDD7D56E2}" srcOrd="0" destOrd="0" parTransId="{C34E1DA7-4262-4BEE-BD47-B886CF5D1700}" sibTransId="{6EDDA770-2377-42D6-ABDE-73A9986DDC2C}"/>
    <dgm:cxn modelId="{AD7B1FBE-8D56-47D4-90D2-209F0BDA22F6}" type="presOf" srcId="{9B9350B6-0E2D-48A1-B15C-938E4E142582}" destId="{D293698E-152E-4DA1-9B0A-849FF894A38D}" srcOrd="0" destOrd="0" presId="urn:microsoft.com/office/officeart/2005/8/layout/vList6"/>
    <dgm:cxn modelId="{E22DC7F7-B325-4C3F-ABC8-44274F594FF8}" type="presOf" srcId="{A4508F70-7782-4BB0-8AC8-EDDBDD7D56E2}" destId="{534A5334-180D-4854-B5FB-D513125982DC}" srcOrd="0" destOrd="0" presId="urn:microsoft.com/office/officeart/2005/8/layout/vList6"/>
    <dgm:cxn modelId="{15F1E046-A086-4746-B29C-79DD74CD2842}" type="presParOf" srcId="{D7E8BE48-13A4-4C22-8A21-7C1991FFBC5A}" destId="{89C1B9D5-8B9A-42EC-AE02-8097E4ED28B7}" srcOrd="0" destOrd="0" presId="urn:microsoft.com/office/officeart/2005/8/layout/vList6"/>
    <dgm:cxn modelId="{57128183-9F44-4A34-85BC-879E35BFCADA}" type="presParOf" srcId="{89C1B9D5-8B9A-42EC-AE02-8097E4ED28B7}" destId="{534A5334-180D-4854-B5FB-D513125982DC}" srcOrd="0" destOrd="0" presId="urn:microsoft.com/office/officeart/2005/8/layout/vList6"/>
    <dgm:cxn modelId="{18568466-C705-497F-AFB2-C58AD1FE8065}" type="presParOf" srcId="{89C1B9D5-8B9A-42EC-AE02-8097E4ED28B7}" destId="{D293698E-152E-4DA1-9B0A-849FF894A38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AF6BEB-7D89-47EC-8792-10EBC4823AC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E902F923-344C-4FD7-9FA2-F330840C0D1E}">
      <dgm:prSet phldr="0"/>
      <dgm:spPr/>
      <dgm:t>
        <a:bodyPr/>
        <a:lstStyle/>
        <a:p>
          <a:pPr rtl="0"/>
          <a:r>
            <a:rPr lang="fr-FR" dirty="0"/>
            <a:t> Contexte :</a:t>
          </a:r>
          <a:endParaRPr lang="en-US" dirty="0"/>
        </a:p>
      </dgm:t>
    </dgm:pt>
    <dgm:pt modelId="{5E86A86D-93D2-4C09-9583-93E342347223}" type="parTrans" cxnId="{C3EBF86E-10CD-4A11-8C55-6E06881AFC19}">
      <dgm:prSet/>
      <dgm:spPr/>
    </dgm:pt>
    <dgm:pt modelId="{F53AF1C2-96D9-4391-BC64-5AAD9EE9C4EF}" type="sibTrans" cxnId="{C3EBF86E-10CD-4A11-8C55-6E06881AFC19}">
      <dgm:prSet/>
      <dgm:spPr/>
    </dgm:pt>
    <dgm:pt modelId="{355A08E2-F587-40D8-9B59-F7D2248A9450}">
      <dgm:prSet phldr="0"/>
      <dgm:spPr/>
      <dgm:t>
        <a:bodyPr/>
        <a:lstStyle/>
        <a:p>
          <a:r>
            <a:rPr lang="fr-FR" dirty="0"/>
            <a:t> Le risque de crédit résulte de l'incertitude quant à la possibilité ou la volonté des contreparties ou des clients de remplir leurs obligations. Très prosaïquement, il existe donc un risque pour la banque dès lors qu’elle se met en situation d'attendre une entrée de fonds de la part d'un client ou d'une contrepartie de marché. Par exemple, lors d’une demande de crédit, qu’il s’agisse d’une carte de crédit, d’un prêt automobile, d’un prêt personnel ou d’une hypothèque, le créancier voudra connaître le niveau de risque de crédit de chaque emprunteur. Ainsi, cela va aussi bien conscientiser chaque banque à identifier, surveiller et contrôler son risque de crédit aussi bien qu’à prévoir le capital suffisant contre ces risques. Grâce à cette analyse, chaque banque pourra se sortir indemne, de la manière la plus sûre, des risques à encourir. D’où l’utilité du crédit </a:t>
          </a:r>
          <a:r>
            <a:rPr lang="fr-FR" dirty="0" err="1"/>
            <a:t>scoring</a:t>
          </a:r>
          <a:r>
            <a:rPr lang="fr-FR" dirty="0"/>
            <a:t>.</a:t>
          </a:r>
          <a:endParaRPr lang="en-US" dirty="0"/>
        </a:p>
      </dgm:t>
    </dgm:pt>
    <dgm:pt modelId="{935FB8A7-0796-4625-9949-E555DB8A31DE}" type="parTrans" cxnId="{80CE7362-5FBB-48C9-B047-87D3298F9D4B}">
      <dgm:prSet/>
      <dgm:spPr/>
    </dgm:pt>
    <dgm:pt modelId="{9B534E61-5AA6-4C42-AB18-89CADC12D106}" type="sibTrans" cxnId="{80CE7362-5FBB-48C9-B047-87D3298F9D4B}">
      <dgm:prSet/>
      <dgm:spPr/>
    </dgm:pt>
    <dgm:pt modelId="{D2E8D3E8-DF7D-4C34-B1EE-EAA8F52E9A92}">
      <dgm:prSet phldr="0"/>
      <dgm:spPr/>
      <dgm:t>
        <a:bodyPr/>
        <a:lstStyle/>
        <a:p>
          <a:r>
            <a:rPr lang="fr-FR" dirty="0"/>
            <a:t> Mission</a:t>
          </a:r>
        </a:p>
      </dgm:t>
    </dgm:pt>
    <dgm:pt modelId="{FE2A3085-B272-400B-AF93-B84718BB60BA}" type="parTrans" cxnId="{6762FCD1-101D-4A21-8200-0E9356D721EA}">
      <dgm:prSet/>
      <dgm:spPr/>
    </dgm:pt>
    <dgm:pt modelId="{89C3E72C-AEA9-45F0-BCB6-D8DE81FBD9F1}" type="sibTrans" cxnId="{6762FCD1-101D-4A21-8200-0E9356D721EA}">
      <dgm:prSet/>
      <dgm:spPr/>
    </dgm:pt>
    <dgm:pt modelId="{86214E28-63FA-4508-871A-550597FD2C3D}">
      <dgm:prSet phldr="0"/>
      <dgm:spPr/>
      <dgm:t>
        <a:bodyPr/>
        <a:lstStyle/>
        <a:p>
          <a:r>
            <a:rPr lang="fr-FR" dirty="0"/>
            <a:t> Développer un modèle de </a:t>
          </a:r>
          <a:r>
            <a:rPr lang="fr-FR" dirty="0" err="1"/>
            <a:t>scoring</a:t>
          </a:r>
          <a:r>
            <a:rPr lang="fr-FR" dirty="0"/>
            <a:t> de la probabilité de défaut de paiement du client pour étayer la décision d'accorder ou non un prêt à un client </a:t>
          </a:r>
          <a:r>
            <a:rPr lang="fr-FR" dirty="0">
              <a:latin typeface="Gill Sans MT" panose="020B0502020104020203"/>
            </a:rPr>
            <a:t>potentiel.</a:t>
          </a:r>
          <a:endParaRPr lang="en-US" dirty="0"/>
        </a:p>
      </dgm:t>
    </dgm:pt>
    <dgm:pt modelId="{09BFB105-0FDD-46B9-890E-7C14A53C2E6F}" type="parTrans" cxnId="{CFA66BCD-C8F2-4C08-A309-5C366494DABA}">
      <dgm:prSet/>
      <dgm:spPr/>
    </dgm:pt>
    <dgm:pt modelId="{A6B83ADE-3163-4251-8C6A-04C3F359C820}" type="sibTrans" cxnId="{CFA66BCD-C8F2-4C08-A309-5C366494DABA}">
      <dgm:prSet/>
      <dgm:spPr/>
    </dgm:pt>
    <dgm:pt modelId="{6DA41CD9-18A2-419F-8BD2-7129E7FA3300}">
      <dgm:prSet phldr="0"/>
      <dgm:spPr/>
      <dgm:t>
        <a:bodyPr/>
        <a:lstStyle/>
        <a:p>
          <a:r>
            <a:rPr lang="fr-FR" dirty="0"/>
            <a:t>Spécification</a:t>
          </a:r>
          <a:endParaRPr lang="en-US" dirty="0"/>
        </a:p>
      </dgm:t>
    </dgm:pt>
    <dgm:pt modelId="{EEBB7FC8-4466-4E9E-ABED-68AD5EADF30F}" type="parTrans" cxnId="{0ED6E3BC-BFB5-42A5-B639-31FC7BB5ACA3}">
      <dgm:prSet/>
      <dgm:spPr/>
    </dgm:pt>
    <dgm:pt modelId="{A7FFC2FE-01BC-4AB0-A58D-9D25BE418AC0}" type="sibTrans" cxnId="{0ED6E3BC-BFB5-42A5-B639-31FC7BB5ACA3}">
      <dgm:prSet/>
      <dgm:spPr/>
    </dgm:pt>
    <dgm:pt modelId="{26773963-1017-45D8-8A77-1EB19FDB822A}">
      <dgm:prSet phldr="0"/>
      <dgm:spPr/>
      <dgm:t>
        <a:bodyPr/>
        <a:lstStyle/>
        <a:p>
          <a:r>
            <a:rPr lang="fr-FR" dirty="0"/>
            <a:t> Développement d’un </a:t>
          </a:r>
          <a:r>
            <a:rPr lang="fr-FR" dirty="0" err="1"/>
            <a:t>dashboard</a:t>
          </a:r>
          <a:r>
            <a:rPr lang="fr-FR" dirty="0"/>
            <a:t> viable et interactif permettant </a:t>
          </a:r>
          <a:r>
            <a:rPr lang="fr-FR" dirty="0">
              <a:latin typeface="Gill Sans MT" panose="020B0502020104020203"/>
            </a:rPr>
            <a:t>d'améliorer</a:t>
          </a:r>
          <a:r>
            <a:rPr lang="fr-FR" dirty="0"/>
            <a:t> la connaissance client des chargés de relation client.</a:t>
          </a:r>
          <a:endParaRPr lang="en-US" dirty="0"/>
        </a:p>
      </dgm:t>
    </dgm:pt>
    <dgm:pt modelId="{B1D028CC-F94B-4F57-A542-C08BF5B6DB10}" type="parTrans" cxnId="{C294A7FE-C574-4B4C-8317-47D001625D35}">
      <dgm:prSet/>
      <dgm:spPr/>
    </dgm:pt>
    <dgm:pt modelId="{4E6BD061-E683-429E-B382-B167731C8387}" type="sibTrans" cxnId="{C294A7FE-C574-4B4C-8317-47D001625D35}">
      <dgm:prSet/>
      <dgm:spPr/>
    </dgm:pt>
    <dgm:pt modelId="{AF484E9B-48B5-445A-992C-2F56B0B3DB53}">
      <dgm:prSet phldr="0"/>
      <dgm:spPr/>
      <dgm:t>
        <a:bodyPr/>
        <a:lstStyle/>
        <a:p>
          <a:endParaRPr lang="fr-FR" dirty="0">
            <a:latin typeface="Gill Sans MT" panose="020B0502020104020203"/>
          </a:endParaRPr>
        </a:p>
      </dgm:t>
    </dgm:pt>
    <dgm:pt modelId="{1B889812-B00F-45C1-9B82-8218CDEB54C5}" type="parTrans" cxnId="{8000E712-4A21-4E61-B173-D5FE47E7B1C0}">
      <dgm:prSet/>
      <dgm:spPr/>
    </dgm:pt>
    <dgm:pt modelId="{FDBCA7EB-074D-4A38-AEAD-F505A91C7198}" type="sibTrans" cxnId="{8000E712-4A21-4E61-B173-D5FE47E7B1C0}">
      <dgm:prSet/>
      <dgm:spPr/>
    </dgm:pt>
    <dgm:pt modelId="{4D6BC201-9F30-40CB-B5EA-0409742672A5}">
      <dgm:prSet phldr="0"/>
      <dgm:spPr/>
      <dgm:t>
        <a:bodyPr/>
        <a:lstStyle/>
        <a:p>
          <a:endParaRPr lang="fr-FR" dirty="0">
            <a:latin typeface="Gill Sans MT" panose="020B0502020104020203"/>
          </a:endParaRPr>
        </a:p>
      </dgm:t>
    </dgm:pt>
    <dgm:pt modelId="{B1BE749D-E90C-4F36-9C37-F9AD0E76C8D5}" type="parTrans" cxnId="{59C4903D-133B-4D3A-892E-155FEA705602}">
      <dgm:prSet/>
      <dgm:spPr/>
    </dgm:pt>
    <dgm:pt modelId="{9A54ADBD-35FA-4E22-8199-C8BF0DBAD32E}" type="sibTrans" cxnId="{59C4903D-133B-4D3A-892E-155FEA705602}">
      <dgm:prSet/>
      <dgm:spPr/>
    </dgm:pt>
    <dgm:pt modelId="{E2C0D6A9-BBE7-441B-A1F5-332B14528665}" type="pres">
      <dgm:prSet presAssocID="{C8AF6BEB-7D89-47EC-8792-10EBC4823AC1}" presName="linear" presStyleCnt="0">
        <dgm:presLayoutVars>
          <dgm:animLvl val="lvl"/>
          <dgm:resizeHandles val="exact"/>
        </dgm:presLayoutVars>
      </dgm:prSet>
      <dgm:spPr/>
    </dgm:pt>
    <dgm:pt modelId="{A9F1D46B-8E02-49D5-80FD-7DDBA89D54BD}" type="pres">
      <dgm:prSet presAssocID="{E902F923-344C-4FD7-9FA2-F330840C0D1E}" presName="parentText" presStyleLbl="node1" presStyleIdx="0" presStyleCnt="3">
        <dgm:presLayoutVars>
          <dgm:chMax val="0"/>
          <dgm:bulletEnabled val="1"/>
        </dgm:presLayoutVars>
      </dgm:prSet>
      <dgm:spPr/>
    </dgm:pt>
    <dgm:pt modelId="{A7E9AE84-ABBB-42FF-85D4-DE319F0FEDF0}" type="pres">
      <dgm:prSet presAssocID="{E902F923-344C-4FD7-9FA2-F330840C0D1E}" presName="childText" presStyleLbl="revTx" presStyleIdx="0" presStyleCnt="3">
        <dgm:presLayoutVars>
          <dgm:bulletEnabled val="1"/>
        </dgm:presLayoutVars>
      </dgm:prSet>
      <dgm:spPr/>
    </dgm:pt>
    <dgm:pt modelId="{918EEF97-2CD7-4423-AC3A-69B2A4B683D3}" type="pres">
      <dgm:prSet presAssocID="{D2E8D3E8-DF7D-4C34-B1EE-EAA8F52E9A92}" presName="parentText" presStyleLbl="node1" presStyleIdx="1" presStyleCnt="3">
        <dgm:presLayoutVars>
          <dgm:chMax val="0"/>
          <dgm:bulletEnabled val="1"/>
        </dgm:presLayoutVars>
      </dgm:prSet>
      <dgm:spPr/>
    </dgm:pt>
    <dgm:pt modelId="{C1DBCB31-CC18-437B-8555-B54A41B3E2E8}" type="pres">
      <dgm:prSet presAssocID="{D2E8D3E8-DF7D-4C34-B1EE-EAA8F52E9A92}" presName="childText" presStyleLbl="revTx" presStyleIdx="1" presStyleCnt="3">
        <dgm:presLayoutVars>
          <dgm:bulletEnabled val="1"/>
        </dgm:presLayoutVars>
      </dgm:prSet>
      <dgm:spPr/>
    </dgm:pt>
    <dgm:pt modelId="{87CEDB0D-CAAC-4C9C-92A9-A2CEAD6A0E31}" type="pres">
      <dgm:prSet presAssocID="{6DA41CD9-18A2-419F-8BD2-7129E7FA3300}" presName="parentText" presStyleLbl="node1" presStyleIdx="2" presStyleCnt="3">
        <dgm:presLayoutVars>
          <dgm:chMax val="0"/>
          <dgm:bulletEnabled val="1"/>
        </dgm:presLayoutVars>
      </dgm:prSet>
      <dgm:spPr/>
    </dgm:pt>
    <dgm:pt modelId="{54C70860-EE73-4F98-89E3-D322B6E0095B}" type="pres">
      <dgm:prSet presAssocID="{6DA41CD9-18A2-419F-8BD2-7129E7FA3300}" presName="childText" presStyleLbl="revTx" presStyleIdx="2" presStyleCnt="3">
        <dgm:presLayoutVars>
          <dgm:bulletEnabled val="1"/>
        </dgm:presLayoutVars>
      </dgm:prSet>
      <dgm:spPr/>
    </dgm:pt>
  </dgm:ptLst>
  <dgm:cxnLst>
    <dgm:cxn modelId="{8000E712-4A21-4E61-B173-D5FE47E7B1C0}" srcId="{E902F923-344C-4FD7-9FA2-F330840C0D1E}" destId="{AF484E9B-48B5-445A-992C-2F56B0B3DB53}" srcOrd="1" destOrd="0" parTransId="{1B889812-B00F-45C1-9B82-8218CDEB54C5}" sibTransId="{FDBCA7EB-074D-4A38-AEAD-F505A91C7198}"/>
    <dgm:cxn modelId="{5688C423-62BF-4088-95F2-81A49172A889}" type="presOf" srcId="{6DA41CD9-18A2-419F-8BD2-7129E7FA3300}" destId="{87CEDB0D-CAAC-4C9C-92A9-A2CEAD6A0E31}" srcOrd="0" destOrd="0" presId="urn:microsoft.com/office/officeart/2005/8/layout/vList2"/>
    <dgm:cxn modelId="{1D2D2D29-2379-4A28-B4EB-7AFC305F338F}" type="presOf" srcId="{26773963-1017-45D8-8A77-1EB19FDB822A}" destId="{54C70860-EE73-4F98-89E3-D322B6E0095B}" srcOrd="0" destOrd="0" presId="urn:microsoft.com/office/officeart/2005/8/layout/vList2"/>
    <dgm:cxn modelId="{BF96B636-B469-40C2-AFB6-1C4F88A8D0B2}" type="presOf" srcId="{86214E28-63FA-4508-871A-550597FD2C3D}" destId="{C1DBCB31-CC18-437B-8555-B54A41B3E2E8}" srcOrd="0" destOrd="0" presId="urn:microsoft.com/office/officeart/2005/8/layout/vList2"/>
    <dgm:cxn modelId="{59C4903D-133B-4D3A-892E-155FEA705602}" srcId="{D2E8D3E8-DF7D-4C34-B1EE-EAA8F52E9A92}" destId="{4D6BC201-9F30-40CB-B5EA-0409742672A5}" srcOrd="1" destOrd="0" parTransId="{B1BE749D-E90C-4F36-9C37-F9AD0E76C8D5}" sibTransId="{9A54ADBD-35FA-4E22-8199-C8BF0DBAD32E}"/>
    <dgm:cxn modelId="{A411A05D-DD35-41DE-86CF-82C3B10A5F63}" type="presOf" srcId="{C8AF6BEB-7D89-47EC-8792-10EBC4823AC1}" destId="{E2C0D6A9-BBE7-441B-A1F5-332B14528665}" srcOrd="0" destOrd="0" presId="urn:microsoft.com/office/officeart/2005/8/layout/vList2"/>
    <dgm:cxn modelId="{80CE7362-5FBB-48C9-B047-87D3298F9D4B}" srcId="{E902F923-344C-4FD7-9FA2-F330840C0D1E}" destId="{355A08E2-F587-40D8-9B59-F7D2248A9450}" srcOrd="0" destOrd="0" parTransId="{935FB8A7-0796-4625-9949-E555DB8A31DE}" sibTransId="{9B534E61-5AA6-4C42-AB18-89CADC12D106}"/>
    <dgm:cxn modelId="{E6ADDC43-F7B9-49E8-9F1A-029C6FFD1396}" type="presOf" srcId="{4D6BC201-9F30-40CB-B5EA-0409742672A5}" destId="{C1DBCB31-CC18-437B-8555-B54A41B3E2E8}" srcOrd="0" destOrd="1" presId="urn:microsoft.com/office/officeart/2005/8/layout/vList2"/>
    <dgm:cxn modelId="{C3EBF86E-10CD-4A11-8C55-6E06881AFC19}" srcId="{C8AF6BEB-7D89-47EC-8792-10EBC4823AC1}" destId="{E902F923-344C-4FD7-9FA2-F330840C0D1E}" srcOrd="0" destOrd="0" parTransId="{5E86A86D-93D2-4C09-9583-93E342347223}" sibTransId="{F53AF1C2-96D9-4391-BC64-5AAD9EE9C4EF}"/>
    <dgm:cxn modelId="{04B8C550-6F24-464D-ADBC-4A3192DD9465}" type="presOf" srcId="{E902F923-344C-4FD7-9FA2-F330840C0D1E}" destId="{A9F1D46B-8E02-49D5-80FD-7DDBA89D54BD}" srcOrd="0" destOrd="0" presId="urn:microsoft.com/office/officeart/2005/8/layout/vList2"/>
    <dgm:cxn modelId="{35BAB673-8625-416D-917A-5F7F0911543C}" type="presOf" srcId="{355A08E2-F587-40D8-9B59-F7D2248A9450}" destId="{A7E9AE84-ABBB-42FF-85D4-DE319F0FEDF0}" srcOrd="0" destOrd="0" presId="urn:microsoft.com/office/officeart/2005/8/layout/vList2"/>
    <dgm:cxn modelId="{0ED6E3BC-BFB5-42A5-B639-31FC7BB5ACA3}" srcId="{C8AF6BEB-7D89-47EC-8792-10EBC4823AC1}" destId="{6DA41CD9-18A2-419F-8BD2-7129E7FA3300}" srcOrd="2" destOrd="0" parTransId="{EEBB7FC8-4466-4E9E-ABED-68AD5EADF30F}" sibTransId="{A7FFC2FE-01BC-4AB0-A58D-9D25BE418AC0}"/>
    <dgm:cxn modelId="{3BABD9BF-0A71-49D7-A422-513A94626121}" type="presOf" srcId="{D2E8D3E8-DF7D-4C34-B1EE-EAA8F52E9A92}" destId="{918EEF97-2CD7-4423-AC3A-69B2A4B683D3}" srcOrd="0" destOrd="0" presId="urn:microsoft.com/office/officeart/2005/8/layout/vList2"/>
    <dgm:cxn modelId="{CFA66BCD-C8F2-4C08-A309-5C366494DABA}" srcId="{D2E8D3E8-DF7D-4C34-B1EE-EAA8F52E9A92}" destId="{86214E28-63FA-4508-871A-550597FD2C3D}" srcOrd="0" destOrd="0" parTransId="{09BFB105-0FDD-46B9-890E-7C14A53C2E6F}" sibTransId="{A6B83ADE-3163-4251-8C6A-04C3F359C820}"/>
    <dgm:cxn modelId="{6762FCD1-101D-4A21-8200-0E9356D721EA}" srcId="{C8AF6BEB-7D89-47EC-8792-10EBC4823AC1}" destId="{D2E8D3E8-DF7D-4C34-B1EE-EAA8F52E9A92}" srcOrd="1" destOrd="0" parTransId="{FE2A3085-B272-400B-AF93-B84718BB60BA}" sibTransId="{89C3E72C-AEA9-45F0-BCB6-D8DE81FBD9F1}"/>
    <dgm:cxn modelId="{63F72FF8-05AE-4885-8DBC-DCCABD804327}" type="presOf" srcId="{AF484E9B-48B5-445A-992C-2F56B0B3DB53}" destId="{A7E9AE84-ABBB-42FF-85D4-DE319F0FEDF0}" srcOrd="0" destOrd="1" presId="urn:microsoft.com/office/officeart/2005/8/layout/vList2"/>
    <dgm:cxn modelId="{C294A7FE-C574-4B4C-8317-47D001625D35}" srcId="{6DA41CD9-18A2-419F-8BD2-7129E7FA3300}" destId="{26773963-1017-45D8-8A77-1EB19FDB822A}" srcOrd="0" destOrd="0" parTransId="{B1D028CC-F94B-4F57-A542-C08BF5B6DB10}" sibTransId="{4E6BD061-E683-429E-B382-B167731C8387}"/>
    <dgm:cxn modelId="{81983E41-F7E1-4596-8797-2DD2E02E6A3F}" type="presParOf" srcId="{E2C0D6A9-BBE7-441B-A1F5-332B14528665}" destId="{A9F1D46B-8E02-49D5-80FD-7DDBA89D54BD}" srcOrd="0" destOrd="0" presId="urn:microsoft.com/office/officeart/2005/8/layout/vList2"/>
    <dgm:cxn modelId="{C8832472-08E3-4B9A-A36D-4AF0616851D0}" type="presParOf" srcId="{E2C0D6A9-BBE7-441B-A1F5-332B14528665}" destId="{A7E9AE84-ABBB-42FF-85D4-DE319F0FEDF0}" srcOrd="1" destOrd="0" presId="urn:microsoft.com/office/officeart/2005/8/layout/vList2"/>
    <dgm:cxn modelId="{D1D1D337-BD6E-4D2C-AC73-75AF723A9B6E}" type="presParOf" srcId="{E2C0D6A9-BBE7-441B-A1F5-332B14528665}" destId="{918EEF97-2CD7-4423-AC3A-69B2A4B683D3}" srcOrd="2" destOrd="0" presId="urn:microsoft.com/office/officeart/2005/8/layout/vList2"/>
    <dgm:cxn modelId="{907CEAA9-094C-4F23-99E3-2417DFCD62EE}" type="presParOf" srcId="{E2C0D6A9-BBE7-441B-A1F5-332B14528665}" destId="{C1DBCB31-CC18-437B-8555-B54A41B3E2E8}" srcOrd="3" destOrd="0" presId="urn:microsoft.com/office/officeart/2005/8/layout/vList2"/>
    <dgm:cxn modelId="{C955FF1C-7183-46ED-8FEB-F56F5833A567}" type="presParOf" srcId="{E2C0D6A9-BBE7-441B-A1F5-332B14528665}" destId="{87CEDB0D-CAAC-4C9C-92A9-A2CEAD6A0E31}" srcOrd="4" destOrd="0" presId="urn:microsoft.com/office/officeart/2005/8/layout/vList2"/>
    <dgm:cxn modelId="{18A85B83-77E6-4CF0-A0A2-4D12F0C218D5}" type="presParOf" srcId="{E2C0D6A9-BBE7-441B-A1F5-332B14528665}" destId="{54C70860-EE73-4F98-89E3-D322B6E0095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0544D6-C999-4705-906B-3E64130B3C7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35958CB9-E11B-413D-B258-BEF30F0115B3}">
      <dgm:prSet phldrT="[Texte]" phldr="0"/>
      <dgm:spPr/>
      <dgm:t>
        <a:bodyPr/>
        <a:lstStyle/>
        <a:p>
          <a:pPr rtl="0"/>
          <a:r>
            <a:rPr lang="fr-FR">
              <a:latin typeface="Gill Sans MT" panose="020B0502020104020203"/>
            </a:rPr>
            <a:t> Sept</a:t>
          </a:r>
          <a:r>
            <a:rPr lang="fr-FR"/>
            <a:t> jeux de données</a:t>
          </a:r>
        </a:p>
      </dgm:t>
    </dgm:pt>
    <dgm:pt modelId="{A3E04777-63BA-4D06-A626-5CBE8930AAC8}" type="parTrans" cxnId="{9CAAEAFC-67EF-4E43-BF20-72F775BD69C2}">
      <dgm:prSet/>
      <dgm:spPr/>
      <dgm:t>
        <a:bodyPr/>
        <a:lstStyle/>
        <a:p>
          <a:endParaRPr lang="fr-FR"/>
        </a:p>
      </dgm:t>
    </dgm:pt>
    <dgm:pt modelId="{7E4BEA5B-0993-468B-A62E-59C353D9339E}" type="sibTrans" cxnId="{9CAAEAFC-67EF-4E43-BF20-72F775BD69C2}">
      <dgm:prSet/>
      <dgm:spPr/>
      <dgm:t>
        <a:bodyPr/>
        <a:lstStyle/>
        <a:p>
          <a:endParaRPr lang="fr-FR"/>
        </a:p>
      </dgm:t>
    </dgm:pt>
    <dgm:pt modelId="{8485A913-39FC-4263-8CB0-754AFDFE0611}">
      <dgm:prSet phldrT="[Texte]" phldr="0"/>
      <dgm:spPr/>
      <dgm:t>
        <a:bodyPr/>
        <a:lstStyle/>
        <a:p>
          <a:pPr rtl="0"/>
          <a:r>
            <a:rPr lang="fr-FR" dirty="0">
              <a:latin typeface="Gill Sans MT" panose="020B0502020104020203"/>
            </a:rPr>
            <a:t>Différentes</a:t>
          </a:r>
          <a:r>
            <a:rPr lang="fr-FR" dirty="0"/>
            <a:t> informations personnelles </a:t>
          </a:r>
          <a:r>
            <a:rPr lang="fr-FR" dirty="0">
              <a:latin typeface="Gill Sans MT" panose="020B0502020104020203"/>
            </a:rPr>
            <a:t>pour chacun</a:t>
          </a:r>
          <a:r>
            <a:rPr lang="fr-FR" dirty="0"/>
            <a:t> des clients bancaires existants ( </a:t>
          </a:r>
          <a:r>
            <a:rPr lang="fr-FR" dirty="0">
              <a:latin typeface="Gill Sans MT" panose="020B0502020104020203"/>
            </a:rPr>
            <a:t>sexe</a:t>
          </a:r>
          <a:r>
            <a:rPr lang="fr-FR" dirty="0"/>
            <a:t>, revenu,</a:t>
          </a:r>
          <a:r>
            <a:rPr lang="fr-FR" dirty="0">
              <a:latin typeface="Gill Sans MT" panose="020B0502020104020203"/>
            </a:rPr>
            <a:t>emploi, défaut</a:t>
          </a:r>
          <a:r>
            <a:rPr lang="fr-FR" dirty="0"/>
            <a:t> </a:t>
          </a:r>
          <a:r>
            <a:rPr lang="fr-FR" dirty="0">
              <a:latin typeface="Gill Sans MT" panose="020B0502020104020203"/>
            </a:rPr>
            <a:t>de paiement </a:t>
          </a:r>
          <a:r>
            <a:rPr lang="fr-FR" dirty="0"/>
            <a:t>etc.)</a:t>
          </a:r>
        </a:p>
      </dgm:t>
    </dgm:pt>
    <dgm:pt modelId="{2CBC4D4E-1B79-4275-B331-3E946E390831}" type="parTrans" cxnId="{FEB40F1B-669D-4862-B35F-1C54A25C447E}">
      <dgm:prSet/>
      <dgm:spPr/>
      <dgm:t>
        <a:bodyPr/>
        <a:lstStyle/>
        <a:p>
          <a:endParaRPr lang="fr-FR"/>
        </a:p>
      </dgm:t>
    </dgm:pt>
    <dgm:pt modelId="{66A7C13A-5579-4D7C-B622-1B2ED0BD5B54}" type="sibTrans" cxnId="{FEB40F1B-669D-4862-B35F-1C54A25C447E}">
      <dgm:prSet/>
      <dgm:spPr/>
      <dgm:t>
        <a:bodyPr/>
        <a:lstStyle/>
        <a:p>
          <a:endParaRPr lang="fr-FR"/>
        </a:p>
      </dgm:t>
    </dgm:pt>
    <dgm:pt modelId="{9FEB1462-0F78-4AD4-8403-19FD5C64A0DF}">
      <dgm:prSet phldrT="[Texte]" phldr="0"/>
      <dgm:spPr/>
      <dgm:t>
        <a:bodyPr/>
        <a:lstStyle/>
        <a:p>
          <a:pPr rtl="0"/>
          <a:r>
            <a:rPr lang="fr-FR" dirty="0">
              <a:latin typeface="Gill Sans MT" panose="020B0502020104020203"/>
            </a:rPr>
            <a:t> Un jeu de donnée principal</a:t>
          </a:r>
          <a:endParaRPr lang="fr-FR" dirty="0"/>
        </a:p>
      </dgm:t>
    </dgm:pt>
    <dgm:pt modelId="{6AF78F38-78EC-44E2-9ADC-B824FD8798F8}" type="parTrans" cxnId="{290171A8-6094-47E6-980F-C107744CEE35}">
      <dgm:prSet/>
      <dgm:spPr/>
      <dgm:t>
        <a:bodyPr/>
        <a:lstStyle/>
        <a:p>
          <a:endParaRPr lang="fr-FR"/>
        </a:p>
      </dgm:t>
    </dgm:pt>
    <dgm:pt modelId="{982C8897-8773-4863-BAA5-AB1C23C96D7E}" type="sibTrans" cxnId="{290171A8-6094-47E6-980F-C107744CEE35}">
      <dgm:prSet/>
      <dgm:spPr/>
      <dgm:t>
        <a:bodyPr/>
        <a:lstStyle/>
        <a:p>
          <a:endParaRPr lang="fr-FR"/>
        </a:p>
      </dgm:t>
    </dgm:pt>
    <dgm:pt modelId="{76A58B81-9BC6-4C0A-9B1E-574C66ACB9DD}">
      <dgm:prSet phldr="0"/>
      <dgm:spPr/>
      <dgm:t>
        <a:bodyPr/>
        <a:lstStyle/>
        <a:p>
          <a:pPr rtl="0"/>
          <a:r>
            <a:rPr lang="fr-FR" dirty="0"/>
            <a:t>307 511 clients et 122 features</a:t>
          </a:r>
        </a:p>
      </dgm:t>
    </dgm:pt>
    <dgm:pt modelId="{EA03A758-05C3-45EE-8571-41DD1A755D8D}" type="parTrans" cxnId="{B3306E35-41D9-43DC-BC0C-2AB98239D3E1}">
      <dgm:prSet/>
      <dgm:spPr/>
    </dgm:pt>
    <dgm:pt modelId="{6536A855-46B4-4DB4-B396-5C3A46255151}" type="sibTrans" cxnId="{B3306E35-41D9-43DC-BC0C-2AB98239D3E1}">
      <dgm:prSet/>
      <dgm:spPr/>
    </dgm:pt>
    <dgm:pt modelId="{C9927B47-E646-45C5-8DDB-0261AA667E96}" type="pres">
      <dgm:prSet presAssocID="{DD0544D6-C999-4705-906B-3E64130B3C75}" presName="linear" presStyleCnt="0">
        <dgm:presLayoutVars>
          <dgm:dir/>
          <dgm:animLvl val="lvl"/>
          <dgm:resizeHandles val="exact"/>
        </dgm:presLayoutVars>
      </dgm:prSet>
      <dgm:spPr/>
    </dgm:pt>
    <dgm:pt modelId="{2989DEB0-FCB7-4302-97D5-B16CD697D026}" type="pres">
      <dgm:prSet presAssocID="{35958CB9-E11B-413D-B258-BEF30F0115B3}" presName="parentLin" presStyleCnt="0"/>
      <dgm:spPr/>
    </dgm:pt>
    <dgm:pt modelId="{DF3D29EC-D231-414E-885C-D08C2F9A91E7}" type="pres">
      <dgm:prSet presAssocID="{35958CB9-E11B-413D-B258-BEF30F0115B3}" presName="parentLeftMargin" presStyleLbl="node1" presStyleIdx="0" presStyleCnt="2"/>
      <dgm:spPr/>
    </dgm:pt>
    <dgm:pt modelId="{5DDD2CDB-D40E-49F7-9530-9A0A66701DA7}" type="pres">
      <dgm:prSet presAssocID="{35958CB9-E11B-413D-B258-BEF30F0115B3}" presName="parentText" presStyleLbl="node1" presStyleIdx="0" presStyleCnt="2">
        <dgm:presLayoutVars>
          <dgm:chMax val="0"/>
          <dgm:bulletEnabled val="1"/>
        </dgm:presLayoutVars>
      </dgm:prSet>
      <dgm:spPr/>
    </dgm:pt>
    <dgm:pt modelId="{266D7456-C1CC-4636-9C9D-A1A50C4BFCE9}" type="pres">
      <dgm:prSet presAssocID="{35958CB9-E11B-413D-B258-BEF30F0115B3}" presName="negativeSpace" presStyleCnt="0"/>
      <dgm:spPr/>
    </dgm:pt>
    <dgm:pt modelId="{188F9EC6-3B5E-442C-A6DB-754FCD6A539F}" type="pres">
      <dgm:prSet presAssocID="{35958CB9-E11B-413D-B258-BEF30F0115B3}" presName="childText" presStyleLbl="conFgAcc1" presStyleIdx="0" presStyleCnt="2">
        <dgm:presLayoutVars>
          <dgm:bulletEnabled val="1"/>
        </dgm:presLayoutVars>
      </dgm:prSet>
      <dgm:spPr/>
    </dgm:pt>
    <dgm:pt modelId="{6FDFC4E8-3CC6-42F4-836E-EB7663247C30}" type="pres">
      <dgm:prSet presAssocID="{7E4BEA5B-0993-468B-A62E-59C353D9339E}" presName="spaceBetweenRectangles" presStyleCnt="0"/>
      <dgm:spPr/>
    </dgm:pt>
    <dgm:pt modelId="{64508CFD-6CA5-48E8-A198-582826D46819}" type="pres">
      <dgm:prSet presAssocID="{9FEB1462-0F78-4AD4-8403-19FD5C64A0DF}" presName="parentLin" presStyleCnt="0"/>
      <dgm:spPr/>
    </dgm:pt>
    <dgm:pt modelId="{050EC34A-3DAF-4AB2-BF54-4750EF0EEEE6}" type="pres">
      <dgm:prSet presAssocID="{9FEB1462-0F78-4AD4-8403-19FD5C64A0DF}" presName="parentLeftMargin" presStyleLbl="node1" presStyleIdx="0" presStyleCnt="2"/>
      <dgm:spPr/>
    </dgm:pt>
    <dgm:pt modelId="{05937BCA-A0CF-469D-AD40-4D6535CCE140}" type="pres">
      <dgm:prSet presAssocID="{9FEB1462-0F78-4AD4-8403-19FD5C64A0DF}" presName="parentText" presStyleLbl="node1" presStyleIdx="1" presStyleCnt="2">
        <dgm:presLayoutVars>
          <dgm:chMax val="0"/>
          <dgm:bulletEnabled val="1"/>
        </dgm:presLayoutVars>
      </dgm:prSet>
      <dgm:spPr/>
    </dgm:pt>
    <dgm:pt modelId="{5EFD227D-E591-4D4A-A93A-A4429B29747D}" type="pres">
      <dgm:prSet presAssocID="{9FEB1462-0F78-4AD4-8403-19FD5C64A0DF}" presName="negativeSpace" presStyleCnt="0"/>
      <dgm:spPr/>
    </dgm:pt>
    <dgm:pt modelId="{987D42A5-71E7-4534-BFE7-F24F57A1B033}" type="pres">
      <dgm:prSet presAssocID="{9FEB1462-0F78-4AD4-8403-19FD5C64A0DF}" presName="childText" presStyleLbl="conFgAcc1" presStyleIdx="1" presStyleCnt="2">
        <dgm:presLayoutVars>
          <dgm:bulletEnabled val="1"/>
        </dgm:presLayoutVars>
      </dgm:prSet>
      <dgm:spPr/>
    </dgm:pt>
  </dgm:ptLst>
  <dgm:cxnLst>
    <dgm:cxn modelId="{FEB40F1B-669D-4862-B35F-1C54A25C447E}" srcId="{35958CB9-E11B-413D-B258-BEF30F0115B3}" destId="{8485A913-39FC-4263-8CB0-754AFDFE0611}" srcOrd="0" destOrd="0" parTransId="{2CBC4D4E-1B79-4275-B331-3E946E390831}" sibTransId="{66A7C13A-5579-4D7C-B622-1B2ED0BD5B54}"/>
    <dgm:cxn modelId="{4150A427-8959-45E4-B817-93CBAF32F7F8}" type="presOf" srcId="{DD0544D6-C999-4705-906B-3E64130B3C75}" destId="{C9927B47-E646-45C5-8DDB-0261AA667E96}" srcOrd="0" destOrd="0" presId="urn:microsoft.com/office/officeart/2005/8/layout/list1"/>
    <dgm:cxn modelId="{B3306E35-41D9-43DC-BC0C-2AB98239D3E1}" srcId="{9FEB1462-0F78-4AD4-8403-19FD5C64A0DF}" destId="{76A58B81-9BC6-4C0A-9B1E-574C66ACB9DD}" srcOrd="0" destOrd="0" parTransId="{EA03A758-05C3-45EE-8571-41DD1A755D8D}" sibTransId="{6536A855-46B4-4DB4-B396-5C3A46255151}"/>
    <dgm:cxn modelId="{9C14F944-9E05-4E31-A1BD-8AFFE940C38D}" type="presOf" srcId="{8485A913-39FC-4263-8CB0-754AFDFE0611}" destId="{188F9EC6-3B5E-442C-A6DB-754FCD6A539F}" srcOrd="0" destOrd="0" presId="urn:microsoft.com/office/officeart/2005/8/layout/list1"/>
    <dgm:cxn modelId="{C83C0D66-21F5-4BB5-B146-EBF47F4A0E2A}" type="presOf" srcId="{76A58B81-9BC6-4C0A-9B1E-574C66ACB9DD}" destId="{987D42A5-71E7-4534-BFE7-F24F57A1B033}" srcOrd="0" destOrd="0" presId="urn:microsoft.com/office/officeart/2005/8/layout/list1"/>
    <dgm:cxn modelId="{AF9B7A98-1FFA-4C52-91C0-3D7920198CA3}" type="presOf" srcId="{35958CB9-E11B-413D-B258-BEF30F0115B3}" destId="{DF3D29EC-D231-414E-885C-D08C2F9A91E7}" srcOrd="0" destOrd="0" presId="urn:microsoft.com/office/officeart/2005/8/layout/list1"/>
    <dgm:cxn modelId="{2147209F-DCE6-4333-B337-4EC2A7B17CF4}" type="presOf" srcId="{35958CB9-E11B-413D-B258-BEF30F0115B3}" destId="{5DDD2CDB-D40E-49F7-9530-9A0A66701DA7}" srcOrd="1" destOrd="0" presId="urn:microsoft.com/office/officeart/2005/8/layout/list1"/>
    <dgm:cxn modelId="{290171A8-6094-47E6-980F-C107744CEE35}" srcId="{DD0544D6-C999-4705-906B-3E64130B3C75}" destId="{9FEB1462-0F78-4AD4-8403-19FD5C64A0DF}" srcOrd="1" destOrd="0" parTransId="{6AF78F38-78EC-44E2-9ADC-B824FD8798F8}" sibTransId="{982C8897-8773-4863-BAA5-AB1C23C96D7E}"/>
    <dgm:cxn modelId="{B3080DB3-29BF-44D2-9714-F5CC83F16716}" type="presOf" srcId="{9FEB1462-0F78-4AD4-8403-19FD5C64A0DF}" destId="{05937BCA-A0CF-469D-AD40-4D6535CCE140}" srcOrd="1" destOrd="0" presId="urn:microsoft.com/office/officeart/2005/8/layout/list1"/>
    <dgm:cxn modelId="{2FD6C1EA-53D1-4776-8E6B-8F32FA4C24C6}" type="presOf" srcId="{9FEB1462-0F78-4AD4-8403-19FD5C64A0DF}" destId="{050EC34A-3DAF-4AB2-BF54-4750EF0EEEE6}" srcOrd="0" destOrd="0" presId="urn:microsoft.com/office/officeart/2005/8/layout/list1"/>
    <dgm:cxn modelId="{9CAAEAFC-67EF-4E43-BF20-72F775BD69C2}" srcId="{DD0544D6-C999-4705-906B-3E64130B3C75}" destId="{35958CB9-E11B-413D-B258-BEF30F0115B3}" srcOrd="0" destOrd="0" parTransId="{A3E04777-63BA-4D06-A626-5CBE8930AAC8}" sibTransId="{7E4BEA5B-0993-468B-A62E-59C353D9339E}"/>
    <dgm:cxn modelId="{5EDFAF92-34B3-4CDA-974C-B8791B5D5706}" type="presParOf" srcId="{C9927B47-E646-45C5-8DDB-0261AA667E96}" destId="{2989DEB0-FCB7-4302-97D5-B16CD697D026}" srcOrd="0" destOrd="0" presId="urn:microsoft.com/office/officeart/2005/8/layout/list1"/>
    <dgm:cxn modelId="{8019E813-9CCA-403A-B007-27207D2078EA}" type="presParOf" srcId="{2989DEB0-FCB7-4302-97D5-B16CD697D026}" destId="{DF3D29EC-D231-414E-885C-D08C2F9A91E7}" srcOrd="0" destOrd="0" presId="urn:microsoft.com/office/officeart/2005/8/layout/list1"/>
    <dgm:cxn modelId="{35700F37-16EB-46E1-81E5-E4C9464E6713}" type="presParOf" srcId="{2989DEB0-FCB7-4302-97D5-B16CD697D026}" destId="{5DDD2CDB-D40E-49F7-9530-9A0A66701DA7}" srcOrd="1" destOrd="0" presId="urn:microsoft.com/office/officeart/2005/8/layout/list1"/>
    <dgm:cxn modelId="{7E1E0CEE-0B6C-4A72-9141-DE402DDFE1C4}" type="presParOf" srcId="{C9927B47-E646-45C5-8DDB-0261AA667E96}" destId="{266D7456-C1CC-4636-9C9D-A1A50C4BFCE9}" srcOrd="1" destOrd="0" presId="urn:microsoft.com/office/officeart/2005/8/layout/list1"/>
    <dgm:cxn modelId="{6310C4E9-B2BF-486E-8EAE-EE734E4199D7}" type="presParOf" srcId="{C9927B47-E646-45C5-8DDB-0261AA667E96}" destId="{188F9EC6-3B5E-442C-A6DB-754FCD6A539F}" srcOrd="2" destOrd="0" presId="urn:microsoft.com/office/officeart/2005/8/layout/list1"/>
    <dgm:cxn modelId="{777C38AB-06F8-4CB4-BE02-58FFFFC4C297}" type="presParOf" srcId="{C9927B47-E646-45C5-8DDB-0261AA667E96}" destId="{6FDFC4E8-3CC6-42F4-836E-EB7663247C30}" srcOrd="3" destOrd="0" presId="urn:microsoft.com/office/officeart/2005/8/layout/list1"/>
    <dgm:cxn modelId="{EF30AB5E-EAF1-4B69-AA0C-B5CA1C389392}" type="presParOf" srcId="{C9927B47-E646-45C5-8DDB-0261AA667E96}" destId="{64508CFD-6CA5-48E8-A198-582826D46819}" srcOrd="4" destOrd="0" presId="urn:microsoft.com/office/officeart/2005/8/layout/list1"/>
    <dgm:cxn modelId="{18F62605-A1BD-46DD-B9EB-3ABB6627C66A}" type="presParOf" srcId="{64508CFD-6CA5-48E8-A198-582826D46819}" destId="{050EC34A-3DAF-4AB2-BF54-4750EF0EEEE6}" srcOrd="0" destOrd="0" presId="urn:microsoft.com/office/officeart/2005/8/layout/list1"/>
    <dgm:cxn modelId="{492BA069-6CE3-4522-BC1C-EDC90485F462}" type="presParOf" srcId="{64508CFD-6CA5-48E8-A198-582826D46819}" destId="{05937BCA-A0CF-469D-AD40-4D6535CCE140}" srcOrd="1" destOrd="0" presId="urn:microsoft.com/office/officeart/2005/8/layout/list1"/>
    <dgm:cxn modelId="{EE7610B7-49DA-4BB3-80EB-3F5EC0EEFF7F}" type="presParOf" srcId="{C9927B47-E646-45C5-8DDB-0261AA667E96}" destId="{5EFD227D-E591-4D4A-A93A-A4429B29747D}" srcOrd="5" destOrd="0" presId="urn:microsoft.com/office/officeart/2005/8/layout/list1"/>
    <dgm:cxn modelId="{1A9F010C-B524-4815-8ED8-A52F7F5A5D04}" type="presParOf" srcId="{C9927B47-E646-45C5-8DDB-0261AA667E96}" destId="{987D42A5-71E7-4534-BFE7-F24F57A1B03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335711-8EA4-425A-A5CF-BEB34DE843B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469F02D4-F2DE-4894-936A-9A74A5766826}">
      <dgm:prSet phldrT="[Texte]" phldr="0"/>
      <dgm:spPr/>
      <dgm:t>
        <a:bodyPr/>
        <a:lstStyle/>
        <a:p>
          <a:pPr rtl="0"/>
          <a:r>
            <a:rPr lang="fr-FR">
              <a:latin typeface="Gill Sans MT" panose="020B0502020104020203"/>
            </a:rPr>
            <a:t> Types de variable </a:t>
          </a:r>
        </a:p>
      </dgm:t>
    </dgm:pt>
    <dgm:pt modelId="{AE004255-8404-4723-BBED-5D591BDD882C}" type="parTrans" cxnId="{27414BA5-1619-40C1-B833-19ED8B2B0D0A}">
      <dgm:prSet/>
      <dgm:spPr/>
      <dgm:t>
        <a:bodyPr/>
        <a:lstStyle/>
        <a:p>
          <a:endParaRPr lang="fr-FR"/>
        </a:p>
      </dgm:t>
    </dgm:pt>
    <dgm:pt modelId="{6679856C-12F3-4127-83A0-7776C79A6454}" type="sibTrans" cxnId="{27414BA5-1619-40C1-B833-19ED8B2B0D0A}">
      <dgm:prSet/>
      <dgm:spPr/>
      <dgm:t>
        <a:bodyPr/>
        <a:lstStyle/>
        <a:p>
          <a:endParaRPr lang="fr-FR"/>
        </a:p>
      </dgm:t>
    </dgm:pt>
    <dgm:pt modelId="{EF93EE5A-E405-4A88-AC9D-4537AA7D9457}">
      <dgm:prSet phldrT="[Texte]" phldr="0"/>
      <dgm:spPr/>
      <dgm:t>
        <a:bodyPr/>
        <a:lstStyle/>
        <a:p>
          <a:pPr rtl="0"/>
          <a:r>
            <a:rPr lang="fr-FR">
              <a:latin typeface="Gill Sans MT" panose="020B0502020104020203"/>
            </a:rPr>
            <a:t> Valeurs manquantes</a:t>
          </a:r>
        </a:p>
      </dgm:t>
    </dgm:pt>
    <dgm:pt modelId="{BB21BFD5-EA26-45BF-977E-5F408A990B62}" type="parTrans" cxnId="{B6F3E3A3-9B8D-4E72-B7FE-12447CE394B4}">
      <dgm:prSet/>
      <dgm:spPr/>
      <dgm:t>
        <a:bodyPr/>
        <a:lstStyle/>
        <a:p>
          <a:endParaRPr lang="fr-FR"/>
        </a:p>
      </dgm:t>
    </dgm:pt>
    <dgm:pt modelId="{39828352-5EA0-4CCD-BC5B-E608194D632F}" type="sibTrans" cxnId="{B6F3E3A3-9B8D-4E72-B7FE-12447CE394B4}">
      <dgm:prSet/>
      <dgm:spPr/>
      <dgm:t>
        <a:bodyPr/>
        <a:lstStyle/>
        <a:p>
          <a:endParaRPr lang="fr-FR"/>
        </a:p>
      </dgm:t>
    </dgm:pt>
    <dgm:pt modelId="{8F8280D5-E5CA-4B4A-AD75-2D5BEBAD6EAD}">
      <dgm:prSet phldr="0"/>
      <dgm:spPr/>
      <dgm:t>
        <a:bodyPr/>
        <a:lstStyle/>
        <a:p>
          <a:pPr rtl="0"/>
          <a:r>
            <a:rPr lang="fr-FR" dirty="0">
              <a:latin typeface="Gill Sans MT" panose="020B0502020104020203"/>
            </a:rPr>
            <a:t> 17</a:t>
          </a:r>
          <a:r>
            <a:rPr lang="fr-FR" dirty="0"/>
            <a:t> colonnes soit près de 14 % </a:t>
          </a:r>
          <a:r>
            <a:rPr lang="fr-FR" dirty="0">
              <a:latin typeface="Gill Sans MT" panose="020B0502020104020203"/>
            </a:rPr>
            <a:t>des</a:t>
          </a:r>
          <a:r>
            <a:rPr lang="fr-FR" dirty="0"/>
            <a:t> </a:t>
          </a:r>
          <a:r>
            <a:rPr lang="fr-FR" dirty="0">
              <a:latin typeface="Gill Sans MT" panose="020B0502020104020203"/>
            </a:rPr>
            <a:t>variables</a:t>
          </a:r>
          <a:r>
            <a:rPr lang="fr-FR" dirty="0"/>
            <a:t> dont la proportion de valeurs manquantes est </a:t>
          </a:r>
          <a:r>
            <a:rPr lang="fr-FR" dirty="0">
              <a:latin typeface="Gill Sans MT" panose="020B0502020104020203"/>
            </a:rPr>
            <a:t>supérieure</a:t>
          </a:r>
          <a:r>
            <a:rPr lang="fr-FR" dirty="0"/>
            <a:t> à 60</a:t>
          </a:r>
          <a:r>
            <a:rPr lang="fr-FR" dirty="0">
              <a:latin typeface="Gill Sans MT" panose="020B0502020104020203"/>
            </a:rPr>
            <a:t>%</a:t>
          </a:r>
          <a:endParaRPr lang="fr-FR" dirty="0"/>
        </a:p>
      </dgm:t>
    </dgm:pt>
    <dgm:pt modelId="{175D9CA6-E362-4BDE-9FCA-6C6DF9A01B80}" type="parTrans" cxnId="{7246F5D3-8395-4533-8CFE-BAE6DAB6B552}">
      <dgm:prSet/>
      <dgm:spPr/>
    </dgm:pt>
    <dgm:pt modelId="{1A215F08-C208-492D-87CE-0737DBB0690B}" type="sibTrans" cxnId="{7246F5D3-8395-4533-8CFE-BAE6DAB6B552}">
      <dgm:prSet/>
      <dgm:spPr/>
    </dgm:pt>
    <dgm:pt modelId="{14DFD278-5948-41BB-A49F-6A17B8C4122E}">
      <dgm:prSet phldr="0"/>
      <dgm:spPr/>
      <dgm:t>
        <a:bodyPr/>
        <a:lstStyle/>
        <a:p>
          <a:pPr rtl="0"/>
          <a:r>
            <a:rPr lang="fr-FR" dirty="0"/>
            <a:t> 16 variables de type catégorique, et 105 variables numérique </a:t>
          </a:r>
          <a:r>
            <a:rPr lang="fr-FR" dirty="0">
              <a:latin typeface="Gill Sans MT" panose="020B0502020104020203"/>
            </a:rPr>
            <a:t>dont</a:t>
          </a:r>
          <a:r>
            <a:rPr lang="fr-FR" dirty="0"/>
            <a:t> 65 variables de type flottants et 41 de type entier</a:t>
          </a:r>
          <a:endParaRPr lang="fr-FR" dirty="0">
            <a:latin typeface="Gill Sans MT" panose="020B0502020104020203"/>
          </a:endParaRPr>
        </a:p>
      </dgm:t>
    </dgm:pt>
    <dgm:pt modelId="{B45273E6-788C-4742-A6FB-6C07ACE754DE}" type="parTrans" cxnId="{6699125F-F86F-4E96-BE1A-C173E1DF6425}">
      <dgm:prSet/>
      <dgm:spPr/>
    </dgm:pt>
    <dgm:pt modelId="{7BAC1B59-CD04-4ACB-A2FF-C1D67E629D25}" type="sibTrans" cxnId="{6699125F-F86F-4E96-BE1A-C173E1DF6425}">
      <dgm:prSet/>
      <dgm:spPr/>
    </dgm:pt>
    <dgm:pt modelId="{8BFA076F-58D7-47BC-B244-82C1D69D55C3}" type="pres">
      <dgm:prSet presAssocID="{4C335711-8EA4-425A-A5CF-BEB34DE843B4}" presName="linear" presStyleCnt="0">
        <dgm:presLayoutVars>
          <dgm:dir/>
          <dgm:animLvl val="lvl"/>
          <dgm:resizeHandles val="exact"/>
        </dgm:presLayoutVars>
      </dgm:prSet>
      <dgm:spPr/>
    </dgm:pt>
    <dgm:pt modelId="{CA99485A-1E3E-4051-986C-6E16728610B5}" type="pres">
      <dgm:prSet presAssocID="{469F02D4-F2DE-4894-936A-9A74A5766826}" presName="parentLin" presStyleCnt="0"/>
      <dgm:spPr/>
    </dgm:pt>
    <dgm:pt modelId="{43B3EF93-E129-4122-A70F-AD41824BDFA8}" type="pres">
      <dgm:prSet presAssocID="{469F02D4-F2DE-4894-936A-9A74A5766826}" presName="parentLeftMargin" presStyleLbl="node1" presStyleIdx="0" presStyleCnt="2"/>
      <dgm:spPr/>
    </dgm:pt>
    <dgm:pt modelId="{34733DA7-226C-4208-B76A-6EC215180710}" type="pres">
      <dgm:prSet presAssocID="{469F02D4-F2DE-4894-936A-9A74A5766826}" presName="parentText" presStyleLbl="node1" presStyleIdx="0" presStyleCnt="2">
        <dgm:presLayoutVars>
          <dgm:chMax val="0"/>
          <dgm:bulletEnabled val="1"/>
        </dgm:presLayoutVars>
      </dgm:prSet>
      <dgm:spPr/>
    </dgm:pt>
    <dgm:pt modelId="{D7758ACF-9C52-49F2-ABC0-6FEB36CAA906}" type="pres">
      <dgm:prSet presAssocID="{469F02D4-F2DE-4894-936A-9A74A5766826}" presName="negativeSpace" presStyleCnt="0"/>
      <dgm:spPr/>
    </dgm:pt>
    <dgm:pt modelId="{397C745E-786C-445C-AB5C-64702ACA83A8}" type="pres">
      <dgm:prSet presAssocID="{469F02D4-F2DE-4894-936A-9A74A5766826}" presName="childText" presStyleLbl="conFgAcc1" presStyleIdx="0" presStyleCnt="2">
        <dgm:presLayoutVars>
          <dgm:bulletEnabled val="1"/>
        </dgm:presLayoutVars>
      </dgm:prSet>
      <dgm:spPr/>
    </dgm:pt>
    <dgm:pt modelId="{655A38F0-27E8-4A75-8664-C91C265A456E}" type="pres">
      <dgm:prSet presAssocID="{6679856C-12F3-4127-83A0-7776C79A6454}" presName="spaceBetweenRectangles" presStyleCnt="0"/>
      <dgm:spPr/>
    </dgm:pt>
    <dgm:pt modelId="{11D940AD-EB30-4448-9758-22381FABEB40}" type="pres">
      <dgm:prSet presAssocID="{EF93EE5A-E405-4A88-AC9D-4537AA7D9457}" presName="parentLin" presStyleCnt="0"/>
      <dgm:spPr/>
    </dgm:pt>
    <dgm:pt modelId="{C2AADC24-DEEC-494A-9306-263C3DB2BBAB}" type="pres">
      <dgm:prSet presAssocID="{EF93EE5A-E405-4A88-AC9D-4537AA7D9457}" presName="parentLeftMargin" presStyleLbl="node1" presStyleIdx="0" presStyleCnt="2"/>
      <dgm:spPr/>
    </dgm:pt>
    <dgm:pt modelId="{A846DEBA-E433-4A89-A090-D0101AD9CCF7}" type="pres">
      <dgm:prSet presAssocID="{EF93EE5A-E405-4A88-AC9D-4537AA7D9457}" presName="parentText" presStyleLbl="node1" presStyleIdx="1" presStyleCnt="2">
        <dgm:presLayoutVars>
          <dgm:chMax val="0"/>
          <dgm:bulletEnabled val="1"/>
        </dgm:presLayoutVars>
      </dgm:prSet>
      <dgm:spPr/>
    </dgm:pt>
    <dgm:pt modelId="{F5D6688B-2846-4C83-BEC2-4AF6FAE0A6C1}" type="pres">
      <dgm:prSet presAssocID="{EF93EE5A-E405-4A88-AC9D-4537AA7D9457}" presName="negativeSpace" presStyleCnt="0"/>
      <dgm:spPr/>
    </dgm:pt>
    <dgm:pt modelId="{805C59AC-BF2B-45C3-A15C-B5F22B0000AF}" type="pres">
      <dgm:prSet presAssocID="{EF93EE5A-E405-4A88-AC9D-4537AA7D9457}" presName="childText" presStyleLbl="conFgAcc1" presStyleIdx="1" presStyleCnt="2">
        <dgm:presLayoutVars>
          <dgm:bulletEnabled val="1"/>
        </dgm:presLayoutVars>
      </dgm:prSet>
      <dgm:spPr/>
    </dgm:pt>
  </dgm:ptLst>
  <dgm:cxnLst>
    <dgm:cxn modelId="{0A0D9408-AC0C-430E-A89E-23C7FF38799B}" type="presOf" srcId="{14DFD278-5948-41BB-A49F-6A17B8C4122E}" destId="{397C745E-786C-445C-AB5C-64702ACA83A8}" srcOrd="0" destOrd="0" presId="urn:microsoft.com/office/officeart/2005/8/layout/list1"/>
    <dgm:cxn modelId="{FCF9F121-6C89-4EAE-83A4-89A4A4300201}" type="presOf" srcId="{4C335711-8EA4-425A-A5CF-BEB34DE843B4}" destId="{8BFA076F-58D7-47BC-B244-82C1D69D55C3}" srcOrd="0" destOrd="0" presId="urn:microsoft.com/office/officeart/2005/8/layout/list1"/>
    <dgm:cxn modelId="{FCC25B3B-C3B7-4B0D-87BF-C7F770353DFE}" type="presOf" srcId="{EF93EE5A-E405-4A88-AC9D-4537AA7D9457}" destId="{C2AADC24-DEEC-494A-9306-263C3DB2BBAB}" srcOrd="0" destOrd="0" presId="urn:microsoft.com/office/officeart/2005/8/layout/list1"/>
    <dgm:cxn modelId="{6699125F-F86F-4E96-BE1A-C173E1DF6425}" srcId="{469F02D4-F2DE-4894-936A-9A74A5766826}" destId="{14DFD278-5948-41BB-A49F-6A17B8C4122E}" srcOrd="0" destOrd="0" parTransId="{B45273E6-788C-4742-A6FB-6C07ACE754DE}" sibTransId="{7BAC1B59-CD04-4ACB-A2FF-C1D67E629D25}"/>
    <dgm:cxn modelId="{A1CC0441-11A1-4097-ABDF-0055C02AA66F}" type="presOf" srcId="{469F02D4-F2DE-4894-936A-9A74A5766826}" destId="{43B3EF93-E129-4122-A70F-AD41824BDFA8}" srcOrd="0" destOrd="0" presId="urn:microsoft.com/office/officeart/2005/8/layout/list1"/>
    <dgm:cxn modelId="{65934E68-5212-40BF-9DF1-11DA16F8F291}" type="presOf" srcId="{8F8280D5-E5CA-4B4A-AD75-2D5BEBAD6EAD}" destId="{805C59AC-BF2B-45C3-A15C-B5F22B0000AF}" srcOrd="0" destOrd="0" presId="urn:microsoft.com/office/officeart/2005/8/layout/list1"/>
    <dgm:cxn modelId="{CD888A85-F558-4E8F-96E7-30AC3689DADD}" type="presOf" srcId="{EF93EE5A-E405-4A88-AC9D-4537AA7D9457}" destId="{A846DEBA-E433-4A89-A090-D0101AD9CCF7}" srcOrd="1" destOrd="0" presId="urn:microsoft.com/office/officeart/2005/8/layout/list1"/>
    <dgm:cxn modelId="{D09C3896-63F6-44AA-9ACD-7570ADBD25BE}" type="presOf" srcId="{469F02D4-F2DE-4894-936A-9A74A5766826}" destId="{34733DA7-226C-4208-B76A-6EC215180710}" srcOrd="1" destOrd="0" presId="urn:microsoft.com/office/officeart/2005/8/layout/list1"/>
    <dgm:cxn modelId="{B6F3E3A3-9B8D-4E72-B7FE-12447CE394B4}" srcId="{4C335711-8EA4-425A-A5CF-BEB34DE843B4}" destId="{EF93EE5A-E405-4A88-AC9D-4537AA7D9457}" srcOrd="1" destOrd="0" parTransId="{BB21BFD5-EA26-45BF-977E-5F408A990B62}" sibTransId="{39828352-5EA0-4CCD-BC5B-E608194D632F}"/>
    <dgm:cxn modelId="{27414BA5-1619-40C1-B833-19ED8B2B0D0A}" srcId="{4C335711-8EA4-425A-A5CF-BEB34DE843B4}" destId="{469F02D4-F2DE-4894-936A-9A74A5766826}" srcOrd="0" destOrd="0" parTransId="{AE004255-8404-4723-BBED-5D591BDD882C}" sibTransId="{6679856C-12F3-4127-83A0-7776C79A6454}"/>
    <dgm:cxn modelId="{7246F5D3-8395-4533-8CFE-BAE6DAB6B552}" srcId="{EF93EE5A-E405-4A88-AC9D-4537AA7D9457}" destId="{8F8280D5-E5CA-4B4A-AD75-2D5BEBAD6EAD}" srcOrd="0" destOrd="0" parTransId="{175D9CA6-E362-4BDE-9FCA-6C6DF9A01B80}" sibTransId="{1A215F08-C208-492D-87CE-0737DBB0690B}"/>
    <dgm:cxn modelId="{7EB3011A-0BF7-460E-A82E-0C0D3CC20C36}" type="presParOf" srcId="{8BFA076F-58D7-47BC-B244-82C1D69D55C3}" destId="{CA99485A-1E3E-4051-986C-6E16728610B5}" srcOrd="0" destOrd="0" presId="urn:microsoft.com/office/officeart/2005/8/layout/list1"/>
    <dgm:cxn modelId="{850873E6-6DA1-4D4F-8E6B-965F7E18A025}" type="presParOf" srcId="{CA99485A-1E3E-4051-986C-6E16728610B5}" destId="{43B3EF93-E129-4122-A70F-AD41824BDFA8}" srcOrd="0" destOrd="0" presId="urn:microsoft.com/office/officeart/2005/8/layout/list1"/>
    <dgm:cxn modelId="{C53BCEEE-C93A-45CC-8173-C4C0FD33D13D}" type="presParOf" srcId="{CA99485A-1E3E-4051-986C-6E16728610B5}" destId="{34733DA7-226C-4208-B76A-6EC215180710}" srcOrd="1" destOrd="0" presId="urn:microsoft.com/office/officeart/2005/8/layout/list1"/>
    <dgm:cxn modelId="{E608BBA2-46C9-4ADA-A59A-C7FCF0CF8090}" type="presParOf" srcId="{8BFA076F-58D7-47BC-B244-82C1D69D55C3}" destId="{D7758ACF-9C52-49F2-ABC0-6FEB36CAA906}" srcOrd="1" destOrd="0" presId="urn:microsoft.com/office/officeart/2005/8/layout/list1"/>
    <dgm:cxn modelId="{63AA66DB-7B36-4FD6-A363-AC02F28F3F1E}" type="presParOf" srcId="{8BFA076F-58D7-47BC-B244-82C1D69D55C3}" destId="{397C745E-786C-445C-AB5C-64702ACA83A8}" srcOrd="2" destOrd="0" presId="urn:microsoft.com/office/officeart/2005/8/layout/list1"/>
    <dgm:cxn modelId="{998BFB5E-6272-42EA-A8AB-72AD56A2FB8C}" type="presParOf" srcId="{8BFA076F-58D7-47BC-B244-82C1D69D55C3}" destId="{655A38F0-27E8-4A75-8664-C91C265A456E}" srcOrd="3" destOrd="0" presId="urn:microsoft.com/office/officeart/2005/8/layout/list1"/>
    <dgm:cxn modelId="{536BBD56-D531-49D3-B8BB-6314EE92C3A1}" type="presParOf" srcId="{8BFA076F-58D7-47BC-B244-82C1D69D55C3}" destId="{11D940AD-EB30-4448-9758-22381FABEB40}" srcOrd="4" destOrd="0" presId="urn:microsoft.com/office/officeart/2005/8/layout/list1"/>
    <dgm:cxn modelId="{42DF6055-FC16-4AF8-9CCA-F218EE6EF5D3}" type="presParOf" srcId="{11D940AD-EB30-4448-9758-22381FABEB40}" destId="{C2AADC24-DEEC-494A-9306-263C3DB2BBAB}" srcOrd="0" destOrd="0" presId="urn:microsoft.com/office/officeart/2005/8/layout/list1"/>
    <dgm:cxn modelId="{4FA45973-1E7D-456F-B21F-AF69069AEFD7}" type="presParOf" srcId="{11D940AD-EB30-4448-9758-22381FABEB40}" destId="{A846DEBA-E433-4A89-A090-D0101AD9CCF7}" srcOrd="1" destOrd="0" presId="urn:microsoft.com/office/officeart/2005/8/layout/list1"/>
    <dgm:cxn modelId="{803C5875-74EB-44E6-B0A5-55B47E267100}" type="presParOf" srcId="{8BFA076F-58D7-47BC-B244-82C1D69D55C3}" destId="{F5D6688B-2846-4C83-BEC2-4AF6FAE0A6C1}" srcOrd="5" destOrd="0" presId="urn:microsoft.com/office/officeart/2005/8/layout/list1"/>
    <dgm:cxn modelId="{3EDF4DCC-7493-4E40-97C7-F0D3C1F5C3DB}" type="presParOf" srcId="{8BFA076F-58D7-47BC-B244-82C1D69D55C3}" destId="{805C59AC-BF2B-45C3-A15C-B5F22B0000A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E65CEC-531D-421F-8554-56CBB70DFAC0}" type="doc">
      <dgm:prSet loTypeId="urn:microsoft.com/office/officeart/2005/8/layout/hProcess3" loCatId="process" qsTypeId="urn:microsoft.com/office/officeart/2005/8/quickstyle/simple5" qsCatId="simple" csTypeId="urn:microsoft.com/office/officeart/2005/8/colors/accent3_2" csCatId="accent3" phldr="1"/>
      <dgm:spPr/>
    </dgm:pt>
    <dgm:pt modelId="{460BFE73-F69C-456B-9CA8-8E143D9D11A1}">
      <dgm:prSet phldrT="[Texte]" phldr="0"/>
      <dgm:spPr/>
      <dgm:t>
        <a:bodyPr/>
        <a:lstStyle/>
        <a:p>
          <a:pPr rtl="0"/>
          <a:r>
            <a:rPr lang="fr-FR"/>
            <a:t> Outliers sur la variable days_</a:t>
          </a:r>
          <a:r>
            <a:rPr lang="fr-FR">
              <a:latin typeface="Gill Sans MT" panose="020B0502020104020203"/>
            </a:rPr>
            <a:t>employed</a:t>
          </a:r>
          <a:endParaRPr lang="fr-FR"/>
        </a:p>
      </dgm:t>
    </dgm:pt>
    <dgm:pt modelId="{18CBDF9E-6392-453A-8651-F13E9FA55BB2}" type="parTrans" cxnId="{E6A74D69-788C-467E-91EB-13B111B4BE5B}">
      <dgm:prSet/>
      <dgm:spPr/>
    </dgm:pt>
    <dgm:pt modelId="{ECAD1621-344E-4E05-ADDA-AD597D27F7EC}" type="sibTrans" cxnId="{E6A74D69-788C-467E-91EB-13B111B4BE5B}">
      <dgm:prSet/>
      <dgm:spPr/>
    </dgm:pt>
    <dgm:pt modelId="{534059B4-9AD5-4507-B421-44222DDEEE75}" type="pres">
      <dgm:prSet presAssocID="{50E65CEC-531D-421F-8554-56CBB70DFAC0}" presName="Name0" presStyleCnt="0">
        <dgm:presLayoutVars>
          <dgm:dir/>
          <dgm:animLvl val="lvl"/>
          <dgm:resizeHandles val="exact"/>
        </dgm:presLayoutVars>
      </dgm:prSet>
      <dgm:spPr/>
    </dgm:pt>
    <dgm:pt modelId="{729CF4EB-9D8C-4E3C-ACF9-63E8E1B2F11A}" type="pres">
      <dgm:prSet presAssocID="{50E65CEC-531D-421F-8554-56CBB70DFAC0}" presName="dummy" presStyleCnt="0"/>
      <dgm:spPr/>
    </dgm:pt>
    <dgm:pt modelId="{26819FA5-8E12-4FC7-AB6E-5523CF9F2540}" type="pres">
      <dgm:prSet presAssocID="{50E65CEC-531D-421F-8554-56CBB70DFAC0}" presName="linH" presStyleCnt="0"/>
      <dgm:spPr/>
    </dgm:pt>
    <dgm:pt modelId="{7D0D553A-E109-4E42-870F-160F5F56690E}" type="pres">
      <dgm:prSet presAssocID="{50E65CEC-531D-421F-8554-56CBB70DFAC0}" presName="padding1" presStyleCnt="0"/>
      <dgm:spPr/>
    </dgm:pt>
    <dgm:pt modelId="{AE562B7E-1666-4799-80CF-B39FBC7F7ECE}" type="pres">
      <dgm:prSet presAssocID="{460BFE73-F69C-456B-9CA8-8E143D9D11A1}" presName="linV" presStyleCnt="0"/>
      <dgm:spPr/>
    </dgm:pt>
    <dgm:pt modelId="{2B50991B-16A9-4AD2-9E55-D4A78A467086}" type="pres">
      <dgm:prSet presAssocID="{460BFE73-F69C-456B-9CA8-8E143D9D11A1}" presName="spVertical1" presStyleCnt="0"/>
      <dgm:spPr/>
    </dgm:pt>
    <dgm:pt modelId="{7564FCB6-E25E-4FBC-915A-4D031BD1C2F2}" type="pres">
      <dgm:prSet presAssocID="{460BFE73-F69C-456B-9CA8-8E143D9D11A1}" presName="parTx" presStyleLbl="revTx" presStyleIdx="0" presStyleCnt="1">
        <dgm:presLayoutVars>
          <dgm:chMax val="0"/>
          <dgm:chPref val="0"/>
          <dgm:bulletEnabled val="1"/>
        </dgm:presLayoutVars>
      </dgm:prSet>
      <dgm:spPr/>
    </dgm:pt>
    <dgm:pt modelId="{797C687B-452E-4550-80A1-D7DFBAB87FC4}" type="pres">
      <dgm:prSet presAssocID="{460BFE73-F69C-456B-9CA8-8E143D9D11A1}" presName="spVertical2" presStyleCnt="0"/>
      <dgm:spPr/>
    </dgm:pt>
    <dgm:pt modelId="{3ECFD3DB-D6F6-4D79-B954-2E6136F7E75E}" type="pres">
      <dgm:prSet presAssocID="{460BFE73-F69C-456B-9CA8-8E143D9D11A1}" presName="spVertical3" presStyleCnt="0"/>
      <dgm:spPr/>
    </dgm:pt>
    <dgm:pt modelId="{C97318B1-1857-413A-BFE3-910CBF7FF867}" type="pres">
      <dgm:prSet presAssocID="{50E65CEC-531D-421F-8554-56CBB70DFAC0}" presName="padding2" presStyleCnt="0"/>
      <dgm:spPr/>
    </dgm:pt>
    <dgm:pt modelId="{2EE7049E-78B8-499B-8AA2-2573CC9CE5C2}" type="pres">
      <dgm:prSet presAssocID="{50E65CEC-531D-421F-8554-56CBB70DFAC0}" presName="negArrow" presStyleCnt="0"/>
      <dgm:spPr/>
    </dgm:pt>
    <dgm:pt modelId="{DDAEC826-FC4A-4823-99DC-8E90F27446FE}" type="pres">
      <dgm:prSet presAssocID="{50E65CEC-531D-421F-8554-56CBB70DFAC0}" presName="backgroundArrow" presStyleLbl="node1" presStyleIdx="0" presStyleCnt="1"/>
      <dgm:spPr/>
    </dgm:pt>
  </dgm:ptLst>
  <dgm:cxnLst>
    <dgm:cxn modelId="{E6A74D69-788C-467E-91EB-13B111B4BE5B}" srcId="{50E65CEC-531D-421F-8554-56CBB70DFAC0}" destId="{460BFE73-F69C-456B-9CA8-8E143D9D11A1}" srcOrd="0" destOrd="0" parTransId="{18CBDF9E-6392-453A-8651-F13E9FA55BB2}" sibTransId="{ECAD1621-344E-4E05-ADDA-AD597D27F7EC}"/>
    <dgm:cxn modelId="{EE676D84-BDAA-43BE-836A-6F88E9D0088D}" type="presOf" srcId="{460BFE73-F69C-456B-9CA8-8E143D9D11A1}" destId="{7564FCB6-E25E-4FBC-915A-4D031BD1C2F2}" srcOrd="0" destOrd="0" presId="urn:microsoft.com/office/officeart/2005/8/layout/hProcess3"/>
    <dgm:cxn modelId="{C195B89A-3FE1-48C9-AEEC-88C79D265D96}" type="presOf" srcId="{50E65CEC-531D-421F-8554-56CBB70DFAC0}" destId="{534059B4-9AD5-4507-B421-44222DDEEE75}" srcOrd="0" destOrd="0" presId="urn:microsoft.com/office/officeart/2005/8/layout/hProcess3"/>
    <dgm:cxn modelId="{68906510-CF3C-434C-877D-7DF097CEF713}" type="presParOf" srcId="{534059B4-9AD5-4507-B421-44222DDEEE75}" destId="{729CF4EB-9D8C-4E3C-ACF9-63E8E1B2F11A}" srcOrd="0" destOrd="0" presId="urn:microsoft.com/office/officeart/2005/8/layout/hProcess3"/>
    <dgm:cxn modelId="{87220C39-17EC-4441-81AC-7928CF17D11B}" type="presParOf" srcId="{534059B4-9AD5-4507-B421-44222DDEEE75}" destId="{26819FA5-8E12-4FC7-AB6E-5523CF9F2540}" srcOrd="1" destOrd="0" presId="urn:microsoft.com/office/officeart/2005/8/layout/hProcess3"/>
    <dgm:cxn modelId="{AECFFD50-6780-465A-A68E-A709BC93F171}" type="presParOf" srcId="{26819FA5-8E12-4FC7-AB6E-5523CF9F2540}" destId="{7D0D553A-E109-4E42-870F-160F5F56690E}" srcOrd="0" destOrd="0" presId="urn:microsoft.com/office/officeart/2005/8/layout/hProcess3"/>
    <dgm:cxn modelId="{34E2A02A-5EB8-4902-8CEA-5C0C2525425E}" type="presParOf" srcId="{26819FA5-8E12-4FC7-AB6E-5523CF9F2540}" destId="{AE562B7E-1666-4799-80CF-B39FBC7F7ECE}" srcOrd="1" destOrd="0" presId="urn:microsoft.com/office/officeart/2005/8/layout/hProcess3"/>
    <dgm:cxn modelId="{DFB344D7-848F-4880-AECE-6258E66F3A60}" type="presParOf" srcId="{AE562B7E-1666-4799-80CF-B39FBC7F7ECE}" destId="{2B50991B-16A9-4AD2-9E55-D4A78A467086}" srcOrd="0" destOrd="0" presId="urn:microsoft.com/office/officeart/2005/8/layout/hProcess3"/>
    <dgm:cxn modelId="{3A48A036-9A68-475A-9EC3-6F7A256540A5}" type="presParOf" srcId="{AE562B7E-1666-4799-80CF-B39FBC7F7ECE}" destId="{7564FCB6-E25E-4FBC-915A-4D031BD1C2F2}" srcOrd="1" destOrd="0" presId="urn:microsoft.com/office/officeart/2005/8/layout/hProcess3"/>
    <dgm:cxn modelId="{4449BEAE-A808-43CA-A371-AE847DA3ED45}" type="presParOf" srcId="{AE562B7E-1666-4799-80CF-B39FBC7F7ECE}" destId="{797C687B-452E-4550-80A1-D7DFBAB87FC4}" srcOrd="2" destOrd="0" presId="urn:microsoft.com/office/officeart/2005/8/layout/hProcess3"/>
    <dgm:cxn modelId="{CBBB233C-3248-46B7-8036-B23232097F4B}" type="presParOf" srcId="{AE562B7E-1666-4799-80CF-B39FBC7F7ECE}" destId="{3ECFD3DB-D6F6-4D79-B954-2E6136F7E75E}" srcOrd="3" destOrd="0" presId="urn:microsoft.com/office/officeart/2005/8/layout/hProcess3"/>
    <dgm:cxn modelId="{071FAE4C-7413-48D5-82E3-1A3657F258EE}" type="presParOf" srcId="{26819FA5-8E12-4FC7-AB6E-5523CF9F2540}" destId="{C97318B1-1857-413A-BFE3-910CBF7FF867}" srcOrd="2" destOrd="0" presId="urn:microsoft.com/office/officeart/2005/8/layout/hProcess3"/>
    <dgm:cxn modelId="{B4FB30D6-B4E1-425E-A15B-6F35DB1992CB}" type="presParOf" srcId="{26819FA5-8E12-4FC7-AB6E-5523CF9F2540}" destId="{2EE7049E-78B8-499B-8AA2-2573CC9CE5C2}" srcOrd="3" destOrd="0" presId="urn:microsoft.com/office/officeart/2005/8/layout/hProcess3"/>
    <dgm:cxn modelId="{9B8DB7F4-9544-4436-8B77-3D74A777E2CB}" type="presParOf" srcId="{26819FA5-8E12-4FC7-AB6E-5523CF9F2540}" destId="{DDAEC826-FC4A-4823-99DC-8E90F27446FE}"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0E65CEC-531D-421F-8554-56CBB70DFAC0}" type="doc">
      <dgm:prSet loTypeId="urn:microsoft.com/office/officeart/2005/8/layout/hProcess3" loCatId="process" qsTypeId="urn:microsoft.com/office/officeart/2005/8/quickstyle/simple5" qsCatId="simple" csTypeId="urn:microsoft.com/office/officeart/2005/8/colors/accent3_2" csCatId="accent3" phldr="1"/>
      <dgm:spPr/>
    </dgm:pt>
    <dgm:pt modelId="{460BFE73-F69C-456B-9CA8-8E143D9D11A1}">
      <dgm:prSet phldrT="[Texte]" phldr="0"/>
      <dgm:spPr/>
      <dgm:t>
        <a:bodyPr/>
        <a:lstStyle/>
        <a:p>
          <a:pPr rtl="0"/>
          <a:r>
            <a:rPr lang="fr-FR"/>
            <a:t> Outliers sur la variable </a:t>
          </a:r>
          <a:r>
            <a:rPr lang="fr-FR">
              <a:latin typeface="Gill Sans MT" panose="020B0502020104020203"/>
            </a:rPr>
            <a:t>amt_income_total</a:t>
          </a:r>
          <a:endParaRPr lang="fr-FR"/>
        </a:p>
      </dgm:t>
    </dgm:pt>
    <dgm:pt modelId="{18CBDF9E-6392-453A-8651-F13E9FA55BB2}" type="parTrans" cxnId="{E6A74D69-788C-467E-91EB-13B111B4BE5B}">
      <dgm:prSet/>
      <dgm:spPr/>
    </dgm:pt>
    <dgm:pt modelId="{ECAD1621-344E-4E05-ADDA-AD597D27F7EC}" type="sibTrans" cxnId="{E6A74D69-788C-467E-91EB-13B111B4BE5B}">
      <dgm:prSet/>
      <dgm:spPr/>
    </dgm:pt>
    <dgm:pt modelId="{534059B4-9AD5-4507-B421-44222DDEEE75}" type="pres">
      <dgm:prSet presAssocID="{50E65CEC-531D-421F-8554-56CBB70DFAC0}" presName="Name0" presStyleCnt="0">
        <dgm:presLayoutVars>
          <dgm:dir val="rev"/>
          <dgm:animLvl val="lvl"/>
          <dgm:resizeHandles val="exact"/>
        </dgm:presLayoutVars>
      </dgm:prSet>
      <dgm:spPr/>
    </dgm:pt>
    <dgm:pt modelId="{729CF4EB-9D8C-4E3C-ACF9-63E8E1B2F11A}" type="pres">
      <dgm:prSet presAssocID="{50E65CEC-531D-421F-8554-56CBB70DFAC0}" presName="dummy" presStyleCnt="0"/>
      <dgm:spPr/>
    </dgm:pt>
    <dgm:pt modelId="{26819FA5-8E12-4FC7-AB6E-5523CF9F2540}" type="pres">
      <dgm:prSet presAssocID="{50E65CEC-531D-421F-8554-56CBB70DFAC0}" presName="linH" presStyleCnt="0"/>
      <dgm:spPr/>
    </dgm:pt>
    <dgm:pt modelId="{7D0D553A-E109-4E42-870F-160F5F56690E}" type="pres">
      <dgm:prSet presAssocID="{50E65CEC-531D-421F-8554-56CBB70DFAC0}" presName="padding1" presStyleCnt="0"/>
      <dgm:spPr/>
    </dgm:pt>
    <dgm:pt modelId="{AE562B7E-1666-4799-80CF-B39FBC7F7ECE}" type="pres">
      <dgm:prSet presAssocID="{460BFE73-F69C-456B-9CA8-8E143D9D11A1}" presName="linV" presStyleCnt="0"/>
      <dgm:spPr/>
    </dgm:pt>
    <dgm:pt modelId="{2B50991B-16A9-4AD2-9E55-D4A78A467086}" type="pres">
      <dgm:prSet presAssocID="{460BFE73-F69C-456B-9CA8-8E143D9D11A1}" presName="spVertical1" presStyleCnt="0"/>
      <dgm:spPr/>
    </dgm:pt>
    <dgm:pt modelId="{7564FCB6-E25E-4FBC-915A-4D031BD1C2F2}" type="pres">
      <dgm:prSet presAssocID="{460BFE73-F69C-456B-9CA8-8E143D9D11A1}" presName="parTx" presStyleLbl="revTx" presStyleIdx="0" presStyleCnt="1">
        <dgm:presLayoutVars>
          <dgm:chMax val="0"/>
          <dgm:chPref val="0"/>
          <dgm:bulletEnabled val="1"/>
        </dgm:presLayoutVars>
      </dgm:prSet>
      <dgm:spPr/>
    </dgm:pt>
    <dgm:pt modelId="{797C687B-452E-4550-80A1-D7DFBAB87FC4}" type="pres">
      <dgm:prSet presAssocID="{460BFE73-F69C-456B-9CA8-8E143D9D11A1}" presName="spVertical2" presStyleCnt="0"/>
      <dgm:spPr/>
    </dgm:pt>
    <dgm:pt modelId="{3ECFD3DB-D6F6-4D79-B954-2E6136F7E75E}" type="pres">
      <dgm:prSet presAssocID="{460BFE73-F69C-456B-9CA8-8E143D9D11A1}" presName="spVertical3" presStyleCnt="0"/>
      <dgm:spPr/>
    </dgm:pt>
    <dgm:pt modelId="{C97318B1-1857-413A-BFE3-910CBF7FF867}" type="pres">
      <dgm:prSet presAssocID="{50E65CEC-531D-421F-8554-56CBB70DFAC0}" presName="padding2" presStyleCnt="0"/>
      <dgm:spPr/>
    </dgm:pt>
    <dgm:pt modelId="{2EE7049E-78B8-499B-8AA2-2573CC9CE5C2}" type="pres">
      <dgm:prSet presAssocID="{50E65CEC-531D-421F-8554-56CBB70DFAC0}" presName="negArrow" presStyleCnt="0"/>
      <dgm:spPr/>
    </dgm:pt>
    <dgm:pt modelId="{DDAEC826-FC4A-4823-99DC-8E90F27446FE}" type="pres">
      <dgm:prSet presAssocID="{50E65CEC-531D-421F-8554-56CBB70DFAC0}" presName="backgroundArrow" presStyleLbl="node1" presStyleIdx="0" presStyleCnt="1"/>
      <dgm:spPr/>
    </dgm:pt>
  </dgm:ptLst>
  <dgm:cxnLst>
    <dgm:cxn modelId="{E6A74D69-788C-467E-91EB-13B111B4BE5B}" srcId="{50E65CEC-531D-421F-8554-56CBB70DFAC0}" destId="{460BFE73-F69C-456B-9CA8-8E143D9D11A1}" srcOrd="0" destOrd="0" parTransId="{18CBDF9E-6392-453A-8651-F13E9FA55BB2}" sibTransId="{ECAD1621-344E-4E05-ADDA-AD597D27F7EC}"/>
    <dgm:cxn modelId="{EE676D84-BDAA-43BE-836A-6F88E9D0088D}" type="presOf" srcId="{460BFE73-F69C-456B-9CA8-8E143D9D11A1}" destId="{7564FCB6-E25E-4FBC-915A-4D031BD1C2F2}" srcOrd="0" destOrd="0" presId="urn:microsoft.com/office/officeart/2005/8/layout/hProcess3"/>
    <dgm:cxn modelId="{C195B89A-3FE1-48C9-AEEC-88C79D265D96}" type="presOf" srcId="{50E65CEC-531D-421F-8554-56CBB70DFAC0}" destId="{534059B4-9AD5-4507-B421-44222DDEEE75}" srcOrd="0" destOrd="0" presId="urn:microsoft.com/office/officeart/2005/8/layout/hProcess3"/>
    <dgm:cxn modelId="{68906510-CF3C-434C-877D-7DF097CEF713}" type="presParOf" srcId="{534059B4-9AD5-4507-B421-44222DDEEE75}" destId="{729CF4EB-9D8C-4E3C-ACF9-63E8E1B2F11A}" srcOrd="0" destOrd="0" presId="urn:microsoft.com/office/officeart/2005/8/layout/hProcess3"/>
    <dgm:cxn modelId="{87220C39-17EC-4441-81AC-7928CF17D11B}" type="presParOf" srcId="{534059B4-9AD5-4507-B421-44222DDEEE75}" destId="{26819FA5-8E12-4FC7-AB6E-5523CF9F2540}" srcOrd="1" destOrd="0" presId="urn:microsoft.com/office/officeart/2005/8/layout/hProcess3"/>
    <dgm:cxn modelId="{AECFFD50-6780-465A-A68E-A709BC93F171}" type="presParOf" srcId="{26819FA5-8E12-4FC7-AB6E-5523CF9F2540}" destId="{7D0D553A-E109-4E42-870F-160F5F56690E}" srcOrd="0" destOrd="0" presId="urn:microsoft.com/office/officeart/2005/8/layout/hProcess3"/>
    <dgm:cxn modelId="{34E2A02A-5EB8-4902-8CEA-5C0C2525425E}" type="presParOf" srcId="{26819FA5-8E12-4FC7-AB6E-5523CF9F2540}" destId="{AE562B7E-1666-4799-80CF-B39FBC7F7ECE}" srcOrd="1" destOrd="0" presId="urn:microsoft.com/office/officeart/2005/8/layout/hProcess3"/>
    <dgm:cxn modelId="{DFB344D7-848F-4880-AECE-6258E66F3A60}" type="presParOf" srcId="{AE562B7E-1666-4799-80CF-B39FBC7F7ECE}" destId="{2B50991B-16A9-4AD2-9E55-D4A78A467086}" srcOrd="0" destOrd="0" presId="urn:microsoft.com/office/officeart/2005/8/layout/hProcess3"/>
    <dgm:cxn modelId="{3A48A036-9A68-475A-9EC3-6F7A256540A5}" type="presParOf" srcId="{AE562B7E-1666-4799-80CF-B39FBC7F7ECE}" destId="{7564FCB6-E25E-4FBC-915A-4D031BD1C2F2}" srcOrd="1" destOrd="0" presId="urn:microsoft.com/office/officeart/2005/8/layout/hProcess3"/>
    <dgm:cxn modelId="{4449BEAE-A808-43CA-A371-AE847DA3ED45}" type="presParOf" srcId="{AE562B7E-1666-4799-80CF-B39FBC7F7ECE}" destId="{797C687B-452E-4550-80A1-D7DFBAB87FC4}" srcOrd="2" destOrd="0" presId="urn:microsoft.com/office/officeart/2005/8/layout/hProcess3"/>
    <dgm:cxn modelId="{CBBB233C-3248-46B7-8036-B23232097F4B}" type="presParOf" srcId="{AE562B7E-1666-4799-80CF-B39FBC7F7ECE}" destId="{3ECFD3DB-D6F6-4D79-B954-2E6136F7E75E}" srcOrd="3" destOrd="0" presId="urn:microsoft.com/office/officeart/2005/8/layout/hProcess3"/>
    <dgm:cxn modelId="{071FAE4C-7413-48D5-82E3-1A3657F258EE}" type="presParOf" srcId="{26819FA5-8E12-4FC7-AB6E-5523CF9F2540}" destId="{C97318B1-1857-413A-BFE3-910CBF7FF867}" srcOrd="2" destOrd="0" presId="urn:microsoft.com/office/officeart/2005/8/layout/hProcess3"/>
    <dgm:cxn modelId="{B4FB30D6-B4E1-425E-A15B-6F35DB1992CB}" type="presParOf" srcId="{26819FA5-8E12-4FC7-AB6E-5523CF9F2540}" destId="{2EE7049E-78B8-499B-8AA2-2573CC9CE5C2}" srcOrd="3" destOrd="0" presId="urn:microsoft.com/office/officeart/2005/8/layout/hProcess3"/>
    <dgm:cxn modelId="{9B8DB7F4-9544-4436-8B77-3D74A777E2CB}" type="presParOf" srcId="{26819FA5-8E12-4FC7-AB6E-5523CF9F2540}" destId="{DDAEC826-FC4A-4823-99DC-8E90F27446FE}" srcOrd="4" destOrd="0" presId="urn:microsoft.com/office/officeart/2005/8/layout/hProcess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B289B8-E019-4BCC-92D8-1641C6FA547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061C900B-A1BD-4D64-8C71-5FA5F17338B6}">
      <dgm:prSet phldrT="[Texte]" phldr="0"/>
      <dgm:spPr/>
      <dgm:t>
        <a:bodyPr/>
        <a:lstStyle/>
        <a:p>
          <a:pPr rtl="0"/>
          <a:r>
            <a:rPr lang="fr-FR" dirty="0">
              <a:latin typeface="Gill Sans MT" panose="020B0502020104020203"/>
            </a:rPr>
            <a:t> Etat matrimonial et familial</a:t>
          </a:r>
          <a:endParaRPr lang="fr-FR" dirty="0"/>
        </a:p>
      </dgm:t>
    </dgm:pt>
    <dgm:pt modelId="{FA4DD573-3002-47A8-81FB-3B695AE579BC}" type="parTrans" cxnId="{1A2CF601-E908-4830-B90E-71DAD5502549}">
      <dgm:prSet/>
      <dgm:spPr/>
      <dgm:t>
        <a:bodyPr/>
        <a:lstStyle/>
        <a:p>
          <a:endParaRPr lang="fr-FR"/>
        </a:p>
      </dgm:t>
    </dgm:pt>
    <dgm:pt modelId="{F7988CDD-FA9B-4C45-9C86-3F372CEC8B56}" type="sibTrans" cxnId="{1A2CF601-E908-4830-B90E-71DAD5502549}">
      <dgm:prSet/>
      <dgm:spPr/>
      <dgm:t>
        <a:bodyPr/>
        <a:lstStyle/>
        <a:p>
          <a:endParaRPr lang="fr-FR"/>
        </a:p>
      </dgm:t>
    </dgm:pt>
    <dgm:pt modelId="{ABC6F2A2-96ED-4512-9855-0DA90BECF69C}">
      <dgm:prSet phldrT="[Texte]" phldr="0"/>
      <dgm:spPr/>
      <dgm:t>
        <a:bodyPr/>
        <a:lstStyle/>
        <a:p>
          <a:pPr rtl="0"/>
          <a:r>
            <a:rPr lang="fr-FR" dirty="0"/>
            <a:t> La plupart des clients qui contractent un prêt n'ont pas d'enfants.</a:t>
          </a:r>
          <a:r>
            <a:rPr lang="fr-FR" dirty="0">
              <a:latin typeface="Gill Sans MT" panose="020B0502020104020203"/>
            </a:rPr>
            <a:t> </a:t>
          </a:r>
          <a:r>
            <a:rPr lang="fr-FR" dirty="0"/>
            <a:t>Les clients en couples sont les plus nombreux, suivis des personnes </a:t>
          </a:r>
          <a:r>
            <a:rPr lang="fr-FR" dirty="0">
              <a:latin typeface="Gill Sans MT" panose="020B0502020104020203"/>
            </a:rPr>
            <a:t>seule</a:t>
          </a:r>
          <a:r>
            <a:rPr lang="fr-FR" dirty="0"/>
            <a:t>, et </a:t>
          </a:r>
          <a:r>
            <a:rPr lang="fr-FR" dirty="0">
              <a:latin typeface="Gill Sans MT" panose="020B0502020104020203"/>
            </a:rPr>
            <a:t>des familles</a:t>
          </a:r>
          <a:r>
            <a:rPr lang="fr-FR" dirty="0"/>
            <a:t> avec un enfant ou deux.</a:t>
          </a:r>
        </a:p>
      </dgm:t>
    </dgm:pt>
    <dgm:pt modelId="{DE6A0200-82D9-4ECB-89CD-8572E627CE7A}" type="parTrans" cxnId="{75DCE60C-150B-457B-89A4-A6FE668DB305}">
      <dgm:prSet/>
      <dgm:spPr/>
      <dgm:t>
        <a:bodyPr/>
        <a:lstStyle/>
        <a:p>
          <a:endParaRPr lang="fr-FR"/>
        </a:p>
      </dgm:t>
    </dgm:pt>
    <dgm:pt modelId="{7BF4BA35-27A5-4B93-AAF6-B08EA4EA2BDB}" type="sibTrans" cxnId="{75DCE60C-150B-457B-89A4-A6FE668DB305}">
      <dgm:prSet/>
      <dgm:spPr/>
      <dgm:t>
        <a:bodyPr/>
        <a:lstStyle/>
        <a:p>
          <a:endParaRPr lang="fr-FR"/>
        </a:p>
      </dgm:t>
    </dgm:pt>
    <dgm:pt modelId="{B0A82764-7F2E-4239-AC32-66E784A86254}">
      <dgm:prSet phldrT="[Texte]" phldr="0"/>
      <dgm:spPr/>
      <dgm:t>
        <a:bodyPr/>
        <a:lstStyle/>
        <a:p>
          <a:pPr rtl="0"/>
          <a:r>
            <a:rPr lang="fr-FR" dirty="0">
              <a:latin typeface="Gill Sans MT" panose="020B0502020104020203"/>
            </a:rPr>
            <a:t> Type de revenus</a:t>
          </a:r>
        </a:p>
      </dgm:t>
    </dgm:pt>
    <dgm:pt modelId="{805DB131-513E-4BBD-86D2-483D5BEC597B}" type="parTrans" cxnId="{0F43A4F3-BEA0-4E12-A218-4DA0B3E3ED61}">
      <dgm:prSet/>
      <dgm:spPr/>
      <dgm:t>
        <a:bodyPr/>
        <a:lstStyle/>
        <a:p>
          <a:endParaRPr lang="fr-FR"/>
        </a:p>
      </dgm:t>
    </dgm:pt>
    <dgm:pt modelId="{E7017BD1-C4D2-42E8-9118-87F07B2C613B}" type="sibTrans" cxnId="{0F43A4F3-BEA0-4E12-A218-4DA0B3E3ED61}">
      <dgm:prSet/>
      <dgm:spPr/>
      <dgm:t>
        <a:bodyPr/>
        <a:lstStyle/>
        <a:p>
          <a:endParaRPr lang="fr-FR"/>
        </a:p>
      </dgm:t>
    </dgm:pt>
    <dgm:pt modelId="{0C05DB76-0A50-4246-9FB5-57800E758EE8}">
      <dgm:prSet phldr="0"/>
      <dgm:spPr/>
      <dgm:t>
        <a:bodyPr/>
        <a:lstStyle/>
        <a:p>
          <a:pPr rtl="0"/>
          <a:r>
            <a:rPr lang="fr-FR" dirty="0"/>
            <a:t> La plupart des clients sont des salariés, suivis par les statuts commercants, retraités et fonctionnaires.</a:t>
          </a:r>
        </a:p>
      </dgm:t>
    </dgm:pt>
    <dgm:pt modelId="{B20BD824-0F45-4F82-8C35-BF81A470C4D1}" type="parTrans" cxnId="{848C2FEF-CD4E-48FF-A7C7-0E004812A83C}">
      <dgm:prSet/>
      <dgm:spPr/>
    </dgm:pt>
    <dgm:pt modelId="{36E8FB30-F567-455F-93D9-E5F20F4F3B24}" type="sibTrans" cxnId="{848C2FEF-CD4E-48FF-A7C7-0E004812A83C}">
      <dgm:prSet/>
      <dgm:spPr/>
    </dgm:pt>
    <dgm:pt modelId="{5E18E1E0-5072-4A71-B3D1-F5B1BDBAAA60}" type="pres">
      <dgm:prSet presAssocID="{3EB289B8-E019-4BCC-92D8-1641C6FA547E}" presName="linear" presStyleCnt="0">
        <dgm:presLayoutVars>
          <dgm:dir/>
          <dgm:animLvl val="lvl"/>
          <dgm:resizeHandles val="exact"/>
        </dgm:presLayoutVars>
      </dgm:prSet>
      <dgm:spPr/>
    </dgm:pt>
    <dgm:pt modelId="{8F8B4B49-8432-4201-B11E-7203D0CBB0B5}" type="pres">
      <dgm:prSet presAssocID="{061C900B-A1BD-4D64-8C71-5FA5F17338B6}" presName="parentLin" presStyleCnt="0"/>
      <dgm:spPr/>
    </dgm:pt>
    <dgm:pt modelId="{97043754-0545-4FA2-94E0-C56D8406DD72}" type="pres">
      <dgm:prSet presAssocID="{061C900B-A1BD-4D64-8C71-5FA5F17338B6}" presName="parentLeftMargin" presStyleLbl="node1" presStyleIdx="0" presStyleCnt="2"/>
      <dgm:spPr/>
    </dgm:pt>
    <dgm:pt modelId="{6733E7FC-51F7-40A2-A960-BDCFCD9D9CDD}" type="pres">
      <dgm:prSet presAssocID="{061C900B-A1BD-4D64-8C71-5FA5F17338B6}" presName="parentText" presStyleLbl="node1" presStyleIdx="0" presStyleCnt="2">
        <dgm:presLayoutVars>
          <dgm:chMax val="0"/>
          <dgm:bulletEnabled val="1"/>
        </dgm:presLayoutVars>
      </dgm:prSet>
      <dgm:spPr/>
    </dgm:pt>
    <dgm:pt modelId="{8463EAB0-2EB2-4041-8946-AC9BBFD8727E}" type="pres">
      <dgm:prSet presAssocID="{061C900B-A1BD-4D64-8C71-5FA5F17338B6}" presName="negativeSpace" presStyleCnt="0"/>
      <dgm:spPr/>
    </dgm:pt>
    <dgm:pt modelId="{F02E35D6-FC29-44A7-93E5-D1EFE23C0A94}" type="pres">
      <dgm:prSet presAssocID="{061C900B-A1BD-4D64-8C71-5FA5F17338B6}" presName="childText" presStyleLbl="conFgAcc1" presStyleIdx="0" presStyleCnt="2">
        <dgm:presLayoutVars>
          <dgm:bulletEnabled val="1"/>
        </dgm:presLayoutVars>
      </dgm:prSet>
      <dgm:spPr/>
    </dgm:pt>
    <dgm:pt modelId="{DBE14137-6034-430B-ADBC-F962BD679756}" type="pres">
      <dgm:prSet presAssocID="{F7988CDD-FA9B-4C45-9C86-3F372CEC8B56}" presName="spaceBetweenRectangles" presStyleCnt="0"/>
      <dgm:spPr/>
    </dgm:pt>
    <dgm:pt modelId="{8481DE2A-BC91-47F1-91EB-52F8B70C348A}" type="pres">
      <dgm:prSet presAssocID="{B0A82764-7F2E-4239-AC32-66E784A86254}" presName="parentLin" presStyleCnt="0"/>
      <dgm:spPr/>
    </dgm:pt>
    <dgm:pt modelId="{494683A7-1CD7-4F79-8040-BC4FCB8A60DB}" type="pres">
      <dgm:prSet presAssocID="{B0A82764-7F2E-4239-AC32-66E784A86254}" presName="parentLeftMargin" presStyleLbl="node1" presStyleIdx="0" presStyleCnt="2"/>
      <dgm:spPr/>
    </dgm:pt>
    <dgm:pt modelId="{F80E8C69-1E2D-4B99-8561-C4DEFC7F9684}" type="pres">
      <dgm:prSet presAssocID="{B0A82764-7F2E-4239-AC32-66E784A86254}" presName="parentText" presStyleLbl="node1" presStyleIdx="1" presStyleCnt="2">
        <dgm:presLayoutVars>
          <dgm:chMax val="0"/>
          <dgm:bulletEnabled val="1"/>
        </dgm:presLayoutVars>
      </dgm:prSet>
      <dgm:spPr/>
    </dgm:pt>
    <dgm:pt modelId="{E34FCBC2-6990-45EC-8EEB-98EF08C365E2}" type="pres">
      <dgm:prSet presAssocID="{B0A82764-7F2E-4239-AC32-66E784A86254}" presName="negativeSpace" presStyleCnt="0"/>
      <dgm:spPr/>
    </dgm:pt>
    <dgm:pt modelId="{5B2BEB37-EE32-4E07-B6F5-5B27800593EA}" type="pres">
      <dgm:prSet presAssocID="{B0A82764-7F2E-4239-AC32-66E784A86254}" presName="childText" presStyleLbl="conFgAcc1" presStyleIdx="1" presStyleCnt="2">
        <dgm:presLayoutVars>
          <dgm:bulletEnabled val="1"/>
        </dgm:presLayoutVars>
      </dgm:prSet>
      <dgm:spPr/>
    </dgm:pt>
  </dgm:ptLst>
  <dgm:cxnLst>
    <dgm:cxn modelId="{1A2CF601-E908-4830-B90E-71DAD5502549}" srcId="{3EB289B8-E019-4BCC-92D8-1641C6FA547E}" destId="{061C900B-A1BD-4D64-8C71-5FA5F17338B6}" srcOrd="0" destOrd="0" parTransId="{FA4DD573-3002-47A8-81FB-3B695AE579BC}" sibTransId="{F7988CDD-FA9B-4C45-9C86-3F372CEC8B56}"/>
    <dgm:cxn modelId="{75DCE60C-150B-457B-89A4-A6FE668DB305}" srcId="{061C900B-A1BD-4D64-8C71-5FA5F17338B6}" destId="{ABC6F2A2-96ED-4512-9855-0DA90BECF69C}" srcOrd="0" destOrd="0" parTransId="{DE6A0200-82D9-4ECB-89CD-8572E627CE7A}" sibTransId="{7BF4BA35-27A5-4B93-AAF6-B08EA4EA2BDB}"/>
    <dgm:cxn modelId="{91E78811-678D-46C9-8F5A-31BA6B2D0F9E}" type="presOf" srcId="{061C900B-A1BD-4D64-8C71-5FA5F17338B6}" destId="{6733E7FC-51F7-40A2-A960-BDCFCD9D9CDD}" srcOrd="1" destOrd="0" presId="urn:microsoft.com/office/officeart/2005/8/layout/list1"/>
    <dgm:cxn modelId="{C6B22B34-8DD8-4822-95BD-98D22E147A87}" type="presOf" srcId="{B0A82764-7F2E-4239-AC32-66E784A86254}" destId="{494683A7-1CD7-4F79-8040-BC4FCB8A60DB}" srcOrd="0" destOrd="0" presId="urn:microsoft.com/office/officeart/2005/8/layout/list1"/>
    <dgm:cxn modelId="{7A43CD50-85ED-476C-8600-AF8F0C6FC372}" type="presOf" srcId="{3EB289B8-E019-4BCC-92D8-1641C6FA547E}" destId="{5E18E1E0-5072-4A71-B3D1-F5B1BDBAAA60}" srcOrd="0" destOrd="0" presId="urn:microsoft.com/office/officeart/2005/8/layout/list1"/>
    <dgm:cxn modelId="{391FDBAC-DCC4-48C9-A1C5-BB6EC3CDBE4C}" type="presOf" srcId="{061C900B-A1BD-4D64-8C71-5FA5F17338B6}" destId="{97043754-0545-4FA2-94E0-C56D8406DD72}" srcOrd="0" destOrd="0" presId="urn:microsoft.com/office/officeart/2005/8/layout/list1"/>
    <dgm:cxn modelId="{8BAAAEB2-D341-4EB2-8C23-F301A87ECFF8}" type="presOf" srcId="{0C05DB76-0A50-4246-9FB5-57800E758EE8}" destId="{5B2BEB37-EE32-4E07-B6F5-5B27800593EA}" srcOrd="0" destOrd="0" presId="urn:microsoft.com/office/officeart/2005/8/layout/list1"/>
    <dgm:cxn modelId="{E22812E4-06FE-491F-B077-8FF7C63EC1FE}" type="presOf" srcId="{ABC6F2A2-96ED-4512-9855-0DA90BECF69C}" destId="{F02E35D6-FC29-44A7-93E5-D1EFE23C0A94}" srcOrd="0" destOrd="0" presId="urn:microsoft.com/office/officeart/2005/8/layout/list1"/>
    <dgm:cxn modelId="{502D97EC-E7A2-48B1-9B0C-AC5665DF0425}" type="presOf" srcId="{B0A82764-7F2E-4239-AC32-66E784A86254}" destId="{F80E8C69-1E2D-4B99-8561-C4DEFC7F9684}" srcOrd="1" destOrd="0" presId="urn:microsoft.com/office/officeart/2005/8/layout/list1"/>
    <dgm:cxn modelId="{848C2FEF-CD4E-48FF-A7C7-0E004812A83C}" srcId="{B0A82764-7F2E-4239-AC32-66E784A86254}" destId="{0C05DB76-0A50-4246-9FB5-57800E758EE8}" srcOrd="0" destOrd="0" parTransId="{B20BD824-0F45-4F82-8C35-BF81A470C4D1}" sibTransId="{36E8FB30-F567-455F-93D9-E5F20F4F3B24}"/>
    <dgm:cxn modelId="{0F43A4F3-BEA0-4E12-A218-4DA0B3E3ED61}" srcId="{3EB289B8-E019-4BCC-92D8-1641C6FA547E}" destId="{B0A82764-7F2E-4239-AC32-66E784A86254}" srcOrd="1" destOrd="0" parTransId="{805DB131-513E-4BBD-86D2-483D5BEC597B}" sibTransId="{E7017BD1-C4D2-42E8-9118-87F07B2C613B}"/>
    <dgm:cxn modelId="{EE6E2591-82C1-4977-937C-FE4100B6ACF7}" type="presParOf" srcId="{5E18E1E0-5072-4A71-B3D1-F5B1BDBAAA60}" destId="{8F8B4B49-8432-4201-B11E-7203D0CBB0B5}" srcOrd="0" destOrd="0" presId="urn:microsoft.com/office/officeart/2005/8/layout/list1"/>
    <dgm:cxn modelId="{61AC1350-7363-469D-8032-F329C75C7611}" type="presParOf" srcId="{8F8B4B49-8432-4201-B11E-7203D0CBB0B5}" destId="{97043754-0545-4FA2-94E0-C56D8406DD72}" srcOrd="0" destOrd="0" presId="urn:microsoft.com/office/officeart/2005/8/layout/list1"/>
    <dgm:cxn modelId="{1E35A0C1-6505-4AEB-A1D2-9EE312818FAA}" type="presParOf" srcId="{8F8B4B49-8432-4201-B11E-7203D0CBB0B5}" destId="{6733E7FC-51F7-40A2-A960-BDCFCD9D9CDD}" srcOrd="1" destOrd="0" presId="urn:microsoft.com/office/officeart/2005/8/layout/list1"/>
    <dgm:cxn modelId="{7C2ABC52-125A-4B11-8E57-DC0B2DCFB34F}" type="presParOf" srcId="{5E18E1E0-5072-4A71-B3D1-F5B1BDBAAA60}" destId="{8463EAB0-2EB2-4041-8946-AC9BBFD8727E}" srcOrd="1" destOrd="0" presId="urn:microsoft.com/office/officeart/2005/8/layout/list1"/>
    <dgm:cxn modelId="{7824B27F-A458-4A72-972F-14C59351908F}" type="presParOf" srcId="{5E18E1E0-5072-4A71-B3D1-F5B1BDBAAA60}" destId="{F02E35D6-FC29-44A7-93E5-D1EFE23C0A94}" srcOrd="2" destOrd="0" presId="urn:microsoft.com/office/officeart/2005/8/layout/list1"/>
    <dgm:cxn modelId="{9EF64993-2D20-4C68-972D-A25BE302FB30}" type="presParOf" srcId="{5E18E1E0-5072-4A71-B3D1-F5B1BDBAAA60}" destId="{DBE14137-6034-430B-ADBC-F962BD679756}" srcOrd="3" destOrd="0" presId="urn:microsoft.com/office/officeart/2005/8/layout/list1"/>
    <dgm:cxn modelId="{C059CE3E-A32A-47B8-A7EF-2593DA4FC2D9}" type="presParOf" srcId="{5E18E1E0-5072-4A71-B3D1-F5B1BDBAAA60}" destId="{8481DE2A-BC91-47F1-91EB-52F8B70C348A}" srcOrd="4" destOrd="0" presId="urn:microsoft.com/office/officeart/2005/8/layout/list1"/>
    <dgm:cxn modelId="{D0AD4DC6-39DD-4986-BA8D-E151564E6E86}" type="presParOf" srcId="{8481DE2A-BC91-47F1-91EB-52F8B70C348A}" destId="{494683A7-1CD7-4F79-8040-BC4FCB8A60DB}" srcOrd="0" destOrd="0" presId="urn:microsoft.com/office/officeart/2005/8/layout/list1"/>
    <dgm:cxn modelId="{D68EA9ED-F838-4B9D-B4DB-C541ADD680AB}" type="presParOf" srcId="{8481DE2A-BC91-47F1-91EB-52F8B70C348A}" destId="{F80E8C69-1E2D-4B99-8561-C4DEFC7F9684}" srcOrd="1" destOrd="0" presId="urn:microsoft.com/office/officeart/2005/8/layout/list1"/>
    <dgm:cxn modelId="{3E2F21B7-446E-4DAA-A08E-08E820531DA4}" type="presParOf" srcId="{5E18E1E0-5072-4A71-B3D1-F5B1BDBAAA60}" destId="{E34FCBC2-6990-45EC-8EEB-98EF08C365E2}" srcOrd="5" destOrd="0" presId="urn:microsoft.com/office/officeart/2005/8/layout/list1"/>
    <dgm:cxn modelId="{8D096766-7DFF-4B6E-94E3-F9CFD9B8A860}" type="presParOf" srcId="{5E18E1E0-5072-4A71-B3D1-F5B1BDBAAA60}" destId="{5B2BEB37-EE32-4E07-B6F5-5B27800593EA}"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DBC6BC6-F2C3-40B9-99D3-499F7725900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CD847756-59FC-4D66-A1A7-45051915D3EE}">
      <dgm:prSet phldrT="[Texte]" phldr="0"/>
      <dgm:spPr/>
      <dgm:t>
        <a:bodyPr/>
        <a:lstStyle/>
        <a:p>
          <a:pPr rtl="0"/>
          <a:r>
            <a:rPr lang="fr-FR" dirty="0"/>
            <a:t>Pourcentage </a:t>
          </a:r>
          <a:r>
            <a:rPr lang="fr-FR" dirty="0">
              <a:latin typeface="Gill Sans MT" panose="020B0502020104020203"/>
            </a:rPr>
            <a:t>de</a:t>
          </a:r>
          <a:r>
            <a:rPr lang="fr-FR" dirty="0"/>
            <a:t> jours employés par rapport à l'âge du client</a:t>
          </a:r>
        </a:p>
      </dgm:t>
    </dgm:pt>
    <dgm:pt modelId="{2F337159-19C5-4E37-915C-2DB1A9BD7368}" type="parTrans" cxnId="{7244DCE3-06ED-4A97-A5FE-331892AEB1BD}">
      <dgm:prSet/>
      <dgm:spPr/>
      <dgm:t>
        <a:bodyPr/>
        <a:lstStyle/>
        <a:p>
          <a:endParaRPr lang="fr-FR"/>
        </a:p>
      </dgm:t>
    </dgm:pt>
    <dgm:pt modelId="{7F50264A-E53C-43F8-9E78-BE817EB88275}" type="sibTrans" cxnId="{7244DCE3-06ED-4A97-A5FE-331892AEB1BD}">
      <dgm:prSet/>
      <dgm:spPr/>
      <dgm:t>
        <a:bodyPr/>
        <a:lstStyle/>
        <a:p>
          <a:endParaRPr lang="fr-FR"/>
        </a:p>
      </dgm:t>
    </dgm:pt>
    <dgm:pt modelId="{717A53F5-8AC4-4E0A-B4C6-A431D0EF9AAE}">
      <dgm:prSet phldrT="[Texte]" phldr="0"/>
      <dgm:spPr/>
      <dgm:t>
        <a:bodyPr/>
        <a:lstStyle/>
        <a:p>
          <a:pPr rtl="0"/>
          <a:r>
            <a:rPr lang="fr-FR" dirty="0">
              <a:latin typeface="Gill Sans MT" panose="020B0502020104020203"/>
            </a:rPr>
            <a:t> NOUVELLES FEATURES A PARTIR DES FEATURES RETENUES </a:t>
          </a:r>
          <a:endParaRPr lang="fr-FR" dirty="0"/>
        </a:p>
      </dgm:t>
    </dgm:pt>
    <dgm:pt modelId="{7EF9F871-1EF1-48DE-90F5-78EA93829905}" type="parTrans" cxnId="{33F09D68-E65B-45D6-B44B-BFA899104996}">
      <dgm:prSet/>
      <dgm:spPr/>
      <dgm:t>
        <a:bodyPr/>
        <a:lstStyle/>
        <a:p>
          <a:endParaRPr lang="fr-FR"/>
        </a:p>
      </dgm:t>
    </dgm:pt>
    <dgm:pt modelId="{73D76A91-AA19-48D3-A55B-B9B85B0A947E}" type="sibTrans" cxnId="{33F09D68-E65B-45D6-B44B-BFA899104996}">
      <dgm:prSet/>
      <dgm:spPr/>
      <dgm:t>
        <a:bodyPr/>
        <a:lstStyle/>
        <a:p>
          <a:endParaRPr lang="fr-FR"/>
        </a:p>
      </dgm:t>
    </dgm:pt>
    <dgm:pt modelId="{10927A68-72FF-493F-A013-9427635F0DA5}">
      <dgm:prSet phldr="0"/>
      <dgm:spPr/>
      <dgm:t>
        <a:bodyPr/>
        <a:lstStyle/>
        <a:p>
          <a:pPr algn="l" rtl="0"/>
          <a:r>
            <a:rPr lang="fr-FR" dirty="0">
              <a:latin typeface="Gill Sans MT" panose="020B0502020104020203"/>
            </a:rPr>
            <a:t> </a:t>
          </a:r>
          <a:r>
            <a:rPr lang="fr-FR" dirty="0"/>
            <a:t>'TAUX_ENDETTEMENT</a:t>
          </a:r>
          <a:r>
            <a:rPr lang="fr-FR" dirty="0">
              <a:latin typeface="Gill Sans MT" panose="020B0502020104020203"/>
            </a:rPr>
            <a:t>'</a:t>
          </a:r>
        </a:p>
      </dgm:t>
    </dgm:pt>
    <dgm:pt modelId="{446B806D-5144-4414-8F47-0C1E8DFA62B3}" type="parTrans" cxnId="{44855FE4-31B3-49E5-A6E7-3DDB42C5DEC3}">
      <dgm:prSet/>
      <dgm:spPr/>
    </dgm:pt>
    <dgm:pt modelId="{D18682E5-6131-4526-B03F-A7349EAD3758}" type="sibTrans" cxnId="{44855FE4-31B3-49E5-A6E7-3DDB42C5DEC3}">
      <dgm:prSet/>
      <dgm:spPr/>
    </dgm:pt>
    <dgm:pt modelId="{23E17296-E9CD-4D18-B6FB-D40CB80E5164}">
      <dgm:prSet phldr="0"/>
      <dgm:spPr/>
      <dgm:t>
        <a:bodyPr/>
        <a:lstStyle/>
        <a:p>
          <a:pPr algn="l" rtl="0"/>
          <a:r>
            <a:rPr lang="fr-FR" dirty="0">
              <a:latin typeface="Gill Sans MT" panose="020B0502020104020203"/>
            </a:rPr>
            <a:t> </a:t>
          </a:r>
          <a:r>
            <a:rPr lang="fr-FR" dirty="0"/>
            <a:t>Pourcentage du montant du crédit par rapport au revenu </a:t>
          </a:r>
          <a:r>
            <a:rPr lang="fr-FR" dirty="0">
              <a:latin typeface="Gill Sans MT" panose="020B0502020104020203"/>
            </a:rPr>
            <a:t>du</a:t>
          </a:r>
          <a:r>
            <a:rPr lang="fr-FR" dirty="0"/>
            <a:t> client </a:t>
          </a:r>
        </a:p>
      </dgm:t>
    </dgm:pt>
    <dgm:pt modelId="{7699B83F-D266-4094-97D8-6D0B7E5BC897}" type="parTrans" cxnId="{40A43B84-0EB1-4810-B94D-C580FDE03099}">
      <dgm:prSet/>
      <dgm:spPr/>
    </dgm:pt>
    <dgm:pt modelId="{4E75F502-23F8-4B1F-9082-DDE9DFF06460}" type="sibTrans" cxnId="{40A43B84-0EB1-4810-B94D-C580FDE03099}">
      <dgm:prSet/>
      <dgm:spPr/>
    </dgm:pt>
    <dgm:pt modelId="{9238F906-E048-4505-9F5B-A32196E2FC1F}">
      <dgm:prSet phldr="0"/>
      <dgm:spPr/>
      <dgm:t>
        <a:bodyPr/>
        <a:lstStyle/>
        <a:p>
          <a:pPr algn="l" rtl="0"/>
          <a:r>
            <a:rPr lang="fr-FR" dirty="0"/>
            <a:t>'CAPACITE_REMBOURSEMENT</a:t>
          </a:r>
          <a:r>
            <a:rPr lang="fr-FR" dirty="0">
              <a:latin typeface="Gill Sans MT" panose="020B0502020104020203"/>
            </a:rPr>
            <a:t>'</a:t>
          </a:r>
        </a:p>
      </dgm:t>
    </dgm:pt>
    <dgm:pt modelId="{765586E2-37E0-415A-93DF-D0BBBBC890C5}" type="parTrans" cxnId="{DF31EFCC-7128-49E4-B848-6C43915BA46F}">
      <dgm:prSet/>
      <dgm:spPr/>
    </dgm:pt>
    <dgm:pt modelId="{BDE5FB14-BF16-4119-AC88-36CBD254F491}" type="sibTrans" cxnId="{DF31EFCC-7128-49E4-B848-6C43915BA46F}">
      <dgm:prSet/>
      <dgm:spPr/>
    </dgm:pt>
    <dgm:pt modelId="{0CAD9CFF-10ED-4F77-ABE5-04101EBF0C91}">
      <dgm:prSet phldr="0"/>
      <dgm:spPr/>
      <dgm:t>
        <a:bodyPr/>
        <a:lstStyle/>
        <a:p>
          <a:pPr algn="l" rtl="0"/>
          <a:r>
            <a:rPr lang="fr-FR" dirty="0"/>
            <a:t> Montant de l'échéance mensuelle que le client est en capacité de rembourser en tenant compte de ses ressources nettes.</a:t>
          </a:r>
          <a:endParaRPr lang="fr-FR" dirty="0">
            <a:latin typeface="Gill Sans MT" panose="020B0502020104020203"/>
          </a:endParaRPr>
        </a:p>
      </dgm:t>
    </dgm:pt>
    <dgm:pt modelId="{161151DB-1955-4C17-91CE-D0605C68F31A}" type="parTrans" cxnId="{20403770-F287-4760-9D9C-319F5F270CBB}">
      <dgm:prSet/>
      <dgm:spPr/>
    </dgm:pt>
    <dgm:pt modelId="{BB4B9D71-1305-44D3-AF28-B77AB7AE225E}" type="sibTrans" cxnId="{20403770-F287-4760-9D9C-319F5F270CBB}">
      <dgm:prSet/>
      <dgm:spPr/>
    </dgm:pt>
    <dgm:pt modelId="{78CDBDD1-0EBD-4BD7-A28D-BBFCCEA83F8E}">
      <dgm:prSet phldr="0"/>
      <dgm:spPr/>
      <dgm:t>
        <a:bodyPr/>
        <a:lstStyle/>
        <a:p>
          <a:r>
            <a:rPr lang="fr-FR" dirty="0">
              <a:latin typeface="Gill Sans MT" panose="020B0502020104020203"/>
            </a:rPr>
            <a:t> </a:t>
          </a:r>
          <a:r>
            <a:rPr lang="fr-FR" dirty="0"/>
            <a:t>'DAYS_EMPLOYED_PERCENT</a:t>
          </a:r>
          <a:r>
            <a:rPr lang="fr-FR" dirty="0">
              <a:latin typeface="Gill Sans MT" panose="020B0502020104020203"/>
            </a:rPr>
            <a:t>'</a:t>
          </a:r>
          <a:endParaRPr lang="fr-FR" dirty="0"/>
        </a:p>
      </dgm:t>
    </dgm:pt>
    <dgm:pt modelId="{40A53A44-F33E-421F-8B97-A314E56E3878}" type="parTrans" cxnId="{34773EF3-3B4A-4FAF-BB3F-F634741BA5BA}">
      <dgm:prSet/>
      <dgm:spPr/>
    </dgm:pt>
    <dgm:pt modelId="{A2E674CD-E155-4F41-8E96-B65D39908842}" type="sibTrans" cxnId="{34773EF3-3B4A-4FAF-BB3F-F634741BA5BA}">
      <dgm:prSet/>
      <dgm:spPr/>
    </dgm:pt>
    <dgm:pt modelId="{D0CC04EC-741D-4662-B062-DD1BB8643AF1}">
      <dgm:prSet phldr="0"/>
      <dgm:spPr/>
      <dgm:t>
        <a:bodyPr/>
        <a:lstStyle/>
        <a:p>
          <a:pPr rtl="0"/>
          <a:r>
            <a:rPr lang="fr-FR" dirty="0">
              <a:latin typeface="Gill Sans MT" panose="020B0502020104020203"/>
            </a:rPr>
            <a:t>Fonctions somme, minimum, maximum, moyenne</a:t>
          </a:r>
        </a:p>
      </dgm:t>
    </dgm:pt>
    <dgm:pt modelId="{CEAAE29C-CB15-4046-AD4B-A6929DE7E43F}" type="parTrans" cxnId="{6D9306DE-5AF3-41B9-8413-D26EB6E76AD8}">
      <dgm:prSet/>
      <dgm:spPr/>
    </dgm:pt>
    <dgm:pt modelId="{D40597C2-D045-41B5-AD40-E838EC12B921}" type="sibTrans" cxnId="{6D9306DE-5AF3-41B9-8413-D26EB6E76AD8}">
      <dgm:prSet/>
      <dgm:spPr/>
    </dgm:pt>
    <dgm:pt modelId="{80ADD5DD-9984-422B-A2FA-3E60F173E07B}" type="pres">
      <dgm:prSet presAssocID="{4DBC6BC6-F2C3-40B9-99D3-499F77259007}" presName="linear" presStyleCnt="0">
        <dgm:presLayoutVars>
          <dgm:dir/>
          <dgm:animLvl val="lvl"/>
          <dgm:resizeHandles val="exact"/>
        </dgm:presLayoutVars>
      </dgm:prSet>
      <dgm:spPr/>
    </dgm:pt>
    <dgm:pt modelId="{13CC1B26-6D10-49F4-9A9A-C15E7961B995}" type="pres">
      <dgm:prSet presAssocID="{10927A68-72FF-493F-A013-9427635F0DA5}" presName="parentLin" presStyleCnt="0"/>
      <dgm:spPr/>
    </dgm:pt>
    <dgm:pt modelId="{1E5D2822-6850-4811-9B44-8DC5F00CB11D}" type="pres">
      <dgm:prSet presAssocID="{10927A68-72FF-493F-A013-9427635F0DA5}" presName="parentLeftMargin" presStyleLbl="node1" presStyleIdx="0" presStyleCnt="4"/>
      <dgm:spPr/>
    </dgm:pt>
    <dgm:pt modelId="{A4FA6701-9432-446C-BD1D-533333CB3492}" type="pres">
      <dgm:prSet presAssocID="{10927A68-72FF-493F-A013-9427635F0DA5}" presName="parentText" presStyleLbl="node1" presStyleIdx="0" presStyleCnt="4">
        <dgm:presLayoutVars>
          <dgm:chMax val="0"/>
          <dgm:bulletEnabled val="1"/>
        </dgm:presLayoutVars>
      </dgm:prSet>
      <dgm:spPr/>
    </dgm:pt>
    <dgm:pt modelId="{D4CB8051-BDAB-4578-9424-A1FCE94F72E1}" type="pres">
      <dgm:prSet presAssocID="{10927A68-72FF-493F-A013-9427635F0DA5}" presName="negativeSpace" presStyleCnt="0"/>
      <dgm:spPr/>
    </dgm:pt>
    <dgm:pt modelId="{13EEB9FB-3F1E-4F47-B45E-FC256FA3DC8B}" type="pres">
      <dgm:prSet presAssocID="{10927A68-72FF-493F-A013-9427635F0DA5}" presName="childText" presStyleLbl="conFgAcc1" presStyleIdx="0" presStyleCnt="4">
        <dgm:presLayoutVars>
          <dgm:bulletEnabled val="1"/>
        </dgm:presLayoutVars>
      </dgm:prSet>
      <dgm:spPr/>
    </dgm:pt>
    <dgm:pt modelId="{21E57291-645F-4690-AAB2-607884E0319B}" type="pres">
      <dgm:prSet presAssocID="{D18682E5-6131-4526-B03F-A7349EAD3758}" presName="spaceBetweenRectangles" presStyleCnt="0"/>
      <dgm:spPr/>
    </dgm:pt>
    <dgm:pt modelId="{4EE812D6-5D05-4802-AA78-0E15E2FD41E6}" type="pres">
      <dgm:prSet presAssocID="{9238F906-E048-4505-9F5B-A32196E2FC1F}" presName="parentLin" presStyleCnt="0"/>
      <dgm:spPr/>
    </dgm:pt>
    <dgm:pt modelId="{F2389DAB-710C-4704-A093-44B5E6FF3D32}" type="pres">
      <dgm:prSet presAssocID="{9238F906-E048-4505-9F5B-A32196E2FC1F}" presName="parentLeftMargin" presStyleLbl="node1" presStyleIdx="0" presStyleCnt="4"/>
      <dgm:spPr/>
    </dgm:pt>
    <dgm:pt modelId="{239C3078-995C-475B-926E-17F11BE17161}" type="pres">
      <dgm:prSet presAssocID="{9238F906-E048-4505-9F5B-A32196E2FC1F}" presName="parentText" presStyleLbl="node1" presStyleIdx="1" presStyleCnt="4">
        <dgm:presLayoutVars>
          <dgm:chMax val="0"/>
          <dgm:bulletEnabled val="1"/>
        </dgm:presLayoutVars>
      </dgm:prSet>
      <dgm:spPr/>
    </dgm:pt>
    <dgm:pt modelId="{B3E082CC-EB6F-461D-8373-BC82F353E07C}" type="pres">
      <dgm:prSet presAssocID="{9238F906-E048-4505-9F5B-A32196E2FC1F}" presName="negativeSpace" presStyleCnt="0"/>
      <dgm:spPr/>
    </dgm:pt>
    <dgm:pt modelId="{80A66D7B-8B74-4125-B6B2-CFD6E4AB4516}" type="pres">
      <dgm:prSet presAssocID="{9238F906-E048-4505-9F5B-A32196E2FC1F}" presName="childText" presStyleLbl="conFgAcc1" presStyleIdx="1" presStyleCnt="4">
        <dgm:presLayoutVars>
          <dgm:bulletEnabled val="1"/>
        </dgm:presLayoutVars>
      </dgm:prSet>
      <dgm:spPr/>
    </dgm:pt>
    <dgm:pt modelId="{DBFA3876-AA99-4DE6-BC90-9A2B535C6608}" type="pres">
      <dgm:prSet presAssocID="{BDE5FB14-BF16-4119-AC88-36CBD254F491}" presName="spaceBetweenRectangles" presStyleCnt="0"/>
      <dgm:spPr/>
    </dgm:pt>
    <dgm:pt modelId="{4FD22B92-3674-48A4-8193-15522C148795}" type="pres">
      <dgm:prSet presAssocID="{78CDBDD1-0EBD-4BD7-A28D-BBFCCEA83F8E}" presName="parentLin" presStyleCnt="0"/>
      <dgm:spPr/>
    </dgm:pt>
    <dgm:pt modelId="{6E7A55A0-10AE-4554-BEE1-530B7B6D44DD}" type="pres">
      <dgm:prSet presAssocID="{78CDBDD1-0EBD-4BD7-A28D-BBFCCEA83F8E}" presName="parentLeftMargin" presStyleLbl="node1" presStyleIdx="1" presStyleCnt="4"/>
      <dgm:spPr/>
    </dgm:pt>
    <dgm:pt modelId="{53303967-CA1D-4A3A-B924-DB7C7AC8A253}" type="pres">
      <dgm:prSet presAssocID="{78CDBDD1-0EBD-4BD7-A28D-BBFCCEA83F8E}" presName="parentText" presStyleLbl="node1" presStyleIdx="2" presStyleCnt="4">
        <dgm:presLayoutVars>
          <dgm:chMax val="0"/>
          <dgm:bulletEnabled val="1"/>
        </dgm:presLayoutVars>
      </dgm:prSet>
      <dgm:spPr/>
    </dgm:pt>
    <dgm:pt modelId="{6C6C7AE7-A66B-47FF-8C82-5C1C552AC277}" type="pres">
      <dgm:prSet presAssocID="{78CDBDD1-0EBD-4BD7-A28D-BBFCCEA83F8E}" presName="negativeSpace" presStyleCnt="0"/>
      <dgm:spPr/>
    </dgm:pt>
    <dgm:pt modelId="{DF0B48C2-7CF9-4114-BAA3-6DF1CE15FC46}" type="pres">
      <dgm:prSet presAssocID="{78CDBDD1-0EBD-4BD7-A28D-BBFCCEA83F8E}" presName="childText" presStyleLbl="conFgAcc1" presStyleIdx="2" presStyleCnt="4">
        <dgm:presLayoutVars>
          <dgm:bulletEnabled val="1"/>
        </dgm:presLayoutVars>
      </dgm:prSet>
      <dgm:spPr/>
    </dgm:pt>
    <dgm:pt modelId="{0C5ABF14-57CE-4BD1-93A2-2BC0DFA2E485}" type="pres">
      <dgm:prSet presAssocID="{A2E674CD-E155-4F41-8E96-B65D39908842}" presName="spaceBetweenRectangles" presStyleCnt="0"/>
      <dgm:spPr/>
    </dgm:pt>
    <dgm:pt modelId="{D94E1562-CFA6-407E-A5D4-FE2D03985A27}" type="pres">
      <dgm:prSet presAssocID="{717A53F5-8AC4-4E0A-B4C6-A431D0EF9AAE}" presName="parentLin" presStyleCnt="0"/>
      <dgm:spPr/>
    </dgm:pt>
    <dgm:pt modelId="{F5EF554D-8964-4218-A0C1-A40D2E04FAF2}" type="pres">
      <dgm:prSet presAssocID="{717A53F5-8AC4-4E0A-B4C6-A431D0EF9AAE}" presName="parentLeftMargin" presStyleLbl="node1" presStyleIdx="2" presStyleCnt="4"/>
      <dgm:spPr/>
    </dgm:pt>
    <dgm:pt modelId="{B8E08A05-DDFF-479E-929F-F2F7D2AFB9FB}" type="pres">
      <dgm:prSet presAssocID="{717A53F5-8AC4-4E0A-B4C6-A431D0EF9AAE}" presName="parentText" presStyleLbl="node1" presStyleIdx="3" presStyleCnt="4">
        <dgm:presLayoutVars>
          <dgm:chMax val="0"/>
          <dgm:bulletEnabled val="1"/>
        </dgm:presLayoutVars>
      </dgm:prSet>
      <dgm:spPr/>
    </dgm:pt>
    <dgm:pt modelId="{2003B6D9-340F-467F-9F4D-1AFB2E5D7403}" type="pres">
      <dgm:prSet presAssocID="{717A53F5-8AC4-4E0A-B4C6-A431D0EF9AAE}" presName="negativeSpace" presStyleCnt="0"/>
      <dgm:spPr/>
    </dgm:pt>
    <dgm:pt modelId="{D18DB01E-18A1-4A84-9372-0B79841AECAE}" type="pres">
      <dgm:prSet presAssocID="{717A53F5-8AC4-4E0A-B4C6-A431D0EF9AAE}" presName="childText" presStyleLbl="conFgAcc1" presStyleIdx="3" presStyleCnt="4">
        <dgm:presLayoutVars>
          <dgm:bulletEnabled val="1"/>
        </dgm:presLayoutVars>
      </dgm:prSet>
      <dgm:spPr/>
    </dgm:pt>
  </dgm:ptLst>
  <dgm:cxnLst>
    <dgm:cxn modelId="{A8EEC709-C735-45B0-B37E-ED0FDD989E23}" type="presOf" srcId="{CD847756-59FC-4D66-A1A7-45051915D3EE}" destId="{DF0B48C2-7CF9-4114-BAA3-6DF1CE15FC46}" srcOrd="0" destOrd="0" presId="urn:microsoft.com/office/officeart/2005/8/layout/list1"/>
    <dgm:cxn modelId="{2F27E61B-17EE-4728-B3D1-F533DC3C6C40}" type="presOf" srcId="{0CAD9CFF-10ED-4F77-ABE5-04101EBF0C91}" destId="{80A66D7B-8B74-4125-B6B2-CFD6E4AB4516}" srcOrd="0" destOrd="0" presId="urn:microsoft.com/office/officeart/2005/8/layout/list1"/>
    <dgm:cxn modelId="{3B387B5E-4DBE-41C7-B396-010E602FBEC8}" type="presOf" srcId="{717A53F5-8AC4-4E0A-B4C6-A431D0EF9AAE}" destId="{F5EF554D-8964-4218-A0C1-A40D2E04FAF2}" srcOrd="0" destOrd="0" presId="urn:microsoft.com/office/officeart/2005/8/layout/list1"/>
    <dgm:cxn modelId="{7835E966-D633-4B21-825B-3B10648AFA1A}" type="presOf" srcId="{10927A68-72FF-493F-A013-9427635F0DA5}" destId="{1E5D2822-6850-4811-9B44-8DC5F00CB11D}" srcOrd="0" destOrd="0" presId="urn:microsoft.com/office/officeart/2005/8/layout/list1"/>
    <dgm:cxn modelId="{33F09D68-E65B-45D6-B44B-BFA899104996}" srcId="{4DBC6BC6-F2C3-40B9-99D3-499F77259007}" destId="{717A53F5-8AC4-4E0A-B4C6-A431D0EF9AAE}" srcOrd="3" destOrd="0" parTransId="{7EF9F871-1EF1-48DE-90F5-78EA93829905}" sibTransId="{73D76A91-AA19-48D3-A55B-B9B85B0A947E}"/>
    <dgm:cxn modelId="{20403770-F287-4760-9D9C-319F5F270CBB}" srcId="{9238F906-E048-4505-9F5B-A32196E2FC1F}" destId="{0CAD9CFF-10ED-4F77-ABE5-04101EBF0C91}" srcOrd="0" destOrd="0" parTransId="{161151DB-1955-4C17-91CE-D0605C68F31A}" sibTransId="{BB4B9D71-1305-44D3-AF28-B77AB7AE225E}"/>
    <dgm:cxn modelId="{40A43B84-0EB1-4810-B94D-C580FDE03099}" srcId="{10927A68-72FF-493F-A013-9427635F0DA5}" destId="{23E17296-E9CD-4D18-B6FB-D40CB80E5164}" srcOrd="0" destOrd="0" parTransId="{7699B83F-D266-4094-97D8-6D0B7E5BC897}" sibTransId="{4E75F502-23F8-4B1F-9082-DDE9DFF06460}"/>
    <dgm:cxn modelId="{7B052A87-9D72-4E83-8FA5-9F3E83185B02}" type="presOf" srcId="{717A53F5-8AC4-4E0A-B4C6-A431D0EF9AAE}" destId="{B8E08A05-DDFF-479E-929F-F2F7D2AFB9FB}" srcOrd="1" destOrd="0" presId="urn:microsoft.com/office/officeart/2005/8/layout/list1"/>
    <dgm:cxn modelId="{223F6688-20F3-4272-87F4-AEF8D7E1F105}" type="presOf" srcId="{4DBC6BC6-F2C3-40B9-99D3-499F77259007}" destId="{80ADD5DD-9984-422B-A2FA-3E60F173E07B}" srcOrd="0" destOrd="0" presId="urn:microsoft.com/office/officeart/2005/8/layout/list1"/>
    <dgm:cxn modelId="{0EE765AB-6D1B-49EF-9359-727C441F24F3}" type="presOf" srcId="{D0CC04EC-741D-4662-B062-DD1BB8643AF1}" destId="{D18DB01E-18A1-4A84-9372-0B79841AECAE}" srcOrd="0" destOrd="0" presId="urn:microsoft.com/office/officeart/2005/8/layout/list1"/>
    <dgm:cxn modelId="{C0A03BB8-F937-4355-B566-583750516805}" type="presOf" srcId="{23E17296-E9CD-4D18-B6FB-D40CB80E5164}" destId="{13EEB9FB-3F1E-4F47-B45E-FC256FA3DC8B}" srcOrd="0" destOrd="0" presId="urn:microsoft.com/office/officeart/2005/8/layout/list1"/>
    <dgm:cxn modelId="{AC305CBC-105A-49E6-B145-E56D378834D4}" type="presOf" srcId="{78CDBDD1-0EBD-4BD7-A28D-BBFCCEA83F8E}" destId="{6E7A55A0-10AE-4554-BEE1-530B7B6D44DD}" srcOrd="0" destOrd="0" presId="urn:microsoft.com/office/officeart/2005/8/layout/list1"/>
    <dgm:cxn modelId="{4E0034C6-CA18-4F0F-B336-B20B4485927D}" type="presOf" srcId="{10927A68-72FF-493F-A013-9427635F0DA5}" destId="{A4FA6701-9432-446C-BD1D-533333CB3492}" srcOrd="1" destOrd="0" presId="urn:microsoft.com/office/officeart/2005/8/layout/list1"/>
    <dgm:cxn modelId="{DF31EFCC-7128-49E4-B848-6C43915BA46F}" srcId="{4DBC6BC6-F2C3-40B9-99D3-499F77259007}" destId="{9238F906-E048-4505-9F5B-A32196E2FC1F}" srcOrd="1" destOrd="0" parTransId="{765586E2-37E0-415A-93DF-D0BBBBC890C5}" sibTransId="{BDE5FB14-BF16-4119-AC88-36CBD254F491}"/>
    <dgm:cxn modelId="{24998AD9-446F-458E-B924-99A1F5EEE968}" type="presOf" srcId="{9238F906-E048-4505-9F5B-A32196E2FC1F}" destId="{239C3078-995C-475B-926E-17F11BE17161}" srcOrd="1" destOrd="0" presId="urn:microsoft.com/office/officeart/2005/8/layout/list1"/>
    <dgm:cxn modelId="{6D9306DE-5AF3-41B9-8413-D26EB6E76AD8}" srcId="{717A53F5-8AC4-4E0A-B4C6-A431D0EF9AAE}" destId="{D0CC04EC-741D-4662-B062-DD1BB8643AF1}" srcOrd="0" destOrd="0" parTransId="{CEAAE29C-CB15-4046-AD4B-A6929DE7E43F}" sibTransId="{D40597C2-D045-41B5-AD40-E838EC12B921}"/>
    <dgm:cxn modelId="{D79FF5E2-AEF2-400A-9FB7-D692627DCDF5}" type="presOf" srcId="{9238F906-E048-4505-9F5B-A32196E2FC1F}" destId="{F2389DAB-710C-4704-A093-44B5E6FF3D32}" srcOrd="0" destOrd="0" presId="urn:microsoft.com/office/officeart/2005/8/layout/list1"/>
    <dgm:cxn modelId="{7244DCE3-06ED-4A97-A5FE-331892AEB1BD}" srcId="{78CDBDD1-0EBD-4BD7-A28D-BBFCCEA83F8E}" destId="{CD847756-59FC-4D66-A1A7-45051915D3EE}" srcOrd="0" destOrd="0" parTransId="{2F337159-19C5-4E37-915C-2DB1A9BD7368}" sibTransId="{7F50264A-E53C-43F8-9E78-BE817EB88275}"/>
    <dgm:cxn modelId="{44855FE4-31B3-49E5-A6E7-3DDB42C5DEC3}" srcId="{4DBC6BC6-F2C3-40B9-99D3-499F77259007}" destId="{10927A68-72FF-493F-A013-9427635F0DA5}" srcOrd="0" destOrd="0" parTransId="{446B806D-5144-4414-8F47-0C1E8DFA62B3}" sibTransId="{D18682E5-6131-4526-B03F-A7349EAD3758}"/>
    <dgm:cxn modelId="{34773EF3-3B4A-4FAF-BB3F-F634741BA5BA}" srcId="{4DBC6BC6-F2C3-40B9-99D3-499F77259007}" destId="{78CDBDD1-0EBD-4BD7-A28D-BBFCCEA83F8E}" srcOrd="2" destOrd="0" parTransId="{40A53A44-F33E-421F-8B97-A314E56E3878}" sibTransId="{A2E674CD-E155-4F41-8E96-B65D39908842}"/>
    <dgm:cxn modelId="{7677C8FA-F414-43BA-9E89-13CF00C307A9}" type="presOf" srcId="{78CDBDD1-0EBD-4BD7-A28D-BBFCCEA83F8E}" destId="{53303967-CA1D-4A3A-B924-DB7C7AC8A253}" srcOrd="1" destOrd="0" presId="urn:microsoft.com/office/officeart/2005/8/layout/list1"/>
    <dgm:cxn modelId="{0588E975-B8A4-42B5-A3AC-F862B0B305C6}" type="presParOf" srcId="{80ADD5DD-9984-422B-A2FA-3E60F173E07B}" destId="{13CC1B26-6D10-49F4-9A9A-C15E7961B995}" srcOrd="0" destOrd="0" presId="urn:microsoft.com/office/officeart/2005/8/layout/list1"/>
    <dgm:cxn modelId="{8D82A5BD-8ED9-4487-AB92-3AB7851E2984}" type="presParOf" srcId="{13CC1B26-6D10-49F4-9A9A-C15E7961B995}" destId="{1E5D2822-6850-4811-9B44-8DC5F00CB11D}" srcOrd="0" destOrd="0" presId="urn:microsoft.com/office/officeart/2005/8/layout/list1"/>
    <dgm:cxn modelId="{1205608F-C04B-4259-93A0-F83417912EC2}" type="presParOf" srcId="{13CC1B26-6D10-49F4-9A9A-C15E7961B995}" destId="{A4FA6701-9432-446C-BD1D-533333CB3492}" srcOrd="1" destOrd="0" presId="urn:microsoft.com/office/officeart/2005/8/layout/list1"/>
    <dgm:cxn modelId="{219CBD47-E9F0-468E-9775-27B550CC383E}" type="presParOf" srcId="{80ADD5DD-9984-422B-A2FA-3E60F173E07B}" destId="{D4CB8051-BDAB-4578-9424-A1FCE94F72E1}" srcOrd="1" destOrd="0" presId="urn:microsoft.com/office/officeart/2005/8/layout/list1"/>
    <dgm:cxn modelId="{7533D0C5-6CB2-4C4F-8E19-108813722EBC}" type="presParOf" srcId="{80ADD5DD-9984-422B-A2FA-3E60F173E07B}" destId="{13EEB9FB-3F1E-4F47-B45E-FC256FA3DC8B}" srcOrd="2" destOrd="0" presId="urn:microsoft.com/office/officeart/2005/8/layout/list1"/>
    <dgm:cxn modelId="{07BE2041-1194-4A4F-B69D-FEE9CDE67EB5}" type="presParOf" srcId="{80ADD5DD-9984-422B-A2FA-3E60F173E07B}" destId="{21E57291-645F-4690-AAB2-607884E0319B}" srcOrd="3" destOrd="0" presId="urn:microsoft.com/office/officeart/2005/8/layout/list1"/>
    <dgm:cxn modelId="{3B897B22-ED5E-4749-A6D3-E333D5DD39F1}" type="presParOf" srcId="{80ADD5DD-9984-422B-A2FA-3E60F173E07B}" destId="{4EE812D6-5D05-4802-AA78-0E15E2FD41E6}" srcOrd="4" destOrd="0" presId="urn:microsoft.com/office/officeart/2005/8/layout/list1"/>
    <dgm:cxn modelId="{862930A2-5E97-436F-899E-6386A3879DD2}" type="presParOf" srcId="{4EE812D6-5D05-4802-AA78-0E15E2FD41E6}" destId="{F2389DAB-710C-4704-A093-44B5E6FF3D32}" srcOrd="0" destOrd="0" presId="urn:microsoft.com/office/officeart/2005/8/layout/list1"/>
    <dgm:cxn modelId="{CD74A319-D6A8-422D-B3A7-4AFDC0EB6111}" type="presParOf" srcId="{4EE812D6-5D05-4802-AA78-0E15E2FD41E6}" destId="{239C3078-995C-475B-926E-17F11BE17161}" srcOrd="1" destOrd="0" presId="urn:microsoft.com/office/officeart/2005/8/layout/list1"/>
    <dgm:cxn modelId="{B00E4D94-81A6-4797-A2DB-A0C34E7C2400}" type="presParOf" srcId="{80ADD5DD-9984-422B-A2FA-3E60F173E07B}" destId="{B3E082CC-EB6F-461D-8373-BC82F353E07C}" srcOrd="5" destOrd="0" presId="urn:microsoft.com/office/officeart/2005/8/layout/list1"/>
    <dgm:cxn modelId="{69B5ACCD-DE8A-493E-8B41-838A613C487B}" type="presParOf" srcId="{80ADD5DD-9984-422B-A2FA-3E60F173E07B}" destId="{80A66D7B-8B74-4125-B6B2-CFD6E4AB4516}" srcOrd="6" destOrd="0" presId="urn:microsoft.com/office/officeart/2005/8/layout/list1"/>
    <dgm:cxn modelId="{A316B18D-6F94-4505-AD6A-D58268550DDD}" type="presParOf" srcId="{80ADD5DD-9984-422B-A2FA-3E60F173E07B}" destId="{DBFA3876-AA99-4DE6-BC90-9A2B535C6608}" srcOrd="7" destOrd="0" presId="urn:microsoft.com/office/officeart/2005/8/layout/list1"/>
    <dgm:cxn modelId="{B9C50283-DCAE-43EE-9F6E-4137BC94F513}" type="presParOf" srcId="{80ADD5DD-9984-422B-A2FA-3E60F173E07B}" destId="{4FD22B92-3674-48A4-8193-15522C148795}" srcOrd="8" destOrd="0" presId="urn:microsoft.com/office/officeart/2005/8/layout/list1"/>
    <dgm:cxn modelId="{43CDC4ED-96D6-441A-B17D-F73F8AC06895}" type="presParOf" srcId="{4FD22B92-3674-48A4-8193-15522C148795}" destId="{6E7A55A0-10AE-4554-BEE1-530B7B6D44DD}" srcOrd="0" destOrd="0" presId="urn:microsoft.com/office/officeart/2005/8/layout/list1"/>
    <dgm:cxn modelId="{385E69CD-A648-4F20-9A9F-B09768FCFF1A}" type="presParOf" srcId="{4FD22B92-3674-48A4-8193-15522C148795}" destId="{53303967-CA1D-4A3A-B924-DB7C7AC8A253}" srcOrd="1" destOrd="0" presId="urn:microsoft.com/office/officeart/2005/8/layout/list1"/>
    <dgm:cxn modelId="{D569FB89-DE8B-4D12-970B-9FAB9029FB87}" type="presParOf" srcId="{80ADD5DD-9984-422B-A2FA-3E60F173E07B}" destId="{6C6C7AE7-A66B-47FF-8C82-5C1C552AC277}" srcOrd="9" destOrd="0" presId="urn:microsoft.com/office/officeart/2005/8/layout/list1"/>
    <dgm:cxn modelId="{B8A998F4-F565-48BF-BE04-67758FE81221}" type="presParOf" srcId="{80ADD5DD-9984-422B-A2FA-3E60F173E07B}" destId="{DF0B48C2-7CF9-4114-BAA3-6DF1CE15FC46}" srcOrd="10" destOrd="0" presId="urn:microsoft.com/office/officeart/2005/8/layout/list1"/>
    <dgm:cxn modelId="{E537EFEB-0389-4F6E-BB5E-D1E9D59F6F00}" type="presParOf" srcId="{80ADD5DD-9984-422B-A2FA-3E60F173E07B}" destId="{0C5ABF14-57CE-4BD1-93A2-2BC0DFA2E485}" srcOrd="11" destOrd="0" presId="urn:microsoft.com/office/officeart/2005/8/layout/list1"/>
    <dgm:cxn modelId="{E3C860AB-9F7F-463B-9087-E05D82F41BAD}" type="presParOf" srcId="{80ADD5DD-9984-422B-A2FA-3E60F173E07B}" destId="{D94E1562-CFA6-407E-A5D4-FE2D03985A27}" srcOrd="12" destOrd="0" presId="urn:microsoft.com/office/officeart/2005/8/layout/list1"/>
    <dgm:cxn modelId="{FC25FEAD-1267-443B-9928-DABB465015C2}" type="presParOf" srcId="{D94E1562-CFA6-407E-A5D4-FE2D03985A27}" destId="{F5EF554D-8964-4218-A0C1-A40D2E04FAF2}" srcOrd="0" destOrd="0" presId="urn:microsoft.com/office/officeart/2005/8/layout/list1"/>
    <dgm:cxn modelId="{80C77B17-443E-4C86-9099-2D373A8CC11F}" type="presParOf" srcId="{D94E1562-CFA6-407E-A5D4-FE2D03985A27}" destId="{B8E08A05-DDFF-479E-929F-F2F7D2AFB9FB}" srcOrd="1" destOrd="0" presId="urn:microsoft.com/office/officeart/2005/8/layout/list1"/>
    <dgm:cxn modelId="{21454153-925A-43D4-8DDB-D3933B23B858}" type="presParOf" srcId="{80ADD5DD-9984-422B-A2FA-3E60F173E07B}" destId="{2003B6D9-340F-467F-9F4D-1AFB2E5D7403}" srcOrd="13" destOrd="0" presId="urn:microsoft.com/office/officeart/2005/8/layout/list1"/>
    <dgm:cxn modelId="{01B69E8A-374D-446A-9482-504FC7409CD8}" type="presParOf" srcId="{80ADD5DD-9984-422B-A2FA-3E60F173E07B}" destId="{D18DB01E-18A1-4A84-9372-0B79841AECA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8A42B81-D9AA-47BF-8759-1F7BD904E7AC}" type="doc">
      <dgm:prSet loTypeId="urn:microsoft.com/office/officeart/2005/8/layout/chevron2" loCatId="process" qsTypeId="urn:microsoft.com/office/officeart/2005/8/quickstyle/simple5" qsCatId="simple" csTypeId="urn:microsoft.com/office/officeart/2005/8/colors/accent1_2" csCatId="accent1" phldr="1"/>
      <dgm:spPr/>
      <dgm:t>
        <a:bodyPr/>
        <a:lstStyle/>
        <a:p>
          <a:endParaRPr lang="fr-FR"/>
        </a:p>
      </dgm:t>
    </dgm:pt>
    <dgm:pt modelId="{4A838942-D37A-4D85-9848-75DF8AC07BF2}">
      <dgm:prSet phldrT="[Texte]" phldr="0"/>
      <dgm:spPr/>
      <dgm:t>
        <a:bodyPr/>
        <a:lstStyle/>
        <a:p>
          <a:pPr rtl="0"/>
          <a:r>
            <a:rPr lang="fr-FR" dirty="0">
              <a:latin typeface="Gill Sans MT" panose="020B0502020104020203"/>
            </a:rPr>
            <a:t> Encodage des variables</a:t>
          </a:r>
          <a:endParaRPr lang="fr-FR" dirty="0"/>
        </a:p>
      </dgm:t>
    </dgm:pt>
    <dgm:pt modelId="{F0F75817-B0E2-4CF9-988A-5DE5A293A95F}" type="parTrans" cxnId="{C77A6168-4166-41AE-99DB-6C6DA432E187}">
      <dgm:prSet/>
      <dgm:spPr/>
      <dgm:t>
        <a:bodyPr/>
        <a:lstStyle/>
        <a:p>
          <a:endParaRPr lang="fr-FR"/>
        </a:p>
      </dgm:t>
    </dgm:pt>
    <dgm:pt modelId="{4D38D6DF-7636-4AA5-A6FD-AB9031D1CEFE}" type="sibTrans" cxnId="{C77A6168-4166-41AE-99DB-6C6DA432E187}">
      <dgm:prSet/>
      <dgm:spPr/>
      <dgm:t>
        <a:bodyPr/>
        <a:lstStyle/>
        <a:p>
          <a:endParaRPr lang="fr-FR"/>
        </a:p>
      </dgm:t>
    </dgm:pt>
    <dgm:pt modelId="{0C8135CC-1A18-4907-A9A7-FC9C1D0A731A}">
      <dgm:prSet phldrT="[Texte]" phldr="0"/>
      <dgm:spPr/>
      <dgm:t>
        <a:bodyPr/>
        <a:lstStyle/>
        <a:p>
          <a:pPr rtl="0"/>
          <a:r>
            <a:rPr lang="fr-FR" dirty="0">
              <a:latin typeface="Gill Sans MT" panose="020B0502020104020203"/>
            </a:rPr>
            <a:t> Utilisation de Label </a:t>
          </a:r>
          <a:r>
            <a:rPr lang="fr-FR" dirty="0" err="1">
              <a:latin typeface="Gill Sans MT" panose="020B0502020104020203"/>
            </a:rPr>
            <a:t>encoding</a:t>
          </a:r>
          <a:r>
            <a:rPr lang="fr-FR" dirty="0">
              <a:latin typeface="Gill Sans MT" panose="020B0502020104020203"/>
            </a:rPr>
            <a:t> pour </a:t>
          </a:r>
          <a:r>
            <a:rPr lang="fr-FR" dirty="0"/>
            <a:t>les colonnes qui avaient un comportement ordinal</a:t>
          </a:r>
          <a:endParaRPr lang="fr-FR" dirty="0">
            <a:latin typeface="Gill Sans MT" panose="020B0502020104020203"/>
          </a:endParaRPr>
        </a:p>
      </dgm:t>
    </dgm:pt>
    <dgm:pt modelId="{E3C02A96-E961-4B2A-87AA-867E3F7FAD1A}" type="parTrans" cxnId="{0E511E4D-24BE-42A8-9A12-FCDFA384BEE1}">
      <dgm:prSet/>
      <dgm:spPr/>
      <dgm:t>
        <a:bodyPr/>
        <a:lstStyle/>
        <a:p>
          <a:endParaRPr lang="fr-FR"/>
        </a:p>
      </dgm:t>
    </dgm:pt>
    <dgm:pt modelId="{0D2972E4-80E6-4C78-9C67-27A52ABB965A}" type="sibTrans" cxnId="{0E511E4D-24BE-42A8-9A12-FCDFA384BEE1}">
      <dgm:prSet/>
      <dgm:spPr/>
      <dgm:t>
        <a:bodyPr/>
        <a:lstStyle/>
        <a:p>
          <a:endParaRPr lang="fr-FR"/>
        </a:p>
      </dgm:t>
    </dgm:pt>
    <dgm:pt modelId="{B668A805-7F38-47A7-8F5A-281DDCC873CF}">
      <dgm:prSet phldrT="[Texte]" phldr="0"/>
      <dgm:spPr/>
      <dgm:t>
        <a:bodyPr/>
        <a:lstStyle/>
        <a:p>
          <a:pPr rtl="0"/>
          <a:r>
            <a:rPr lang="fr-FR" dirty="0">
              <a:latin typeface="Gill Sans MT" panose="020B0502020104020203"/>
            </a:rPr>
            <a:t> Standardisation des variables</a:t>
          </a:r>
        </a:p>
      </dgm:t>
    </dgm:pt>
    <dgm:pt modelId="{29B9C30C-580C-4D0B-BFE1-7552ECAC9155}" type="parTrans" cxnId="{3694C0FF-B141-42F7-8AC6-4F3F30245378}">
      <dgm:prSet/>
      <dgm:spPr/>
      <dgm:t>
        <a:bodyPr/>
        <a:lstStyle/>
        <a:p>
          <a:endParaRPr lang="fr-FR"/>
        </a:p>
      </dgm:t>
    </dgm:pt>
    <dgm:pt modelId="{DE8F8D70-09DB-46C7-9BAF-1BAD70896AA5}" type="sibTrans" cxnId="{3694C0FF-B141-42F7-8AC6-4F3F30245378}">
      <dgm:prSet/>
      <dgm:spPr/>
      <dgm:t>
        <a:bodyPr/>
        <a:lstStyle/>
        <a:p>
          <a:endParaRPr lang="fr-FR"/>
        </a:p>
      </dgm:t>
    </dgm:pt>
    <dgm:pt modelId="{8D4AA090-4967-4B8E-9136-6C96B0E55FAB}">
      <dgm:prSet phldrT="[Texte]" phldr="0"/>
      <dgm:spPr/>
      <dgm:t>
        <a:bodyPr/>
        <a:lstStyle/>
        <a:p>
          <a:pPr rtl="0"/>
          <a:r>
            <a:rPr lang="fr-FR" dirty="0">
              <a:latin typeface="Gill Sans MT" panose="020B0502020104020203"/>
            </a:rPr>
            <a:t> Ré-</a:t>
          </a:r>
          <a:r>
            <a:rPr lang="fr-FR" dirty="0" err="1">
              <a:latin typeface="Gill Sans MT" panose="020B0502020104020203"/>
            </a:rPr>
            <a:t>échantillonage</a:t>
          </a:r>
          <a:endParaRPr lang="fr-FR" dirty="0" err="1"/>
        </a:p>
      </dgm:t>
    </dgm:pt>
    <dgm:pt modelId="{304C80D3-4D19-481E-9314-A8A6F8491348}" type="parTrans" cxnId="{C2F993C1-D0A4-43C4-A9E4-ED288DD735B5}">
      <dgm:prSet/>
      <dgm:spPr/>
      <dgm:t>
        <a:bodyPr/>
        <a:lstStyle/>
        <a:p>
          <a:endParaRPr lang="fr-FR"/>
        </a:p>
      </dgm:t>
    </dgm:pt>
    <dgm:pt modelId="{2E764306-D4F7-421C-8CD1-782DBD0E10AE}" type="sibTrans" cxnId="{C2F993C1-D0A4-43C4-A9E4-ED288DD735B5}">
      <dgm:prSet/>
      <dgm:spPr/>
      <dgm:t>
        <a:bodyPr/>
        <a:lstStyle/>
        <a:p>
          <a:endParaRPr lang="fr-FR"/>
        </a:p>
      </dgm:t>
    </dgm:pt>
    <dgm:pt modelId="{A97FDB3A-115B-46C2-AF02-1B7DD99AA63F}">
      <dgm:prSet phldrT="[Texte]" phldr="0"/>
      <dgm:spPr/>
      <dgm:t>
        <a:bodyPr/>
        <a:lstStyle/>
        <a:p>
          <a:pPr rtl="0"/>
          <a:r>
            <a:rPr lang="fr-FR" dirty="0"/>
            <a:t> Sous-échantillonnage</a:t>
          </a:r>
          <a:r>
            <a:rPr lang="fr-FR" dirty="0">
              <a:latin typeface="Gill Sans MT" panose="020B0502020104020203"/>
            </a:rPr>
            <a:t> avec </a:t>
          </a:r>
          <a:r>
            <a:rPr lang="fr-FR" dirty="0" err="1"/>
            <a:t>RandomUnderSampler</a:t>
          </a:r>
        </a:p>
      </dgm:t>
    </dgm:pt>
    <dgm:pt modelId="{7C0DBCE9-AC99-4C1E-B750-11E3E2A7F669}" type="parTrans" cxnId="{BB4213AA-1307-4B4F-9B31-8F2B6DF9047B}">
      <dgm:prSet/>
      <dgm:spPr/>
      <dgm:t>
        <a:bodyPr/>
        <a:lstStyle/>
        <a:p>
          <a:endParaRPr lang="fr-FR"/>
        </a:p>
      </dgm:t>
    </dgm:pt>
    <dgm:pt modelId="{5D0A7E93-C2C5-41BD-9EA2-876B3D5F7D20}" type="sibTrans" cxnId="{BB4213AA-1307-4B4F-9B31-8F2B6DF9047B}">
      <dgm:prSet/>
      <dgm:spPr/>
      <dgm:t>
        <a:bodyPr/>
        <a:lstStyle/>
        <a:p>
          <a:endParaRPr lang="fr-FR"/>
        </a:p>
      </dgm:t>
    </dgm:pt>
    <dgm:pt modelId="{E8ED7B51-0D55-4E9E-93DD-E512942CEBF9}">
      <dgm:prSet phldrT="[Texte]" phldr="0"/>
      <dgm:spPr/>
      <dgm:t>
        <a:bodyPr/>
        <a:lstStyle/>
        <a:p>
          <a:pPr rtl="0"/>
          <a:r>
            <a:rPr lang="fr-FR" dirty="0">
              <a:latin typeface="Gill Sans MT" panose="020B0502020104020203"/>
            </a:rPr>
            <a:t> </a:t>
          </a:r>
          <a:r>
            <a:rPr lang="fr-FR" dirty="0" err="1">
              <a:latin typeface="Gill Sans MT" panose="020B0502020104020203"/>
            </a:rPr>
            <a:t>Sur-échantillonage</a:t>
          </a:r>
          <a:r>
            <a:rPr lang="fr-FR" dirty="0">
              <a:latin typeface="Gill Sans MT" panose="020B0502020104020203"/>
            </a:rPr>
            <a:t> avec SMOTE</a:t>
          </a:r>
          <a:endParaRPr lang="fr-FR" dirty="0"/>
        </a:p>
      </dgm:t>
    </dgm:pt>
    <dgm:pt modelId="{39DF80F6-1DC5-4A7C-8942-62D6FE607EFB}" type="parTrans" cxnId="{D517EEC8-DB02-431D-9C7F-7A179EB93440}">
      <dgm:prSet/>
      <dgm:spPr/>
      <dgm:t>
        <a:bodyPr/>
        <a:lstStyle/>
        <a:p>
          <a:endParaRPr lang="fr-FR"/>
        </a:p>
      </dgm:t>
    </dgm:pt>
    <dgm:pt modelId="{8F413F04-B976-491D-94B9-C10943A51DEA}" type="sibTrans" cxnId="{D517EEC8-DB02-431D-9C7F-7A179EB93440}">
      <dgm:prSet/>
      <dgm:spPr/>
      <dgm:t>
        <a:bodyPr/>
        <a:lstStyle/>
        <a:p>
          <a:endParaRPr lang="fr-FR"/>
        </a:p>
      </dgm:t>
    </dgm:pt>
    <dgm:pt modelId="{DB694A17-47C9-4B92-84B3-ED54862A0B03}">
      <dgm:prSet phldr="0"/>
      <dgm:spPr/>
      <dgm:t>
        <a:bodyPr/>
        <a:lstStyle/>
        <a:p>
          <a:pPr rtl="0"/>
          <a:r>
            <a:rPr lang="fr-FR" dirty="0">
              <a:latin typeface="Gill Sans MT" panose="020B0502020104020203"/>
            </a:rPr>
            <a:t> Utilisation de</a:t>
          </a:r>
          <a:r>
            <a:rPr lang="fr-FR" dirty="0"/>
            <a:t> l'encodage </a:t>
          </a:r>
          <a:r>
            <a:rPr lang="fr-FR" dirty="0" err="1"/>
            <a:t>One-Hot</a:t>
          </a:r>
          <a:r>
            <a:rPr lang="fr-FR" dirty="0"/>
            <a:t> pour </a:t>
          </a:r>
          <a:r>
            <a:rPr lang="fr-FR" dirty="0">
              <a:latin typeface="Gill Sans MT" panose="020B0502020104020203"/>
            </a:rPr>
            <a:t>les autres</a:t>
          </a:r>
          <a:endParaRPr lang="fr-FR" dirty="0"/>
        </a:p>
      </dgm:t>
    </dgm:pt>
    <dgm:pt modelId="{9CA50519-5318-449E-AF9D-567661D503CA}" type="parTrans" cxnId="{5B8E52A0-E773-4502-BABE-BE5731A6B195}">
      <dgm:prSet/>
      <dgm:spPr/>
    </dgm:pt>
    <dgm:pt modelId="{101CFB5E-7B9F-429B-A415-A3E2E0782D1A}" type="sibTrans" cxnId="{5B8E52A0-E773-4502-BABE-BE5731A6B195}">
      <dgm:prSet/>
      <dgm:spPr/>
    </dgm:pt>
    <dgm:pt modelId="{F70A1972-03D1-4C8D-8E0B-80B2A66126CF}">
      <dgm:prSet phldr="0"/>
      <dgm:spPr/>
      <dgm:t>
        <a:bodyPr/>
        <a:lstStyle/>
        <a:p>
          <a:pPr rtl="0"/>
          <a:r>
            <a:rPr lang="fr-FR" dirty="0">
              <a:latin typeface="Gill Sans MT" panose="020B0502020104020203"/>
            </a:rPr>
            <a:t> Technique de mise à l'échelle avec StandardScaler()</a:t>
          </a:r>
          <a:endParaRPr lang="fr-FR" dirty="0"/>
        </a:p>
      </dgm:t>
    </dgm:pt>
    <dgm:pt modelId="{A6EA5FE8-1AF2-4067-86F5-01531715832F}" type="parTrans" cxnId="{BFB73823-7BFE-4F5F-B877-BF88B1203F8C}">
      <dgm:prSet/>
      <dgm:spPr/>
    </dgm:pt>
    <dgm:pt modelId="{4BF20B73-4CDE-4888-8047-EE7E1BFA6082}" type="sibTrans" cxnId="{BFB73823-7BFE-4F5F-B877-BF88B1203F8C}">
      <dgm:prSet/>
      <dgm:spPr/>
    </dgm:pt>
    <dgm:pt modelId="{7A766ECB-D841-4082-B221-75B04A15DECB}" type="pres">
      <dgm:prSet presAssocID="{18A42B81-D9AA-47BF-8759-1F7BD904E7AC}" presName="linearFlow" presStyleCnt="0">
        <dgm:presLayoutVars>
          <dgm:dir/>
          <dgm:animLvl val="lvl"/>
          <dgm:resizeHandles val="exact"/>
        </dgm:presLayoutVars>
      </dgm:prSet>
      <dgm:spPr/>
    </dgm:pt>
    <dgm:pt modelId="{4E559E48-BBF0-4A20-81DC-2C71D87D0B5D}" type="pres">
      <dgm:prSet presAssocID="{4A838942-D37A-4D85-9848-75DF8AC07BF2}" presName="composite" presStyleCnt="0"/>
      <dgm:spPr/>
    </dgm:pt>
    <dgm:pt modelId="{14E22D71-595C-4CBE-8EAA-7F34402162A7}" type="pres">
      <dgm:prSet presAssocID="{4A838942-D37A-4D85-9848-75DF8AC07BF2}" presName="parentText" presStyleLbl="alignNode1" presStyleIdx="0" presStyleCnt="3">
        <dgm:presLayoutVars>
          <dgm:chMax val="1"/>
          <dgm:bulletEnabled val="1"/>
        </dgm:presLayoutVars>
      </dgm:prSet>
      <dgm:spPr/>
    </dgm:pt>
    <dgm:pt modelId="{76805EA7-B22E-4E83-B303-3AD2220C43E5}" type="pres">
      <dgm:prSet presAssocID="{4A838942-D37A-4D85-9848-75DF8AC07BF2}" presName="descendantText" presStyleLbl="alignAcc1" presStyleIdx="0" presStyleCnt="3">
        <dgm:presLayoutVars>
          <dgm:bulletEnabled val="1"/>
        </dgm:presLayoutVars>
      </dgm:prSet>
      <dgm:spPr/>
    </dgm:pt>
    <dgm:pt modelId="{956B5EAD-556C-40D7-A20B-5D92CC7351C2}" type="pres">
      <dgm:prSet presAssocID="{4D38D6DF-7636-4AA5-A6FD-AB9031D1CEFE}" presName="sp" presStyleCnt="0"/>
      <dgm:spPr/>
    </dgm:pt>
    <dgm:pt modelId="{FC3FE51B-09C6-4152-ABB0-965C2E02E8B8}" type="pres">
      <dgm:prSet presAssocID="{B668A805-7F38-47A7-8F5A-281DDCC873CF}" presName="composite" presStyleCnt="0"/>
      <dgm:spPr/>
    </dgm:pt>
    <dgm:pt modelId="{E19A4863-B377-42E8-9809-477D520641F7}" type="pres">
      <dgm:prSet presAssocID="{B668A805-7F38-47A7-8F5A-281DDCC873CF}" presName="parentText" presStyleLbl="alignNode1" presStyleIdx="1" presStyleCnt="3">
        <dgm:presLayoutVars>
          <dgm:chMax val="1"/>
          <dgm:bulletEnabled val="1"/>
        </dgm:presLayoutVars>
      </dgm:prSet>
      <dgm:spPr/>
    </dgm:pt>
    <dgm:pt modelId="{55EB2697-0E07-4735-8E6C-FB127000CF9A}" type="pres">
      <dgm:prSet presAssocID="{B668A805-7F38-47A7-8F5A-281DDCC873CF}" presName="descendantText" presStyleLbl="alignAcc1" presStyleIdx="1" presStyleCnt="3">
        <dgm:presLayoutVars>
          <dgm:bulletEnabled val="1"/>
        </dgm:presLayoutVars>
      </dgm:prSet>
      <dgm:spPr/>
    </dgm:pt>
    <dgm:pt modelId="{CB067356-8506-4574-AC14-B90067891649}" type="pres">
      <dgm:prSet presAssocID="{DE8F8D70-09DB-46C7-9BAF-1BAD70896AA5}" presName="sp" presStyleCnt="0"/>
      <dgm:spPr/>
    </dgm:pt>
    <dgm:pt modelId="{C7FC8C66-6F43-4D89-9756-E3CEF697211E}" type="pres">
      <dgm:prSet presAssocID="{8D4AA090-4967-4B8E-9136-6C96B0E55FAB}" presName="composite" presStyleCnt="0"/>
      <dgm:spPr/>
    </dgm:pt>
    <dgm:pt modelId="{810FDB90-00E0-4148-B450-C0D140BAB499}" type="pres">
      <dgm:prSet presAssocID="{8D4AA090-4967-4B8E-9136-6C96B0E55FAB}" presName="parentText" presStyleLbl="alignNode1" presStyleIdx="2" presStyleCnt="3">
        <dgm:presLayoutVars>
          <dgm:chMax val="1"/>
          <dgm:bulletEnabled val="1"/>
        </dgm:presLayoutVars>
      </dgm:prSet>
      <dgm:spPr/>
    </dgm:pt>
    <dgm:pt modelId="{6D30CD25-33FC-4595-8162-3B94A5943350}" type="pres">
      <dgm:prSet presAssocID="{8D4AA090-4967-4B8E-9136-6C96B0E55FAB}" presName="descendantText" presStyleLbl="alignAcc1" presStyleIdx="2" presStyleCnt="3">
        <dgm:presLayoutVars>
          <dgm:bulletEnabled val="1"/>
        </dgm:presLayoutVars>
      </dgm:prSet>
      <dgm:spPr/>
    </dgm:pt>
  </dgm:ptLst>
  <dgm:cxnLst>
    <dgm:cxn modelId="{BFB73823-7BFE-4F5F-B877-BF88B1203F8C}" srcId="{B668A805-7F38-47A7-8F5A-281DDCC873CF}" destId="{F70A1972-03D1-4C8D-8E0B-80B2A66126CF}" srcOrd="0" destOrd="0" parTransId="{A6EA5FE8-1AF2-4067-86F5-01531715832F}" sibTransId="{4BF20B73-4CDE-4888-8047-EE7E1BFA6082}"/>
    <dgm:cxn modelId="{DFA2A52E-AC01-4FB3-BA17-BF98667DCA82}" type="presOf" srcId="{E8ED7B51-0D55-4E9E-93DD-E512942CEBF9}" destId="{6D30CD25-33FC-4595-8162-3B94A5943350}" srcOrd="0" destOrd="1" presId="urn:microsoft.com/office/officeart/2005/8/layout/chevron2"/>
    <dgm:cxn modelId="{2CC7C42E-D341-4849-81A8-4052CEAC0D07}" type="presOf" srcId="{B668A805-7F38-47A7-8F5A-281DDCC873CF}" destId="{E19A4863-B377-42E8-9809-477D520641F7}" srcOrd="0" destOrd="0" presId="urn:microsoft.com/office/officeart/2005/8/layout/chevron2"/>
    <dgm:cxn modelId="{C77A6168-4166-41AE-99DB-6C6DA432E187}" srcId="{18A42B81-D9AA-47BF-8759-1F7BD904E7AC}" destId="{4A838942-D37A-4D85-9848-75DF8AC07BF2}" srcOrd="0" destOrd="0" parTransId="{F0F75817-B0E2-4CF9-988A-5DE5A293A95F}" sibTransId="{4D38D6DF-7636-4AA5-A6FD-AB9031D1CEFE}"/>
    <dgm:cxn modelId="{0E511E4D-24BE-42A8-9A12-FCDFA384BEE1}" srcId="{4A838942-D37A-4D85-9848-75DF8AC07BF2}" destId="{0C8135CC-1A18-4907-A9A7-FC9C1D0A731A}" srcOrd="0" destOrd="0" parTransId="{E3C02A96-E961-4B2A-87AA-867E3F7FAD1A}" sibTransId="{0D2972E4-80E6-4C78-9C67-27A52ABB965A}"/>
    <dgm:cxn modelId="{7BC7014F-8511-4DA3-9BA6-6BEEBBF132E2}" type="presOf" srcId="{F70A1972-03D1-4C8D-8E0B-80B2A66126CF}" destId="{55EB2697-0E07-4735-8E6C-FB127000CF9A}" srcOrd="0" destOrd="0" presId="urn:microsoft.com/office/officeart/2005/8/layout/chevron2"/>
    <dgm:cxn modelId="{B9294A58-055B-42B0-8AB6-C75291E6AD86}" type="presOf" srcId="{A97FDB3A-115B-46C2-AF02-1B7DD99AA63F}" destId="{6D30CD25-33FC-4595-8162-3B94A5943350}" srcOrd="0" destOrd="0" presId="urn:microsoft.com/office/officeart/2005/8/layout/chevron2"/>
    <dgm:cxn modelId="{D7086F5A-9401-4B27-8680-122A75E7EEB0}" type="presOf" srcId="{DB694A17-47C9-4B92-84B3-ED54862A0B03}" destId="{76805EA7-B22E-4E83-B303-3AD2220C43E5}" srcOrd="0" destOrd="1" presId="urn:microsoft.com/office/officeart/2005/8/layout/chevron2"/>
    <dgm:cxn modelId="{3B969081-A63D-4E35-BC37-09DDA18811CA}" type="presOf" srcId="{18A42B81-D9AA-47BF-8759-1F7BD904E7AC}" destId="{7A766ECB-D841-4082-B221-75B04A15DECB}" srcOrd="0" destOrd="0" presId="urn:microsoft.com/office/officeart/2005/8/layout/chevron2"/>
    <dgm:cxn modelId="{5B8E52A0-E773-4502-BABE-BE5731A6B195}" srcId="{4A838942-D37A-4D85-9848-75DF8AC07BF2}" destId="{DB694A17-47C9-4B92-84B3-ED54862A0B03}" srcOrd="1" destOrd="0" parTransId="{9CA50519-5318-449E-AF9D-567661D503CA}" sibTransId="{101CFB5E-7B9F-429B-A415-A3E2E0782D1A}"/>
    <dgm:cxn modelId="{BB4213AA-1307-4B4F-9B31-8F2B6DF9047B}" srcId="{8D4AA090-4967-4B8E-9136-6C96B0E55FAB}" destId="{A97FDB3A-115B-46C2-AF02-1B7DD99AA63F}" srcOrd="0" destOrd="0" parTransId="{7C0DBCE9-AC99-4C1E-B750-11E3E2A7F669}" sibTransId="{5D0A7E93-C2C5-41BD-9EA2-876B3D5F7D20}"/>
    <dgm:cxn modelId="{D9AF56B9-28CF-4216-861E-242425AC0771}" type="presOf" srcId="{8D4AA090-4967-4B8E-9136-6C96B0E55FAB}" destId="{810FDB90-00E0-4148-B450-C0D140BAB499}" srcOrd="0" destOrd="0" presId="urn:microsoft.com/office/officeart/2005/8/layout/chevron2"/>
    <dgm:cxn modelId="{C2F993C1-D0A4-43C4-A9E4-ED288DD735B5}" srcId="{18A42B81-D9AA-47BF-8759-1F7BD904E7AC}" destId="{8D4AA090-4967-4B8E-9136-6C96B0E55FAB}" srcOrd="2" destOrd="0" parTransId="{304C80D3-4D19-481E-9314-A8A6F8491348}" sibTransId="{2E764306-D4F7-421C-8CD1-782DBD0E10AE}"/>
    <dgm:cxn modelId="{C266C4C5-C76C-43F8-9B02-7BF90518327C}" type="presOf" srcId="{0C8135CC-1A18-4907-A9A7-FC9C1D0A731A}" destId="{76805EA7-B22E-4E83-B303-3AD2220C43E5}" srcOrd="0" destOrd="0" presId="urn:microsoft.com/office/officeart/2005/8/layout/chevron2"/>
    <dgm:cxn modelId="{D517EEC8-DB02-431D-9C7F-7A179EB93440}" srcId="{8D4AA090-4967-4B8E-9136-6C96B0E55FAB}" destId="{E8ED7B51-0D55-4E9E-93DD-E512942CEBF9}" srcOrd="1" destOrd="0" parTransId="{39DF80F6-1DC5-4A7C-8942-62D6FE607EFB}" sibTransId="{8F413F04-B976-491D-94B9-C10943A51DEA}"/>
    <dgm:cxn modelId="{540F96D5-204E-4570-84EF-1C2ACADCBC47}" type="presOf" srcId="{4A838942-D37A-4D85-9848-75DF8AC07BF2}" destId="{14E22D71-595C-4CBE-8EAA-7F34402162A7}" srcOrd="0" destOrd="0" presId="urn:microsoft.com/office/officeart/2005/8/layout/chevron2"/>
    <dgm:cxn modelId="{3694C0FF-B141-42F7-8AC6-4F3F30245378}" srcId="{18A42B81-D9AA-47BF-8759-1F7BD904E7AC}" destId="{B668A805-7F38-47A7-8F5A-281DDCC873CF}" srcOrd="1" destOrd="0" parTransId="{29B9C30C-580C-4D0B-BFE1-7552ECAC9155}" sibTransId="{DE8F8D70-09DB-46C7-9BAF-1BAD70896AA5}"/>
    <dgm:cxn modelId="{BFF7B420-6188-4307-8199-F60AC694F0E3}" type="presParOf" srcId="{7A766ECB-D841-4082-B221-75B04A15DECB}" destId="{4E559E48-BBF0-4A20-81DC-2C71D87D0B5D}" srcOrd="0" destOrd="0" presId="urn:microsoft.com/office/officeart/2005/8/layout/chevron2"/>
    <dgm:cxn modelId="{71738E96-A4DA-4AC0-B881-9FDD48515991}" type="presParOf" srcId="{4E559E48-BBF0-4A20-81DC-2C71D87D0B5D}" destId="{14E22D71-595C-4CBE-8EAA-7F34402162A7}" srcOrd="0" destOrd="0" presId="urn:microsoft.com/office/officeart/2005/8/layout/chevron2"/>
    <dgm:cxn modelId="{8D8E89CB-7D26-4D19-B922-4A5929D7D1CD}" type="presParOf" srcId="{4E559E48-BBF0-4A20-81DC-2C71D87D0B5D}" destId="{76805EA7-B22E-4E83-B303-3AD2220C43E5}" srcOrd="1" destOrd="0" presId="urn:microsoft.com/office/officeart/2005/8/layout/chevron2"/>
    <dgm:cxn modelId="{38D5CCE3-47ED-402F-A076-32A72CD833BE}" type="presParOf" srcId="{7A766ECB-D841-4082-B221-75B04A15DECB}" destId="{956B5EAD-556C-40D7-A20B-5D92CC7351C2}" srcOrd="1" destOrd="0" presId="urn:microsoft.com/office/officeart/2005/8/layout/chevron2"/>
    <dgm:cxn modelId="{898083B6-DE41-4714-AC4D-4D64D2DB7132}" type="presParOf" srcId="{7A766ECB-D841-4082-B221-75B04A15DECB}" destId="{FC3FE51B-09C6-4152-ABB0-965C2E02E8B8}" srcOrd="2" destOrd="0" presId="urn:microsoft.com/office/officeart/2005/8/layout/chevron2"/>
    <dgm:cxn modelId="{939E22A5-A0BA-4BA9-B845-E65191A3664A}" type="presParOf" srcId="{FC3FE51B-09C6-4152-ABB0-965C2E02E8B8}" destId="{E19A4863-B377-42E8-9809-477D520641F7}" srcOrd="0" destOrd="0" presId="urn:microsoft.com/office/officeart/2005/8/layout/chevron2"/>
    <dgm:cxn modelId="{D2E7EB4D-603F-4526-BF1A-32005FB172A9}" type="presParOf" srcId="{FC3FE51B-09C6-4152-ABB0-965C2E02E8B8}" destId="{55EB2697-0E07-4735-8E6C-FB127000CF9A}" srcOrd="1" destOrd="0" presId="urn:microsoft.com/office/officeart/2005/8/layout/chevron2"/>
    <dgm:cxn modelId="{F360551A-F468-4075-8A06-D0118F42D2FB}" type="presParOf" srcId="{7A766ECB-D841-4082-B221-75B04A15DECB}" destId="{CB067356-8506-4574-AC14-B90067891649}" srcOrd="3" destOrd="0" presId="urn:microsoft.com/office/officeart/2005/8/layout/chevron2"/>
    <dgm:cxn modelId="{44E2D244-659A-4B37-8506-CE30FE2A2259}" type="presParOf" srcId="{7A766ECB-D841-4082-B221-75B04A15DECB}" destId="{C7FC8C66-6F43-4D89-9756-E3CEF697211E}" srcOrd="4" destOrd="0" presId="urn:microsoft.com/office/officeart/2005/8/layout/chevron2"/>
    <dgm:cxn modelId="{C91C8310-6E65-4A17-975C-4F30679BAC53}" type="presParOf" srcId="{C7FC8C66-6F43-4D89-9756-E3CEF697211E}" destId="{810FDB90-00E0-4148-B450-C0D140BAB499}" srcOrd="0" destOrd="0" presId="urn:microsoft.com/office/officeart/2005/8/layout/chevron2"/>
    <dgm:cxn modelId="{BFF7689E-A7AE-4C46-BEA8-73970E4C4255}" type="presParOf" srcId="{C7FC8C66-6F43-4D89-9756-E3CEF697211E}" destId="{6D30CD25-33FC-4595-8162-3B94A594335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70A73-E162-4D78-B830-94FBC4FFE661}">
      <dsp:nvSpPr>
        <dsp:cNvPr id="0" name=""/>
        <dsp:cNvSpPr/>
      </dsp:nvSpPr>
      <dsp:spPr>
        <a:xfrm>
          <a:off x="0" y="196351"/>
          <a:ext cx="5557024" cy="375637"/>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287" tIns="187452" rIns="431287" bIns="64008" numCol="1" spcCol="1270" anchor="t" anchorCtr="0">
          <a:noAutofit/>
        </a:bodyPr>
        <a:lstStyle/>
        <a:p>
          <a:pPr marL="57150" lvl="1" indent="-57150" algn="l" defTabSz="400050">
            <a:lnSpc>
              <a:spcPct val="90000"/>
            </a:lnSpc>
            <a:spcBef>
              <a:spcPct val="0"/>
            </a:spcBef>
            <a:spcAft>
              <a:spcPct val="15000"/>
            </a:spcAft>
            <a:buChar char="•"/>
          </a:pPr>
          <a:r>
            <a:rPr lang="fr-FR" sz="900" kern="1200" dirty="0"/>
            <a:t>A) Problématique </a:t>
          </a:r>
          <a:endParaRPr lang="en-US" sz="900" kern="1200" dirty="0"/>
        </a:p>
      </dsp:txBody>
      <dsp:txXfrm>
        <a:off x="0" y="196351"/>
        <a:ext cx="5557024" cy="375637"/>
      </dsp:txXfrm>
    </dsp:sp>
    <dsp:sp modelId="{CB9ED931-6633-421A-BA1D-3359E724AB3A}">
      <dsp:nvSpPr>
        <dsp:cNvPr id="0" name=""/>
        <dsp:cNvSpPr/>
      </dsp:nvSpPr>
      <dsp:spPr>
        <a:xfrm>
          <a:off x="277851" y="63511"/>
          <a:ext cx="3889916" cy="2656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030" tIns="0" rIns="147030" bIns="0" numCol="1" spcCol="1270" anchor="ctr" anchorCtr="0">
          <a:noAutofit/>
        </a:bodyPr>
        <a:lstStyle/>
        <a:p>
          <a:pPr marL="0" lvl="0" indent="0" algn="l" defTabSz="400050" rtl="0">
            <a:lnSpc>
              <a:spcPct val="90000"/>
            </a:lnSpc>
            <a:spcBef>
              <a:spcPct val="0"/>
            </a:spcBef>
            <a:spcAft>
              <a:spcPct val="35000"/>
            </a:spcAft>
            <a:buNone/>
          </a:pPr>
          <a:r>
            <a:rPr lang="fr-FR" sz="900" kern="1200" dirty="0"/>
            <a:t>1) Missions</a:t>
          </a:r>
          <a:endParaRPr lang="en-US" sz="900" kern="1200" dirty="0"/>
        </a:p>
      </dsp:txBody>
      <dsp:txXfrm>
        <a:off x="290820" y="76480"/>
        <a:ext cx="3863978" cy="239742"/>
      </dsp:txXfrm>
    </dsp:sp>
    <dsp:sp modelId="{B9F60CD3-BA4E-4AD2-803F-733D6EF9887D}">
      <dsp:nvSpPr>
        <dsp:cNvPr id="0" name=""/>
        <dsp:cNvSpPr/>
      </dsp:nvSpPr>
      <dsp:spPr>
        <a:xfrm>
          <a:off x="0" y="753429"/>
          <a:ext cx="5557024" cy="65205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287" tIns="187452" rIns="431287" bIns="64008" numCol="1" spcCol="1270" anchor="t" anchorCtr="0">
          <a:noAutofit/>
        </a:bodyPr>
        <a:lstStyle/>
        <a:p>
          <a:pPr marL="57150" lvl="1" indent="-57150" algn="l" defTabSz="400050" rtl="0">
            <a:lnSpc>
              <a:spcPct val="90000"/>
            </a:lnSpc>
            <a:spcBef>
              <a:spcPct val="0"/>
            </a:spcBef>
            <a:spcAft>
              <a:spcPct val="15000"/>
            </a:spcAft>
            <a:buChar char="•"/>
          </a:pPr>
          <a:r>
            <a:rPr lang="fr-FR" sz="900" kern="1200" dirty="0">
              <a:latin typeface="Gill Sans MT" panose="020B0502020104020203"/>
            </a:rPr>
            <a:t>A) Présentation du jeu de données</a:t>
          </a:r>
        </a:p>
        <a:p>
          <a:pPr marL="57150" lvl="1" indent="-57150" algn="l" defTabSz="400050">
            <a:lnSpc>
              <a:spcPct val="90000"/>
            </a:lnSpc>
            <a:spcBef>
              <a:spcPct val="0"/>
            </a:spcBef>
            <a:spcAft>
              <a:spcPct val="15000"/>
            </a:spcAft>
            <a:buChar char="•"/>
          </a:pPr>
          <a:r>
            <a:rPr lang="fr-FR" sz="900" kern="1200" dirty="0">
              <a:latin typeface="Gill Sans MT" panose="020B0502020104020203"/>
            </a:rPr>
            <a:t>B</a:t>
          </a:r>
          <a:r>
            <a:rPr lang="fr-FR" sz="900" kern="1200" dirty="0"/>
            <a:t>) Traitement des variables</a:t>
          </a:r>
          <a:endParaRPr lang="en-US" sz="900" kern="1200" dirty="0"/>
        </a:p>
        <a:p>
          <a:pPr marL="57150" lvl="1" indent="-57150" algn="l" defTabSz="400050">
            <a:lnSpc>
              <a:spcPct val="90000"/>
            </a:lnSpc>
            <a:spcBef>
              <a:spcPct val="0"/>
            </a:spcBef>
            <a:spcAft>
              <a:spcPct val="15000"/>
            </a:spcAft>
            <a:buChar char="•"/>
          </a:pPr>
          <a:r>
            <a:rPr lang="fr-FR" sz="900" kern="1200" dirty="0">
              <a:latin typeface="Gill Sans MT" panose="020B0502020104020203"/>
            </a:rPr>
            <a:t>C</a:t>
          </a:r>
          <a:r>
            <a:rPr lang="fr-FR" sz="900" kern="1200" dirty="0"/>
            <a:t>) Traitement des </a:t>
          </a:r>
          <a:r>
            <a:rPr lang="fr-FR" sz="900" kern="1200" dirty="0" err="1">
              <a:latin typeface="Gill Sans MT" panose="020B0502020104020203"/>
            </a:rPr>
            <a:t>outliers</a:t>
          </a:r>
          <a:endParaRPr lang="en-US" sz="900" kern="1200" dirty="0" err="1"/>
        </a:p>
      </dsp:txBody>
      <dsp:txXfrm>
        <a:off x="0" y="753429"/>
        <a:ext cx="5557024" cy="652050"/>
      </dsp:txXfrm>
    </dsp:sp>
    <dsp:sp modelId="{B6BD003C-049F-4E77-90C5-CEE686DAA728}">
      <dsp:nvSpPr>
        <dsp:cNvPr id="0" name=""/>
        <dsp:cNvSpPr/>
      </dsp:nvSpPr>
      <dsp:spPr>
        <a:xfrm>
          <a:off x="277851" y="620589"/>
          <a:ext cx="3889916" cy="2656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030" tIns="0" rIns="147030" bIns="0" numCol="1" spcCol="1270" anchor="ctr" anchorCtr="0">
          <a:noAutofit/>
        </a:bodyPr>
        <a:lstStyle/>
        <a:p>
          <a:pPr marL="0" lvl="0" indent="0" algn="l" defTabSz="400050">
            <a:lnSpc>
              <a:spcPct val="90000"/>
            </a:lnSpc>
            <a:spcBef>
              <a:spcPct val="0"/>
            </a:spcBef>
            <a:spcAft>
              <a:spcPct val="35000"/>
            </a:spcAft>
            <a:buNone/>
          </a:pPr>
          <a:r>
            <a:rPr lang="fr-FR" sz="900" kern="1200" dirty="0"/>
            <a:t>2) Nettoyage  du jeu de données</a:t>
          </a:r>
          <a:endParaRPr lang="en-US" sz="900" kern="1200" dirty="0"/>
        </a:p>
      </dsp:txBody>
      <dsp:txXfrm>
        <a:off x="290820" y="633558"/>
        <a:ext cx="3863978" cy="239742"/>
      </dsp:txXfrm>
    </dsp:sp>
    <dsp:sp modelId="{24F21D10-6201-4648-B4BF-650902040172}">
      <dsp:nvSpPr>
        <dsp:cNvPr id="0" name=""/>
        <dsp:cNvSpPr/>
      </dsp:nvSpPr>
      <dsp:spPr>
        <a:xfrm>
          <a:off x="0" y="1586919"/>
          <a:ext cx="5557024" cy="5103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287" tIns="187452" rIns="431287" bIns="64008" numCol="1" spcCol="1270" anchor="t" anchorCtr="0">
          <a:noAutofit/>
        </a:bodyPr>
        <a:lstStyle/>
        <a:p>
          <a:pPr marL="57150" lvl="1" indent="-57150" algn="l" defTabSz="400050" rtl="0">
            <a:lnSpc>
              <a:spcPct val="90000"/>
            </a:lnSpc>
            <a:spcBef>
              <a:spcPct val="0"/>
            </a:spcBef>
            <a:spcAft>
              <a:spcPct val="15000"/>
            </a:spcAft>
            <a:buChar char="•"/>
          </a:pPr>
          <a:r>
            <a:rPr lang="fr-FR" sz="900" kern="1200" dirty="0"/>
            <a:t>A) </a:t>
          </a:r>
          <a:r>
            <a:rPr lang="fr-FR" sz="900" kern="1200" dirty="0">
              <a:latin typeface="Gill Sans MT" panose="020B0502020104020203"/>
            </a:rPr>
            <a:t>Analyse univariée</a:t>
          </a:r>
          <a:endParaRPr lang="en-US" sz="900" kern="1200" dirty="0"/>
        </a:p>
        <a:p>
          <a:pPr marL="57150" lvl="1" indent="-57150" algn="l" defTabSz="400050" rtl="0">
            <a:lnSpc>
              <a:spcPct val="90000"/>
            </a:lnSpc>
            <a:spcBef>
              <a:spcPct val="0"/>
            </a:spcBef>
            <a:spcAft>
              <a:spcPct val="15000"/>
            </a:spcAft>
            <a:buChar char="•"/>
          </a:pPr>
          <a:r>
            <a:rPr lang="fr-FR" sz="900" kern="1200" dirty="0"/>
            <a:t>B) </a:t>
          </a:r>
          <a:r>
            <a:rPr lang="fr-FR" sz="900" kern="1200" dirty="0">
              <a:latin typeface="Gill Sans MT" panose="020B0502020104020203"/>
            </a:rPr>
            <a:t>Analyse bivariée</a:t>
          </a:r>
          <a:endParaRPr lang="en-US" sz="900" kern="1200" dirty="0"/>
        </a:p>
      </dsp:txBody>
      <dsp:txXfrm>
        <a:off x="0" y="1586919"/>
        <a:ext cx="5557024" cy="510300"/>
      </dsp:txXfrm>
    </dsp:sp>
    <dsp:sp modelId="{66BC3154-A8F7-45D3-B163-B4E887306E87}">
      <dsp:nvSpPr>
        <dsp:cNvPr id="0" name=""/>
        <dsp:cNvSpPr/>
      </dsp:nvSpPr>
      <dsp:spPr>
        <a:xfrm>
          <a:off x="277851" y="1454079"/>
          <a:ext cx="3889916" cy="2656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030" tIns="0" rIns="147030" bIns="0" numCol="1" spcCol="1270" anchor="ctr" anchorCtr="0">
          <a:noAutofit/>
        </a:bodyPr>
        <a:lstStyle/>
        <a:p>
          <a:pPr marL="0" lvl="0" indent="0" algn="l" defTabSz="400050" rtl="0">
            <a:lnSpc>
              <a:spcPct val="90000"/>
            </a:lnSpc>
            <a:spcBef>
              <a:spcPct val="0"/>
            </a:spcBef>
            <a:spcAft>
              <a:spcPct val="35000"/>
            </a:spcAft>
            <a:buNone/>
          </a:pPr>
          <a:r>
            <a:rPr lang="fr-FR" sz="900" kern="1200" dirty="0"/>
            <a:t>3) Analyse des données</a:t>
          </a:r>
          <a:r>
            <a:rPr lang="fr-FR" sz="900" kern="1200" dirty="0">
              <a:latin typeface="Gill Sans MT" panose="020B0502020104020203"/>
            </a:rPr>
            <a:t> </a:t>
          </a:r>
          <a:endParaRPr lang="en-US" sz="900" kern="1200" dirty="0"/>
        </a:p>
      </dsp:txBody>
      <dsp:txXfrm>
        <a:off x="290820" y="1467048"/>
        <a:ext cx="3863978" cy="239742"/>
      </dsp:txXfrm>
    </dsp:sp>
    <dsp:sp modelId="{79C3BFD3-74A6-406D-9408-C9171DEDAF94}">
      <dsp:nvSpPr>
        <dsp:cNvPr id="0" name=""/>
        <dsp:cNvSpPr/>
      </dsp:nvSpPr>
      <dsp:spPr>
        <a:xfrm>
          <a:off x="0" y="2278659"/>
          <a:ext cx="5557024" cy="5103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287" tIns="187452" rIns="431287" bIns="64008" numCol="1" spcCol="1270" anchor="t" anchorCtr="0">
          <a:noAutofit/>
        </a:bodyPr>
        <a:lstStyle/>
        <a:p>
          <a:pPr marL="57150" lvl="1" indent="-57150" algn="l" defTabSz="400050" rtl="0">
            <a:lnSpc>
              <a:spcPct val="90000"/>
            </a:lnSpc>
            <a:spcBef>
              <a:spcPct val="0"/>
            </a:spcBef>
            <a:spcAft>
              <a:spcPct val="15000"/>
            </a:spcAft>
            <a:buChar char="•"/>
          </a:pPr>
          <a:r>
            <a:rPr lang="fr-FR" sz="900" kern="1200" dirty="0"/>
            <a:t>A)</a:t>
          </a:r>
          <a:r>
            <a:rPr lang="fr-FR" sz="900" kern="1200" dirty="0">
              <a:latin typeface="Gill Sans MT" panose="020B0502020104020203"/>
            </a:rPr>
            <a:t>Création de nouvelles variables</a:t>
          </a:r>
          <a:endParaRPr lang="en-US" sz="900" kern="1200" dirty="0"/>
        </a:p>
        <a:p>
          <a:pPr marL="57150" lvl="1" indent="-57150" algn="l" defTabSz="400050" rtl="0">
            <a:lnSpc>
              <a:spcPct val="90000"/>
            </a:lnSpc>
            <a:spcBef>
              <a:spcPct val="0"/>
            </a:spcBef>
            <a:spcAft>
              <a:spcPct val="15000"/>
            </a:spcAft>
            <a:buChar char="•"/>
          </a:pPr>
          <a:r>
            <a:rPr lang="fr-FR" sz="900" kern="1200" dirty="0"/>
            <a:t>B) </a:t>
          </a:r>
          <a:r>
            <a:rPr lang="fr-FR" sz="900" kern="1200" dirty="0">
              <a:latin typeface="Gill Sans MT" panose="020B0502020104020203"/>
            </a:rPr>
            <a:t>Preprocessing des variables</a:t>
          </a:r>
          <a:endParaRPr lang="fr-FR" sz="900" kern="1200" dirty="0"/>
        </a:p>
      </dsp:txBody>
      <dsp:txXfrm>
        <a:off x="0" y="2278659"/>
        <a:ext cx="5557024" cy="510300"/>
      </dsp:txXfrm>
    </dsp:sp>
    <dsp:sp modelId="{4A5CCF34-1893-48A4-B1A4-EE5D5A3CFD7F}">
      <dsp:nvSpPr>
        <dsp:cNvPr id="0" name=""/>
        <dsp:cNvSpPr/>
      </dsp:nvSpPr>
      <dsp:spPr>
        <a:xfrm>
          <a:off x="277851" y="2145819"/>
          <a:ext cx="3889916" cy="2656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030" tIns="0" rIns="147030" bIns="0" numCol="1" spcCol="1270" anchor="ctr" anchorCtr="0">
          <a:noAutofit/>
        </a:bodyPr>
        <a:lstStyle/>
        <a:p>
          <a:pPr marL="0" lvl="0" indent="0" algn="l" defTabSz="400050" rtl="0">
            <a:lnSpc>
              <a:spcPct val="90000"/>
            </a:lnSpc>
            <a:spcBef>
              <a:spcPct val="0"/>
            </a:spcBef>
            <a:spcAft>
              <a:spcPct val="35000"/>
            </a:spcAft>
            <a:buNone/>
          </a:pPr>
          <a:r>
            <a:rPr lang="fr-FR" sz="900" kern="1200" dirty="0"/>
            <a:t>4) </a:t>
          </a:r>
          <a:r>
            <a:rPr lang="fr-FR" sz="900" kern="1200" dirty="0">
              <a:latin typeface="Gill Sans MT" panose="020B0502020104020203"/>
            </a:rPr>
            <a:t>Ingénierie et sélection des variables </a:t>
          </a:r>
          <a:r>
            <a:rPr lang="fr-FR" sz="900" kern="1200" dirty="0" err="1">
              <a:latin typeface="Gill Sans MT" panose="020B0502020104020203"/>
            </a:rPr>
            <a:t>prédictrices</a:t>
          </a:r>
          <a:endParaRPr lang="en-US" sz="900" kern="1200" dirty="0" err="1"/>
        </a:p>
      </dsp:txBody>
      <dsp:txXfrm>
        <a:off x="290820" y="2158788"/>
        <a:ext cx="3863978" cy="239742"/>
      </dsp:txXfrm>
    </dsp:sp>
    <dsp:sp modelId="{081E2436-BE0B-4FAF-B4A9-57757590A3B3}">
      <dsp:nvSpPr>
        <dsp:cNvPr id="0" name=""/>
        <dsp:cNvSpPr/>
      </dsp:nvSpPr>
      <dsp:spPr>
        <a:xfrm>
          <a:off x="0" y="2970399"/>
          <a:ext cx="5557024" cy="65205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287" tIns="187452" rIns="431287" bIns="64008" numCol="1" spcCol="1270" anchor="t" anchorCtr="0">
          <a:noAutofit/>
        </a:bodyPr>
        <a:lstStyle/>
        <a:p>
          <a:pPr marL="57150" lvl="1" indent="-57150" algn="l" defTabSz="400050" rtl="0">
            <a:lnSpc>
              <a:spcPct val="90000"/>
            </a:lnSpc>
            <a:spcBef>
              <a:spcPct val="0"/>
            </a:spcBef>
            <a:spcAft>
              <a:spcPct val="15000"/>
            </a:spcAft>
            <a:buChar char="•"/>
          </a:pPr>
          <a:r>
            <a:rPr lang="fr-FR" sz="900" kern="1200" dirty="0"/>
            <a:t>A) </a:t>
          </a:r>
          <a:r>
            <a:rPr lang="fr-FR" sz="900" kern="1200" dirty="0">
              <a:latin typeface="Gill Sans MT" panose="020B0502020104020203"/>
            </a:rPr>
            <a:t>Modèles utilisés</a:t>
          </a:r>
        </a:p>
        <a:p>
          <a:pPr marL="57150" lvl="1" indent="-57150" algn="l" defTabSz="400050">
            <a:lnSpc>
              <a:spcPct val="90000"/>
            </a:lnSpc>
            <a:spcBef>
              <a:spcPct val="0"/>
            </a:spcBef>
            <a:spcAft>
              <a:spcPct val="15000"/>
            </a:spcAft>
            <a:buChar char="•"/>
          </a:pPr>
          <a:r>
            <a:rPr lang="fr-FR" sz="900" kern="1200" dirty="0">
              <a:latin typeface="Gill Sans MT" panose="020B0502020104020203"/>
            </a:rPr>
            <a:t>B) Mesure de performance des modèles</a:t>
          </a:r>
          <a:endParaRPr lang="fr-FR" sz="900" kern="1200" dirty="0"/>
        </a:p>
        <a:p>
          <a:pPr marL="57150" lvl="1" indent="-57150" algn="l" defTabSz="400050" rtl="0">
            <a:lnSpc>
              <a:spcPct val="90000"/>
            </a:lnSpc>
            <a:spcBef>
              <a:spcPct val="0"/>
            </a:spcBef>
            <a:spcAft>
              <a:spcPct val="15000"/>
            </a:spcAft>
            <a:buChar char="•"/>
          </a:pPr>
          <a:r>
            <a:rPr lang="fr-FR" sz="900" kern="1200" dirty="0">
              <a:latin typeface="Gill Sans MT" panose="020B0502020104020203"/>
            </a:rPr>
            <a:t>C) Optimisation du modèle</a:t>
          </a:r>
          <a:endParaRPr lang="fr-FR" sz="900" kern="1200" dirty="0"/>
        </a:p>
      </dsp:txBody>
      <dsp:txXfrm>
        <a:off x="0" y="2970399"/>
        <a:ext cx="5557024" cy="652050"/>
      </dsp:txXfrm>
    </dsp:sp>
    <dsp:sp modelId="{AD33AE96-70D3-4FA6-A53F-6D36C52FB82B}">
      <dsp:nvSpPr>
        <dsp:cNvPr id="0" name=""/>
        <dsp:cNvSpPr/>
      </dsp:nvSpPr>
      <dsp:spPr>
        <a:xfrm>
          <a:off x="277851" y="2837559"/>
          <a:ext cx="3889916" cy="2656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030" tIns="0" rIns="147030" bIns="0" numCol="1" spcCol="1270" anchor="ctr" anchorCtr="0">
          <a:noAutofit/>
        </a:bodyPr>
        <a:lstStyle/>
        <a:p>
          <a:pPr marL="0" lvl="0" indent="0" algn="l" defTabSz="400050">
            <a:lnSpc>
              <a:spcPct val="90000"/>
            </a:lnSpc>
            <a:spcBef>
              <a:spcPct val="0"/>
            </a:spcBef>
            <a:spcAft>
              <a:spcPct val="35000"/>
            </a:spcAft>
            <a:buNone/>
          </a:pPr>
          <a:r>
            <a:rPr lang="fr-FR" sz="900" kern="1200" dirty="0"/>
            <a:t>5) </a:t>
          </a:r>
          <a:r>
            <a:rPr lang="fr-FR" sz="900" kern="1200" dirty="0">
              <a:latin typeface="Gill Sans MT" panose="020B0502020104020203"/>
            </a:rPr>
            <a:t>Modélisation</a:t>
          </a:r>
          <a:endParaRPr lang="en-US" sz="900" kern="1200" dirty="0"/>
        </a:p>
      </dsp:txBody>
      <dsp:txXfrm>
        <a:off x="290820" y="2850528"/>
        <a:ext cx="3863978" cy="239742"/>
      </dsp:txXfrm>
    </dsp:sp>
    <dsp:sp modelId="{573D2479-48FE-40F4-AEE4-919F20892FC5}">
      <dsp:nvSpPr>
        <dsp:cNvPr id="0" name=""/>
        <dsp:cNvSpPr/>
      </dsp:nvSpPr>
      <dsp:spPr>
        <a:xfrm>
          <a:off x="0" y="3803888"/>
          <a:ext cx="5557024" cy="375637"/>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287" tIns="187452" rIns="431287" bIns="64008" numCol="1" spcCol="1270" anchor="t" anchorCtr="0">
          <a:noAutofit/>
        </a:bodyPr>
        <a:lstStyle/>
        <a:p>
          <a:pPr marL="57150" lvl="1" indent="-57150" algn="l" defTabSz="400050" rtl="0">
            <a:lnSpc>
              <a:spcPct val="90000"/>
            </a:lnSpc>
            <a:spcBef>
              <a:spcPct val="0"/>
            </a:spcBef>
            <a:spcAft>
              <a:spcPct val="15000"/>
            </a:spcAft>
            <a:buChar char="•"/>
          </a:pPr>
          <a:r>
            <a:rPr lang="fr-FR" sz="900" kern="1200" dirty="0">
              <a:latin typeface="Gill Sans MT" panose="020B0502020104020203"/>
            </a:rPr>
            <a:t>A) Création et déploiement du dashboard</a:t>
          </a:r>
        </a:p>
      </dsp:txBody>
      <dsp:txXfrm>
        <a:off x="0" y="3803888"/>
        <a:ext cx="5557024" cy="375637"/>
      </dsp:txXfrm>
    </dsp:sp>
    <dsp:sp modelId="{72A9842F-B234-42A1-88B9-9FC9AA863FEE}">
      <dsp:nvSpPr>
        <dsp:cNvPr id="0" name=""/>
        <dsp:cNvSpPr/>
      </dsp:nvSpPr>
      <dsp:spPr>
        <a:xfrm>
          <a:off x="277851" y="3671049"/>
          <a:ext cx="3889916" cy="2656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030" tIns="0" rIns="147030" bIns="0" numCol="1" spcCol="1270" anchor="ctr" anchorCtr="0">
          <a:noAutofit/>
        </a:bodyPr>
        <a:lstStyle/>
        <a:p>
          <a:pPr marL="0" lvl="0" indent="0" algn="l" defTabSz="400050" rtl="0">
            <a:lnSpc>
              <a:spcPct val="90000"/>
            </a:lnSpc>
            <a:spcBef>
              <a:spcPct val="0"/>
            </a:spcBef>
            <a:spcAft>
              <a:spcPct val="35000"/>
            </a:spcAft>
            <a:buNone/>
          </a:pPr>
          <a:r>
            <a:rPr lang="fr-FR" sz="900" kern="1200" dirty="0">
              <a:latin typeface="Gill Sans MT" panose="020B0502020104020203"/>
            </a:rPr>
            <a:t>6) Réalisation du dashboard interactif</a:t>
          </a:r>
          <a:endParaRPr lang="fr-FR" sz="900" kern="1200" dirty="0"/>
        </a:p>
      </dsp:txBody>
      <dsp:txXfrm>
        <a:off x="290820" y="3684018"/>
        <a:ext cx="3863978" cy="23974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2002D-CE05-49D0-9627-B462FC2F5AC1}">
      <dsp:nvSpPr>
        <dsp:cNvPr id="0" name=""/>
        <dsp:cNvSpPr/>
      </dsp:nvSpPr>
      <dsp:spPr>
        <a:xfrm>
          <a:off x="0" y="275987"/>
          <a:ext cx="11029950" cy="626062"/>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6047" tIns="312420" rIns="856047" bIns="106680" numCol="1" spcCol="1270" anchor="t" anchorCtr="0">
          <a:noAutofit/>
        </a:bodyPr>
        <a:lstStyle/>
        <a:p>
          <a:pPr marL="114300" lvl="1" indent="-114300" algn="l" defTabSz="666750">
            <a:lnSpc>
              <a:spcPct val="90000"/>
            </a:lnSpc>
            <a:spcBef>
              <a:spcPct val="0"/>
            </a:spcBef>
            <a:spcAft>
              <a:spcPct val="15000"/>
            </a:spcAft>
            <a:buChar char="•"/>
          </a:pPr>
          <a:r>
            <a:rPr lang="fr-FR" sz="1500" kern="1200" dirty="0">
              <a:latin typeface="Gill Sans MT" panose="020B0502020104020203"/>
            </a:rPr>
            <a:t>Baseline</a:t>
          </a:r>
          <a:endParaRPr lang="fr-FR" sz="1500" kern="1200" dirty="0"/>
        </a:p>
      </dsp:txBody>
      <dsp:txXfrm>
        <a:off x="0" y="275987"/>
        <a:ext cx="11029950" cy="626062"/>
      </dsp:txXfrm>
    </dsp:sp>
    <dsp:sp modelId="{5F330116-1E9E-465E-A18C-9CF0D8231BAF}">
      <dsp:nvSpPr>
        <dsp:cNvPr id="0" name=""/>
        <dsp:cNvSpPr/>
      </dsp:nvSpPr>
      <dsp:spPr>
        <a:xfrm>
          <a:off x="551497" y="54587"/>
          <a:ext cx="7720965"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666750" rtl="0">
            <a:lnSpc>
              <a:spcPct val="90000"/>
            </a:lnSpc>
            <a:spcBef>
              <a:spcPct val="0"/>
            </a:spcBef>
            <a:spcAft>
              <a:spcPct val="35000"/>
            </a:spcAft>
            <a:buNone/>
          </a:pPr>
          <a:r>
            <a:rPr lang="fr-FR" sz="1500" kern="1200"/>
            <a:t> Dummy Classifier</a:t>
          </a:r>
        </a:p>
      </dsp:txBody>
      <dsp:txXfrm>
        <a:off x="573113" y="76203"/>
        <a:ext cx="7677733" cy="399568"/>
      </dsp:txXfrm>
    </dsp:sp>
    <dsp:sp modelId="{FACBE852-173D-43F8-962C-5B4F5F5FD1DB}">
      <dsp:nvSpPr>
        <dsp:cNvPr id="0" name=""/>
        <dsp:cNvSpPr/>
      </dsp:nvSpPr>
      <dsp:spPr>
        <a:xfrm>
          <a:off x="0" y="1204450"/>
          <a:ext cx="11029950"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0235F8-3517-4E62-A9A8-099881AF59C2}">
      <dsp:nvSpPr>
        <dsp:cNvPr id="0" name=""/>
        <dsp:cNvSpPr/>
      </dsp:nvSpPr>
      <dsp:spPr>
        <a:xfrm>
          <a:off x="551497" y="983050"/>
          <a:ext cx="7720965"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666750" rtl="0">
            <a:lnSpc>
              <a:spcPct val="90000"/>
            </a:lnSpc>
            <a:spcBef>
              <a:spcPct val="0"/>
            </a:spcBef>
            <a:spcAft>
              <a:spcPct val="35000"/>
            </a:spcAft>
            <a:buNone/>
          </a:pPr>
          <a:r>
            <a:rPr lang="fr-FR" sz="1500" kern="1200" dirty="0">
              <a:latin typeface="Gill Sans MT" panose="020B0502020104020203"/>
            </a:rPr>
            <a:t> Logistic Regression</a:t>
          </a:r>
        </a:p>
      </dsp:txBody>
      <dsp:txXfrm>
        <a:off x="573113" y="1004666"/>
        <a:ext cx="7677733" cy="399568"/>
      </dsp:txXfrm>
    </dsp:sp>
    <dsp:sp modelId="{63271572-1DAF-4856-8087-16D989D070AE}">
      <dsp:nvSpPr>
        <dsp:cNvPr id="0" name=""/>
        <dsp:cNvSpPr/>
      </dsp:nvSpPr>
      <dsp:spPr>
        <a:xfrm>
          <a:off x="0" y="1884850"/>
          <a:ext cx="11029950"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0FBF92-771D-4ED9-9636-2AFCBAE9C4BC}">
      <dsp:nvSpPr>
        <dsp:cNvPr id="0" name=""/>
        <dsp:cNvSpPr/>
      </dsp:nvSpPr>
      <dsp:spPr>
        <a:xfrm>
          <a:off x="551497" y="1663450"/>
          <a:ext cx="7720965"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666750" rtl="0">
            <a:lnSpc>
              <a:spcPct val="90000"/>
            </a:lnSpc>
            <a:spcBef>
              <a:spcPct val="0"/>
            </a:spcBef>
            <a:spcAft>
              <a:spcPct val="35000"/>
            </a:spcAft>
            <a:buNone/>
          </a:pPr>
          <a:r>
            <a:rPr lang="fr-FR" sz="1500" kern="1200">
              <a:latin typeface="Gill Sans MT" panose="020B0502020104020203"/>
            </a:rPr>
            <a:t> </a:t>
          </a:r>
          <a:r>
            <a:rPr lang="fr-FR" sz="1500" kern="1200"/>
            <a:t>Random Forest</a:t>
          </a:r>
          <a:r>
            <a:rPr lang="fr-FR" sz="1500" kern="1200">
              <a:latin typeface="Gill Sans MT" panose="020B0502020104020203"/>
            </a:rPr>
            <a:t> Classifier</a:t>
          </a:r>
          <a:endParaRPr lang="fr-FR" sz="1500" kern="1200"/>
        </a:p>
      </dsp:txBody>
      <dsp:txXfrm>
        <a:off x="573113" y="1685066"/>
        <a:ext cx="7677733" cy="399568"/>
      </dsp:txXfrm>
    </dsp:sp>
    <dsp:sp modelId="{4FD8DE7F-ED57-4597-B95A-DCEEE8087B10}">
      <dsp:nvSpPr>
        <dsp:cNvPr id="0" name=""/>
        <dsp:cNvSpPr/>
      </dsp:nvSpPr>
      <dsp:spPr>
        <a:xfrm>
          <a:off x="0" y="2565250"/>
          <a:ext cx="11029950"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DB4B18-F811-405D-89A4-8803D749C5E5}">
      <dsp:nvSpPr>
        <dsp:cNvPr id="0" name=""/>
        <dsp:cNvSpPr/>
      </dsp:nvSpPr>
      <dsp:spPr>
        <a:xfrm>
          <a:off x="551497" y="2343850"/>
          <a:ext cx="7720965"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666750" rtl="0">
            <a:lnSpc>
              <a:spcPct val="90000"/>
            </a:lnSpc>
            <a:spcBef>
              <a:spcPct val="0"/>
            </a:spcBef>
            <a:spcAft>
              <a:spcPct val="35000"/>
            </a:spcAft>
            <a:buNone/>
          </a:pPr>
          <a:r>
            <a:rPr lang="fr-FR" sz="1500" kern="1200">
              <a:latin typeface="Gill Sans MT" panose="020B0502020104020203"/>
            </a:rPr>
            <a:t>XGBoost</a:t>
          </a:r>
        </a:p>
      </dsp:txBody>
      <dsp:txXfrm>
        <a:off x="573113" y="2365466"/>
        <a:ext cx="7677733" cy="399568"/>
      </dsp:txXfrm>
    </dsp:sp>
    <dsp:sp modelId="{985EF96A-71F5-4EC7-BFEE-4537C4DF5617}">
      <dsp:nvSpPr>
        <dsp:cNvPr id="0" name=""/>
        <dsp:cNvSpPr/>
      </dsp:nvSpPr>
      <dsp:spPr>
        <a:xfrm>
          <a:off x="0" y="3245650"/>
          <a:ext cx="11029950"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EF7EA3-9A22-4075-9060-7FF38571FD9A}">
      <dsp:nvSpPr>
        <dsp:cNvPr id="0" name=""/>
        <dsp:cNvSpPr/>
      </dsp:nvSpPr>
      <dsp:spPr>
        <a:xfrm>
          <a:off x="551497" y="3024250"/>
          <a:ext cx="7720965"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666750">
            <a:lnSpc>
              <a:spcPct val="90000"/>
            </a:lnSpc>
            <a:spcBef>
              <a:spcPct val="0"/>
            </a:spcBef>
            <a:spcAft>
              <a:spcPct val="35000"/>
            </a:spcAft>
            <a:buNone/>
          </a:pPr>
          <a:r>
            <a:rPr lang="fr-FR" sz="1500" kern="1200" dirty="0">
              <a:latin typeface="Gill Sans MT" panose="020B0502020104020203"/>
            </a:rPr>
            <a:t>LGBM</a:t>
          </a:r>
        </a:p>
      </dsp:txBody>
      <dsp:txXfrm>
        <a:off x="573113" y="3045866"/>
        <a:ext cx="7677733" cy="39956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2002D-CE05-49D0-9627-B462FC2F5AC1}">
      <dsp:nvSpPr>
        <dsp:cNvPr id="0" name=""/>
        <dsp:cNvSpPr/>
      </dsp:nvSpPr>
      <dsp:spPr>
        <a:xfrm>
          <a:off x="0" y="374061"/>
          <a:ext cx="11746046" cy="20286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1624" tIns="479044" rIns="911624" bIns="163576" numCol="1" spcCol="1270" anchor="t" anchorCtr="0">
          <a:noAutofit/>
        </a:bodyPr>
        <a:lstStyle/>
        <a:p>
          <a:pPr marL="228600" lvl="1" indent="-228600" algn="l" defTabSz="1022350" rtl="0">
            <a:lnSpc>
              <a:spcPct val="90000"/>
            </a:lnSpc>
            <a:spcBef>
              <a:spcPct val="0"/>
            </a:spcBef>
            <a:spcAft>
              <a:spcPct val="15000"/>
            </a:spcAft>
            <a:buChar char="•"/>
          </a:pPr>
          <a:endParaRPr lang="fr-FR" sz="2300" kern="1200" dirty="0"/>
        </a:p>
        <a:p>
          <a:pPr marL="228600" lvl="1" indent="-228600" algn="l" defTabSz="1022350">
            <a:lnSpc>
              <a:spcPct val="90000"/>
            </a:lnSpc>
            <a:spcBef>
              <a:spcPct val="0"/>
            </a:spcBef>
            <a:spcAft>
              <a:spcPct val="15000"/>
            </a:spcAft>
            <a:buChar char="•"/>
          </a:pPr>
          <a:endParaRPr lang="fr-FR" sz="2300" kern="1200" dirty="0">
            <a:latin typeface="Gill Sans MT" panose="020B0502020104020203"/>
          </a:endParaRPr>
        </a:p>
        <a:p>
          <a:pPr marL="228600" lvl="1" indent="-228600" algn="l" defTabSz="1022350">
            <a:lnSpc>
              <a:spcPct val="90000"/>
            </a:lnSpc>
            <a:spcBef>
              <a:spcPct val="0"/>
            </a:spcBef>
            <a:spcAft>
              <a:spcPct val="15000"/>
            </a:spcAft>
            <a:buChar char="•"/>
          </a:pPr>
          <a:endParaRPr lang="fr-FR" sz="2300" kern="1200" dirty="0">
            <a:latin typeface="Gill Sans MT" panose="020B0502020104020203"/>
          </a:endParaRPr>
        </a:p>
        <a:p>
          <a:pPr marL="228600" lvl="1" indent="-228600" algn="l" defTabSz="1022350">
            <a:lnSpc>
              <a:spcPct val="90000"/>
            </a:lnSpc>
            <a:spcBef>
              <a:spcPct val="0"/>
            </a:spcBef>
            <a:spcAft>
              <a:spcPct val="15000"/>
            </a:spcAft>
            <a:buChar char="•"/>
          </a:pPr>
          <a:endParaRPr lang="fr-FR" sz="2300" kern="1200" dirty="0">
            <a:latin typeface="Gill Sans MT" panose="020B0502020104020203"/>
          </a:endParaRPr>
        </a:p>
      </dsp:txBody>
      <dsp:txXfrm>
        <a:off x="0" y="374061"/>
        <a:ext cx="11746046" cy="2028600"/>
      </dsp:txXfrm>
    </dsp:sp>
    <dsp:sp modelId="{5F330116-1E9E-465E-A18C-9CF0D8231BAF}">
      <dsp:nvSpPr>
        <dsp:cNvPr id="0" name=""/>
        <dsp:cNvSpPr/>
      </dsp:nvSpPr>
      <dsp:spPr>
        <a:xfrm>
          <a:off x="587302" y="34581"/>
          <a:ext cx="8222232" cy="6789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781" tIns="0" rIns="310781" bIns="0" numCol="1" spcCol="1270" anchor="ctr" anchorCtr="0">
          <a:noAutofit/>
        </a:bodyPr>
        <a:lstStyle/>
        <a:p>
          <a:pPr marL="0" lvl="0" indent="0" algn="l" defTabSz="1022350" rtl="0">
            <a:lnSpc>
              <a:spcPct val="90000"/>
            </a:lnSpc>
            <a:spcBef>
              <a:spcPct val="0"/>
            </a:spcBef>
            <a:spcAft>
              <a:spcPct val="35000"/>
            </a:spcAft>
            <a:buNone/>
          </a:pPr>
          <a:r>
            <a:rPr lang="fr-FR" sz="2300" kern="1200">
              <a:latin typeface="Gill Sans MT" panose="020B0502020104020203"/>
            </a:rPr>
            <a:t> Matrice de confusion</a:t>
          </a:r>
          <a:endParaRPr lang="fr-FR" sz="2300" kern="1200"/>
        </a:p>
      </dsp:txBody>
      <dsp:txXfrm>
        <a:off x="620446" y="67725"/>
        <a:ext cx="8155944" cy="612672"/>
      </dsp:txXfrm>
    </dsp:sp>
    <dsp:sp modelId="{FACBE852-173D-43F8-962C-5B4F5F5FD1DB}">
      <dsp:nvSpPr>
        <dsp:cNvPr id="0" name=""/>
        <dsp:cNvSpPr/>
      </dsp:nvSpPr>
      <dsp:spPr>
        <a:xfrm>
          <a:off x="0" y="2866342"/>
          <a:ext cx="11746046" cy="1557674"/>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1624" tIns="479044" rIns="911624" bIns="163576" numCol="1" spcCol="1270" anchor="t" anchorCtr="0">
          <a:noAutofit/>
        </a:bodyPr>
        <a:lstStyle/>
        <a:p>
          <a:pPr marL="228600" lvl="1" indent="-228600" algn="l" defTabSz="1022350" rtl="0">
            <a:lnSpc>
              <a:spcPct val="90000"/>
            </a:lnSpc>
            <a:spcBef>
              <a:spcPct val="0"/>
            </a:spcBef>
            <a:spcAft>
              <a:spcPct val="15000"/>
            </a:spcAft>
            <a:buChar char="•"/>
          </a:pPr>
          <a:r>
            <a:rPr lang="fr-FR" sz="2300" kern="1200" dirty="0">
              <a:latin typeface="Gill Sans MT" panose="020B0502020104020203"/>
            </a:rPr>
            <a:t>La </a:t>
          </a:r>
          <a:r>
            <a:rPr lang="fr-FR" sz="2300" kern="1200" dirty="0">
              <a:latin typeface="Gill Sans MT" panose="020B0502020104020203"/>
              <a:hlinkClick xmlns:r="http://schemas.openxmlformats.org/officeDocument/2006/relationships" r:id="rId1"/>
            </a:rPr>
            <a:t>courbe ROC</a:t>
          </a:r>
          <a:r>
            <a:rPr lang="fr-FR" sz="2300" kern="1200" dirty="0"/>
            <a:t> (Receiving Operator Characteristic)</a:t>
          </a:r>
          <a:r>
            <a:rPr lang="fr-FR" sz="2300" kern="1200" dirty="0">
              <a:latin typeface="Gill Sans MT" panose="020B0502020104020203"/>
            </a:rPr>
            <a:t> </a:t>
          </a:r>
          <a:r>
            <a:rPr lang="fr-FR" sz="2300" kern="1200" dirty="0"/>
            <a:t>sert à comparer différents classifieurs. Plus une courbe a des valeurs élevées, plus l’aire sous la courbe est grande, moins le classifieur fait d’erreur.</a:t>
          </a:r>
        </a:p>
      </dsp:txBody>
      <dsp:txXfrm>
        <a:off x="0" y="2866342"/>
        <a:ext cx="11746046" cy="1557674"/>
      </dsp:txXfrm>
    </dsp:sp>
    <dsp:sp modelId="{4C0235F8-3517-4E62-A9A8-099881AF59C2}">
      <dsp:nvSpPr>
        <dsp:cNvPr id="0" name=""/>
        <dsp:cNvSpPr/>
      </dsp:nvSpPr>
      <dsp:spPr>
        <a:xfrm>
          <a:off x="587302" y="2526862"/>
          <a:ext cx="8222232" cy="6789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781" tIns="0" rIns="310781" bIns="0" numCol="1" spcCol="1270" anchor="ctr" anchorCtr="0">
          <a:noAutofit/>
        </a:bodyPr>
        <a:lstStyle/>
        <a:p>
          <a:pPr marL="0" lvl="0" indent="0" algn="l" defTabSz="1022350" rtl="0">
            <a:lnSpc>
              <a:spcPct val="90000"/>
            </a:lnSpc>
            <a:spcBef>
              <a:spcPct val="0"/>
            </a:spcBef>
            <a:spcAft>
              <a:spcPct val="35000"/>
            </a:spcAft>
            <a:buNone/>
          </a:pPr>
          <a:r>
            <a:rPr lang="fr-FR" sz="2300" kern="1200" dirty="0">
              <a:latin typeface="Gill Sans MT" panose="020B0502020104020203"/>
            </a:rPr>
            <a:t> AUC ROC (aire sous la courbe ROC)</a:t>
          </a:r>
        </a:p>
      </dsp:txBody>
      <dsp:txXfrm>
        <a:off x="620446" y="2560006"/>
        <a:ext cx="8155944" cy="61267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E9243E-97F7-493B-AA07-803F9A2C836D}">
      <dsp:nvSpPr>
        <dsp:cNvPr id="0" name=""/>
        <dsp:cNvSpPr/>
      </dsp:nvSpPr>
      <dsp:spPr>
        <a:xfrm>
          <a:off x="0" y="170858"/>
          <a:ext cx="4572000" cy="277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34B648-5AD8-4539-94D5-618D860543DB}">
      <dsp:nvSpPr>
        <dsp:cNvPr id="0" name=""/>
        <dsp:cNvSpPr/>
      </dsp:nvSpPr>
      <dsp:spPr>
        <a:xfrm>
          <a:off x="228600" y="8498"/>
          <a:ext cx="3200400" cy="3247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68" tIns="0" rIns="120968" bIns="0" numCol="1" spcCol="1270" anchor="ctr" anchorCtr="0">
          <a:noAutofit/>
        </a:bodyPr>
        <a:lstStyle/>
        <a:p>
          <a:pPr marL="0" lvl="0" indent="0" algn="l" defTabSz="488950" rtl="0">
            <a:lnSpc>
              <a:spcPct val="90000"/>
            </a:lnSpc>
            <a:spcBef>
              <a:spcPct val="0"/>
            </a:spcBef>
            <a:spcAft>
              <a:spcPct val="35000"/>
            </a:spcAft>
            <a:buNone/>
          </a:pPr>
          <a:r>
            <a:rPr lang="fr-FR" sz="1100" kern="1200">
              <a:latin typeface="Gill Sans MT" panose="020B0502020104020203"/>
            </a:rPr>
            <a:t>    </a:t>
          </a:r>
          <a:r>
            <a:rPr lang="fr-FR" sz="1100" kern="1200"/>
            <a:t>'n_estimators':</a:t>
          </a:r>
          <a:r>
            <a:rPr lang="fr-FR" sz="1100" kern="1200">
              <a:latin typeface="Gill Sans MT" panose="020B0502020104020203"/>
            </a:rPr>
            <a:t> 10 000</a:t>
          </a:r>
        </a:p>
      </dsp:txBody>
      <dsp:txXfrm>
        <a:off x="244452" y="24350"/>
        <a:ext cx="3168696" cy="293016"/>
      </dsp:txXfrm>
    </dsp:sp>
    <dsp:sp modelId="{A0721FE4-DC3F-495B-98E1-152FB6AC68C7}">
      <dsp:nvSpPr>
        <dsp:cNvPr id="0" name=""/>
        <dsp:cNvSpPr/>
      </dsp:nvSpPr>
      <dsp:spPr>
        <a:xfrm>
          <a:off x="0" y="669818"/>
          <a:ext cx="4572000" cy="277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7F5858-97AC-492C-8271-25F74D86A93A}">
      <dsp:nvSpPr>
        <dsp:cNvPr id="0" name=""/>
        <dsp:cNvSpPr/>
      </dsp:nvSpPr>
      <dsp:spPr>
        <a:xfrm>
          <a:off x="228600" y="507458"/>
          <a:ext cx="3200400" cy="3247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68" tIns="0" rIns="120968" bIns="0" numCol="1" spcCol="1270" anchor="ctr" anchorCtr="0">
          <a:noAutofit/>
        </a:bodyPr>
        <a:lstStyle/>
        <a:p>
          <a:pPr marL="0" lvl="0" indent="0" algn="l" defTabSz="488950" rtl="0">
            <a:lnSpc>
              <a:spcPct val="90000"/>
            </a:lnSpc>
            <a:spcBef>
              <a:spcPct val="0"/>
            </a:spcBef>
            <a:spcAft>
              <a:spcPct val="35000"/>
            </a:spcAft>
            <a:buNone/>
          </a:pPr>
          <a:r>
            <a:rPr lang="fr-FR" sz="1100" kern="1200"/>
            <a:t>    'learning_rate':</a:t>
          </a:r>
          <a:r>
            <a:rPr lang="fr-FR" sz="1100" kern="1200">
              <a:latin typeface="Gill Sans MT" panose="020B0502020104020203"/>
            </a:rPr>
            <a:t> 0.05</a:t>
          </a:r>
          <a:endParaRPr lang="fr-FR" sz="1100" kern="1200"/>
        </a:p>
      </dsp:txBody>
      <dsp:txXfrm>
        <a:off x="244452" y="523310"/>
        <a:ext cx="3168696" cy="293016"/>
      </dsp:txXfrm>
    </dsp:sp>
    <dsp:sp modelId="{530C7E4E-3058-4555-A264-3C02603FB9EC}">
      <dsp:nvSpPr>
        <dsp:cNvPr id="0" name=""/>
        <dsp:cNvSpPr/>
      </dsp:nvSpPr>
      <dsp:spPr>
        <a:xfrm>
          <a:off x="0" y="1168778"/>
          <a:ext cx="4572000" cy="277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317CC9-3E3F-42E8-B43C-9363E4077480}">
      <dsp:nvSpPr>
        <dsp:cNvPr id="0" name=""/>
        <dsp:cNvSpPr/>
      </dsp:nvSpPr>
      <dsp:spPr>
        <a:xfrm>
          <a:off x="228600" y="1006418"/>
          <a:ext cx="3200400" cy="3247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68" tIns="0" rIns="120968" bIns="0" numCol="1" spcCol="1270" anchor="ctr" anchorCtr="0">
          <a:noAutofit/>
        </a:bodyPr>
        <a:lstStyle/>
        <a:p>
          <a:pPr marL="0" lvl="0" indent="0" algn="l" defTabSz="488950" rtl="0">
            <a:lnSpc>
              <a:spcPct val="90000"/>
            </a:lnSpc>
            <a:spcBef>
              <a:spcPct val="0"/>
            </a:spcBef>
            <a:spcAft>
              <a:spcPct val="35000"/>
            </a:spcAft>
            <a:buNone/>
          </a:pPr>
          <a:r>
            <a:rPr lang="fr-FR" sz="1100" kern="1200"/>
            <a:t>    </a:t>
          </a:r>
          <a:r>
            <a:rPr lang="fr-FR" sz="1100" kern="1200">
              <a:latin typeface="Gill Sans MT" panose="020B0502020104020203"/>
            </a:rPr>
            <a:t>'objective</a:t>
          </a:r>
          <a:r>
            <a:rPr lang="fr-FR" sz="1100" kern="1200"/>
            <a:t>':</a:t>
          </a:r>
          <a:r>
            <a:rPr lang="fr-FR" sz="1100" kern="1200">
              <a:latin typeface="Gill Sans MT" panose="020B0502020104020203"/>
            </a:rPr>
            <a:t> binary</a:t>
          </a:r>
          <a:endParaRPr lang="fr-FR" sz="1100" kern="1200"/>
        </a:p>
      </dsp:txBody>
      <dsp:txXfrm>
        <a:off x="244452" y="1022270"/>
        <a:ext cx="3168696" cy="293016"/>
      </dsp:txXfrm>
    </dsp:sp>
    <dsp:sp modelId="{246336C8-2034-499D-B5EF-1C3DF6448E76}">
      <dsp:nvSpPr>
        <dsp:cNvPr id="0" name=""/>
        <dsp:cNvSpPr/>
      </dsp:nvSpPr>
      <dsp:spPr>
        <a:xfrm>
          <a:off x="0" y="1667738"/>
          <a:ext cx="4572000" cy="277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48C45E-B29A-498E-B3B9-D1518011B087}">
      <dsp:nvSpPr>
        <dsp:cNvPr id="0" name=""/>
        <dsp:cNvSpPr/>
      </dsp:nvSpPr>
      <dsp:spPr>
        <a:xfrm>
          <a:off x="228600" y="1505378"/>
          <a:ext cx="3200400" cy="3247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68" tIns="0" rIns="120968" bIns="0" numCol="1" spcCol="1270" anchor="ctr" anchorCtr="0">
          <a:noAutofit/>
        </a:bodyPr>
        <a:lstStyle/>
        <a:p>
          <a:pPr marL="0" lvl="0" indent="0" algn="l" defTabSz="488950" rtl="0">
            <a:lnSpc>
              <a:spcPct val="90000"/>
            </a:lnSpc>
            <a:spcBef>
              <a:spcPct val="0"/>
            </a:spcBef>
            <a:spcAft>
              <a:spcPct val="35000"/>
            </a:spcAft>
            <a:buNone/>
          </a:pPr>
          <a:r>
            <a:rPr lang="fr-FR" sz="1100" kern="1200"/>
            <a:t>    'subsample':</a:t>
          </a:r>
          <a:r>
            <a:rPr lang="fr-FR" sz="1100" kern="1200">
              <a:latin typeface="Gill Sans MT" panose="020B0502020104020203"/>
            </a:rPr>
            <a:t> 40 000</a:t>
          </a:r>
          <a:endParaRPr lang="fr-FR" sz="1100" kern="1200"/>
        </a:p>
      </dsp:txBody>
      <dsp:txXfrm>
        <a:off x="244452" y="1521230"/>
        <a:ext cx="3168696" cy="293016"/>
      </dsp:txXfrm>
    </dsp:sp>
    <dsp:sp modelId="{BE7AE808-050F-45DB-811A-96A6C7504AF6}">
      <dsp:nvSpPr>
        <dsp:cNvPr id="0" name=""/>
        <dsp:cNvSpPr/>
      </dsp:nvSpPr>
      <dsp:spPr>
        <a:xfrm>
          <a:off x="0" y="2166698"/>
          <a:ext cx="4572000" cy="277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E80892-5A6C-45C7-8000-C2FDBA0C95E3}">
      <dsp:nvSpPr>
        <dsp:cNvPr id="0" name=""/>
        <dsp:cNvSpPr/>
      </dsp:nvSpPr>
      <dsp:spPr>
        <a:xfrm>
          <a:off x="228600" y="2004338"/>
          <a:ext cx="3200400" cy="3247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68" tIns="0" rIns="120968" bIns="0" numCol="1" spcCol="1270" anchor="ctr" anchorCtr="0">
          <a:noAutofit/>
        </a:bodyPr>
        <a:lstStyle/>
        <a:p>
          <a:pPr marL="0" lvl="0" indent="0" algn="l" defTabSz="488950" rtl="0">
            <a:lnSpc>
              <a:spcPct val="90000"/>
            </a:lnSpc>
            <a:spcBef>
              <a:spcPct val="0"/>
            </a:spcBef>
            <a:spcAft>
              <a:spcPct val="35000"/>
            </a:spcAft>
            <a:buNone/>
          </a:pPr>
          <a:r>
            <a:rPr lang="fr-FR" sz="1100" kern="1200"/>
            <a:t>    'colsample_bytree':</a:t>
          </a:r>
          <a:r>
            <a:rPr lang="fr-FR" sz="1100" kern="1200">
              <a:latin typeface="Gill Sans MT" panose="020B0502020104020203"/>
            </a:rPr>
            <a:t> 0.71</a:t>
          </a:r>
        </a:p>
      </dsp:txBody>
      <dsp:txXfrm>
        <a:off x="244452" y="2020190"/>
        <a:ext cx="3168696" cy="293016"/>
      </dsp:txXfrm>
    </dsp:sp>
    <dsp:sp modelId="{49C4A058-D08A-4CC1-896F-5570496F7D55}">
      <dsp:nvSpPr>
        <dsp:cNvPr id="0" name=""/>
        <dsp:cNvSpPr/>
      </dsp:nvSpPr>
      <dsp:spPr>
        <a:xfrm>
          <a:off x="0" y="2665658"/>
          <a:ext cx="4572000" cy="277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D8DB81-50C8-41D5-A191-27943BDA8A1D}">
      <dsp:nvSpPr>
        <dsp:cNvPr id="0" name=""/>
        <dsp:cNvSpPr/>
      </dsp:nvSpPr>
      <dsp:spPr>
        <a:xfrm>
          <a:off x="228600" y="2503298"/>
          <a:ext cx="3200400" cy="3247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68" tIns="0" rIns="120968" bIns="0" numCol="1" spcCol="1270" anchor="ctr" anchorCtr="0">
          <a:noAutofit/>
        </a:bodyPr>
        <a:lstStyle/>
        <a:p>
          <a:pPr marL="0" lvl="0" indent="0" algn="l" defTabSz="488950">
            <a:lnSpc>
              <a:spcPct val="90000"/>
            </a:lnSpc>
            <a:spcBef>
              <a:spcPct val="0"/>
            </a:spcBef>
            <a:spcAft>
              <a:spcPct val="35000"/>
            </a:spcAft>
            <a:buNone/>
          </a:pPr>
          <a:r>
            <a:rPr lang="fr-FR" sz="1100" kern="1200"/>
            <a:t>    'reg_lambda</a:t>
          </a:r>
          <a:r>
            <a:rPr lang="fr-FR" sz="1100" kern="1200">
              <a:latin typeface="Gill Sans MT" panose="020B0502020104020203"/>
            </a:rPr>
            <a:t>':0.097959</a:t>
          </a:r>
          <a:endParaRPr lang="fr-FR" sz="1100" kern="1200"/>
        </a:p>
      </dsp:txBody>
      <dsp:txXfrm>
        <a:off x="244452" y="2519150"/>
        <a:ext cx="3168696" cy="2930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34A60-5D88-4AFB-86CE-959B05F94819}">
      <dsp:nvSpPr>
        <dsp:cNvPr id="0" name=""/>
        <dsp:cNvSpPr/>
      </dsp:nvSpPr>
      <dsp:spPr>
        <a:xfrm>
          <a:off x="0" y="1814975"/>
          <a:ext cx="4572000" cy="403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B82B3E-FF02-4DA0-AE91-C5A4BA05DB1D}">
      <dsp:nvSpPr>
        <dsp:cNvPr id="0" name=""/>
        <dsp:cNvSpPr/>
      </dsp:nvSpPr>
      <dsp:spPr>
        <a:xfrm>
          <a:off x="228600" y="1578815"/>
          <a:ext cx="3200400" cy="4723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68" tIns="0" rIns="120968" bIns="0" numCol="1" spcCol="1270" anchor="ctr" anchorCtr="0">
          <a:noAutofit/>
        </a:bodyPr>
        <a:lstStyle/>
        <a:p>
          <a:pPr marL="0" lvl="0" indent="0" algn="l" defTabSz="711200" rtl="0">
            <a:lnSpc>
              <a:spcPct val="90000"/>
            </a:lnSpc>
            <a:spcBef>
              <a:spcPct val="0"/>
            </a:spcBef>
            <a:spcAft>
              <a:spcPct val="35000"/>
            </a:spcAft>
            <a:buNone/>
          </a:pPr>
          <a:r>
            <a:rPr lang="fr-FR" sz="1600" kern="1200">
              <a:latin typeface="Gill Sans MT" panose="020B0502020104020203"/>
            </a:rPr>
            <a:t> Optimisation des hyperparamètres avec gridsearchcv</a:t>
          </a:r>
          <a:endParaRPr lang="fr-FR" sz="1600" kern="1200"/>
        </a:p>
      </dsp:txBody>
      <dsp:txXfrm>
        <a:off x="251657" y="1601872"/>
        <a:ext cx="3154286" cy="42620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93C50-9D83-49A6-B8A9-E9B9D06A0C43}">
      <dsp:nvSpPr>
        <dsp:cNvPr id="0" name=""/>
        <dsp:cNvSpPr/>
      </dsp:nvSpPr>
      <dsp:spPr>
        <a:xfrm>
          <a:off x="762595" y="1066621"/>
          <a:ext cx="1428191" cy="952603"/>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1120" rIns="71120" bIns="71120" numCol="1" spcCol="1270" anchor="ctr" anchorCtr="0">
          <a:noAutofit/>
        </a:bodyPr>
        <a:lstStyle/>
        <a:p>
          <a:pPr marL="0" lvl="0" indent="0" algn="l" defTabSz="444500" rtl="0">
            <a:lnSpc>
              <a:spcPct val="90000"/>
            </a:lnSpc>
            <a:spcBef>
              <a:spcPct val="0"/>
            </a:spcBef>
            <a:spcAft>
              <a:spcPct val="35000"/>
            </a:spcAft>
            <a:buNone/>
          </a:pPr>
          <a:r>
            <a:rPr lang="en-US" sz="1000" kern="1200">
              <a:latin typeface="Gill Sans MT" panose="020B0502020104020203"/>
            </a:rPr>
            <a:t>'AUC</a:t>
          </a:r>
          <a:r>
            <a:rPr lang="en-US" sz="1000" kern="1200"/>
            <a:t>': 0.8426497045197152</a:t>
          </a:r>
        </a:p>
      </dsp:txBody>
      <dsp:txXfrm>
        <a:off x="991106" y="1066621"/>
        <a:ext cx="1199681" cy="952603"/>
      </dsp:txXfrm>
    </dsp:sp>
    <dsp:sp modelId="{0ED75BB5-14B1-4F3B-B560-51DCC0AAE343}">
      <dsp:nvSpPr>
        <dsp:cNvPr id="0" name=""/>
        <dsp:cNvSpPr/>
      </dsp:nvSpPr>
      <dsp:spPr>
        <a:xfrm>
          <a:off x="762595" y="2019225"/>
          <a:ext cx="1428191" cy="952603"/>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1120" rIns="71120" bIns="71120" numCol="1" spcCol="1270" anchor="ctr" anchorCtr="0">
          <a:noAutofit/>
        </a:bodyPr>
        <a:lstStyle/>
        <a:p>
          <a:pPr marL="0" lvl="0" indent="0" algn="l" defTabSz="444500" rtl="0">
            <a:lnSpc>
              <a:spcPct val="90000"/>
            </a:lnSpc>
            <a:spcBef>
              <a:spcPct val="0"/>
            </a:spcBef>
            <a:spcAft>
              <a:spcPct val="35000"/>
            </a:spcAft>
            <a:buNone/>
          </a:pPr>
          <a:r>
            <a:rPr lang="en-US" sz="1000" kern="1200" dirty="0"/>
            <a:t> 'accuracy': 0.9326</a:t>
          </a:r>
        </a:p>
      </dsp:txBody>
      <dsp:txXfrm>
        <a:off x="991106" y="2019225"/>
        <a:ext cx="1199681" cy="952603"/>
      </dsp:txXfrm>
    </dsp:sp>
    <dsp:sp modelId="{E459B647-BAE1-4FC5-A598-6078284F1BC2}">
      <dsp:nvSpPr>
        <dsp:cNvPr id="0" name=""/>
        <dsp:cNvSpPr/>
      </dsp:nvSpPr>
      <dsp:spPr>
        <a:xfrm>
          <a:off x="892" y="685770"/>
          <a:ext cx="952127" cy="952127"/>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rtl="0">
            <a:lnSpc>
              <a:spcPct val="90000"/>
            </a:lnSpc>
            <a:spcBef>
              <a:spcPct val="0"/>
            </a:spcBef>
            <a:spcAft>
              <a:spcPct val="35000"/>
            </a:spcAft>
            <a:buNone/>
          </a:pPr>
          <a:r>
            <a:rPr lang="fr-FR" sz="1000" kern="1200">
              <a:latin typeface="Gill Sans MT" panose="020B0502020104020203"/>
            </a:rPr>
            <a:t> Score</a:t>
          </a:r>
          <a:endParaRPr lang="fr-FR" sz="1000" kern="1200"/>
        </a:p>
      </dsp:txBody>
      <dsp:txXfrm>
        <a:off x="140328" y="825206"/>
        <a:ext cx="673255" cy="673255"/>
      </dsp:txXfrm>
    </dsp:sp>
    <dsp:sp modelId="{F6DA6FB3-1136-4B03-98C2-E3EC8236EF2B}">
      <dsp:nvSpPr>
        <dsp:cNvPr id="0" name=""/>
        <dsp:cNvSpPr/>
      </dsp:nvSpPr>
      <dsp:spPr>
        <a:xfrm>
          <a:off x="3142915" y="1066621"/>
          <a:ext cx="1428191" cy="952603"/>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1120" rIns="71120" bIns="71120" numCol="1" spcCol="1270" anchor="ctr" anchorCtr="0">
          <a:noAutofit/>
        </a:bodyPr>
        <a:lstStyle/>
        <a:p>
          <a:pPr marL="0" lvl="0" indent="0" algn="l" defTabSz="444500" rtl="0">
            <a:lnSpc>
              <a:spcPct val="90000"/>
            </a:lnSpc>
            <a:spcBef>
              <a:spcPct val="0"/>
            </a:spcBef>
            <a:spcAft>
              <a:spcPct val="35000"/>
            </a:spcAft>
            <a:buNone/>
          </a:pPr>
          <a:r>
            <a:rPr lang="fr-FR" sz="1000" kern="1200">
              <a:latin typeface="Gill Sans MT" panose="020B0502020104020203"/>
            </a:rPr>
            <a:t> Avant optimisation : 0,02</a:t>
          </a:r>
          <a:endParaRPr lang="fr-FR" sz="1000" kern="1200"/>
        </a:p>
      </dsp:txBody>
      <dsp:txXfrm>
        <a:off x="3371425" y="1066621"/>
        <a:ext cx="1199681" cy="952603"/>
      </dsp:txXfrm>
    </dsp:sp>
    <dsp:sp modelId="{B819A1C2-8F56-4729-A643-7DCE7D5924D0}">
      <dsp:nvSpPr>
        <dsp:cNvPr id="0" name=""/>
        <dsp:cNvSpPr/>
      </dsp:nvSpPr>
      <dsp:spPr>
        <a:xfrm>
          <a:off x="3142915" y="2019225"/>
          <a:ext cx="1428191" cy="952603"/>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1120" rIns="71120" bIns="71120" numCol="1" spcCol="1270" anchor="ctr" anchorCtr="0">
          <a:noAutofit/>
        </a:bodyPr>
        <a:lstStyle/>
        <a:p>
          <a:pPr marL="0" lvl="0" indent="0" algn="l" defTabSz="444500" rtl="0">
            <a:lnSpc>
              <a:spcPct val="90000"/>
            </a:lnSpc>
            <a:spcBef>
              <a:spcPct val="0"/>
            </a:spcBef>
            <a:spcAft>
              <a:spcPct val="35000"/>
            </a:spcAft>
            <a:buNone/>
          </a:pPr>
          <a:r>
            <a:rPr lang="fr-FR" sz="1000" kern="1200">
              <a:latin typeface="Gill Sans MT" panose="020B0502020104020203"/>
            </a:rPr>
            <a:t> Après optimisation : 0,11</a:t>
          </a:r>
          <a:endParaRPr lang="fr-FR" sz="1000" kern="1200"/>
        </a:p>
      </dsp:txBody>
      <dsp:txXfrm>
        <a:off x="3371425" y="2019225"/>
        <a:ext cx="1199681" cy="952603"/>
      </dsp:txXfrm>
    </dsp:sp>
    <dsp:sp modelId="{34EBE3BF-2F60-4032-BE42-1954E07A9D6A}">
      <dsp:nvSpPr>
        <dsp:cNvPr id="0" name=""/>
        <dsp:cNvSpPr/>
      </dsp:nvSpPr>
      <dsp:spPr>
        <a:xfrm>
          <a:off x="2381212" y="685770"/>
          <a:ext cx="952127" cy="952127"/>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rtl="0">
            <a:lnSpc>
              <a:spcPct val="90000"/>
            </a:lnSpc>
            <a:spcBef>
              <a:spcPct val="0"/>
            </a:spcBef>
            <a:spcAft>
              <a:spcPct val="35000"/>
            </a:spcAft>
            <a:buNone/>
          </a:pPr>
          <a:r>
            <a:rPr lang="fr-FR" sz="1000" kern="1200">
              <a:latin typeface="Gill Sans MT" panose="020B0502020104020203"/>
            </a:rPr>
            <a:t> Score personnalisé</a:t>
          </a:r>
          <a:endParaRPr lang="fr-FR" sz="1000" kern="1200"/>
        </a:p>
      </dsp:txBody>
      <dsp:txXfrm>
        <a:off x="2520648" y="825206"/>
        <a:ext cx="673255" cy="67325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3698E-152E-4DA1-9B0A-849FF894A38D}">
      <dsp:nvSpPr>
        <dsp:cNvPr id="0" name=""/>
        <dsp:cNvSpPr/>
      </dsp:nvSpPr>
      <dsp:spPr>
        <a:xfrm>
          <a:off x="1828799" y="0"/>
          <a:ext cx="2743200" cy="3657600"/>
        </a:xfrm>
        <a:prstGeom prst="rightArrow">
          <a:avLst>
            <a:gd name="adj1" fmla="val 75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rtl="0">
            <a:lnSpc>
              <a:spcPct val="90000"/>
            </a:lnSpc>
            <a:spcBef>
              <a:spcPct val="0"/>
            </a:spcBef>
            <a:spcAft>
              <a:spcPct val="15000"/>
            </a:spcAft>
            <a:buChar char="•"/>
          </a:pPr>
          <a:r>
            <a:rPr lang="fr-FR" sz="2200" kern="1200"/>
            <a:t> Framework d'application open source développé pour créer des tableaux de bord ML</a:t>
          </a:r>
        </a:p>
      </dsp:txBody>
      <dsp:txXfrm>
        <a:off x="1828799" y="457200"/>
        <a:ext cx="1714500" cy="2743200"/>
      </dsp:txXfrm>
    </dsp:sp>
    <dsp:sp modelId="{534A5334-180D-4854-B5FB-D513125982DC}">
      <dsp:nvSpPr>
        <dsp:cNvPr id="0" name=""/>
        <dsp:cNvSpPr/>
      </dsp:nvSpPr>
      <dsp:spPr>
        <a:xfrm>
          <a:off x="0" y="0"/>
          <a:ext cx="1828800" cy="36576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rtl="0">
            <a:lnSpc>
              <a:spcPct val="90000"/>
            </a:lnSpc>
            <a:spcBef>
              <a:spcPct val="0"/>
            </a:spcBef>
            <a:spcAft>
              <a:spcPct val="35000"/>
            </a:spcAft>
            <a:buNone/>
          </a:pPr>
          <a:r>
            <a:rPr lang="fr-FR" sz="3000" kern="1200"/>
            <a:t>Streamlit</a:t>
          </a:r>
        </a:p>
      </dsp:txBody>
      <dsp:txXfrm>
        <a:off x="89275" y="89275"/>
        <a:ext cx="1650250" cy="3479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1D46B-8E02-49D5-80FD-7DDBA89D54BD}">
      <dsp:nvSpPr>
        <dsp:cNvPr id="0" name=""/>
        <dsp:cNvSpPr/>
      </dsp:nvSpPr>
      <dsp:spPr>
        <a:xfrm>
          <a:off x="0" y="5833"/>
          <a:ext cx="11262267" cy="4446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fr-FR" sz="1900" kern="1200" dirty="0"/>
            <a:t> Contexte :</a:t>
          </a:r>
          <a:endParaRPr lang="en-US" sz="1900" kern="1200" dirty="0"/>
        </a:p>
      </dsp:txBody>
      <dsp:txXfrm>
        <a:off x="21704" y="27537"/>
        <a:ext cx="11218859" cy="401192"/>
      </dsp:txXfrm>
    </dsp:sp>
    <dsp:sp modelId="{A7E9AE84-ABBB-42FF-85D4-DE319F0FEDF0}">
      <dsp:nvSpPr>
        <dsp:cNvPr id="0" name=""/>
        <dsp:cNvSpPr/>
      </dsp:nvSpPr>
      <dsp:spPr>
        <a:xfrm>
          <a:off x="0" y="450433"/>
          <a:ext cx="11262267" cy="1691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57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fr-FR" sz="1500" kern="1200" dirty="0"/>
            <a:t> Le risque de crédit résulte de l'incertitude quant à la possibilité ou la volonté des contreparties ou des clients de remplir leurs obligations. Très prosaïquement, il existe donc un risque pour la banque dès lors qu’elle se met en situation d'attendre une entrée de fonds de la part d'un client ou d'une contrepartie de marché. Par exemple, lors d’une demande de crédit, qu’il s’agisse d’une carte de crédit, d’un prêt automobile, d’un prêt personnel ou d’une hypothèque, le créancier voudra connaître le niveau de risque de crédit de chaque emprunteur. Ainsi, cela va aussi bien conscientiser chaque banque à identifier, surveiller et contrôler son risque de crédit aussi bien qu’à prévoir le capital suffisant contre ces risques. Grâce à cette analyse, chaque banque pourra se sortir indemne, de la manière la plus sûre, des risques à encourir. D’où l’utilité du crédit </a:t>
          </a:r>
          <a:r>
            <a:rPr lang="fr-FR" sz="1500" kern="1200" dirty="0" err="1"/>
            <a:t>scoring</a:t>
          </a:r>
          <a:r>
            <a:rPr lang="fr-FR" sz="1500" kern="1200" dirty="0"/>
            <a:t>.</a:t>
          </a:r>
          <a:endParaRPr lang="en-US" sz="1500" kern="1200" dirty="0"/>
        </a:p>
        <a:p>
          <a:pPr marL="114300" lvl="1" indent="-114300" algn="l" defTabSz="666750">
            <a:lnSpc>
              <a:spcPct val="90000"/>
            </a:lnSpc>
            <a:spcBef>
              <a:spcPct val="0"/>
            </a:spcBef>
            <a:spcAft>
              <a:spcPct val="20000"/>
            </a:spcAft>
            <a:buChar char="•"/>
          </a:pPr>
          <a:endParaRPr lang="fr-FR" sz="1500" kern="1200" dirty="0">
            <a:latin typeface="Gill Sans MT" panose="020B0502020104020203"/>
          </a:endParaRPr>
        </a:p>
      </dsp:txBody>
      <dsp:txXfrm>
        <a:off x="0" y="450433"/>
        <a:ext cx="11262267" cy="1691189"/>
      </dsp:txXfrm>
    </dsp:sp>
    <dsp:sp modelId="{918EEF97-2CD7-4423-AC3A-69B2A4B683D3}">
      <dsp:nvSpPr>
        <dsp:cNvPr id="0" name=""/>
        <dsp:cNvSpPr/>
      </dsp:nvSpPr>
      <dsp:spPr>
        <a:xfrm>
          <a:off x="0" y="2141623"/>
          <a:ext cx="11262267" cy="4446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kern="1200" dirty="0"/>
            <a:t> Mission</a:t>
          </a:r>
        </a:p>
      </dsp:txBody>
      <dsp:txXfrm>
        <a:off x="21704" y="2163327"/>
        <a:ext cx="11218859" cy="401192"/>
      </dsp:txXfrm>
    </dsp:sp>
    <dsp:sp modelId="{C1DBCB31-CC18-437B-8555-B54A41B3E2E8}">
      <dsp:nvSpPr>
        <dsp:cNvPr id="0" name=""/>
        <dsp:cNvSpPr/>
      </dsp:nvSpPr>
      <dsp:spPr>
        <a:xfrm>
          <a:off x="0" y="2586223"/>
          <a:ext cx="11262267" cy="707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57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fr-FR" sz="1500" kern="1200" dirty="0"/>
            <a:t> Développer un modèle de </a:t>
          </a:r>
          <a:r>
            <a:rPr lang="fr-FR" sz="1500" kern="1200" dirty="0" err="1"/>
            <a:t>scoring</a:t>
          </a:r>
          <a:r>
            <a:rPr lang="fr-FR" sz="1500" kern="1200" dirty="0"/>
            <a:t> de la probabilité de défaut de paiement du client pour étayer la décision d'accorder ou non un prêt à un client </a:t>
          </a:r>
          <a:r>
            <a:rPr lang="fr-FR" sz="1500" kern="1200" dirty="0">
              <a:latin typeface="Gill Sans MT" panose="020B0502020104020203"/>
            </a:rPr>
            <a:t>potentiel.</a:t>
          </a:r>
          <a:endParaRPr lang="en-US" sz="1500" kern="1200" dirty="0"/>
        </a:p>
        <a:p>
          <a:pPr marL="114300" lvl="1" indent="-114300" algn="l" defTabSz="666750">
            <a:lnSpc>
              <a:spcPct val="90000"/>
            </a:lnSpc>
            <a:spcBef>
              <a:spcPct val="0"/>
            </a:spcBef>
            <a:spcAft>
              <a:spcPct val="20000"/>
            </a:spcAft>
            <a:buChar char="•"/>
          </a:pPr>
          <a:endParaRPr lang="fr-FR" sz="1500" kern="1200" dirty="0">
            <a:latin typeface="Gill Sans MT" panose="020B0502020104020203"/>
          </a:endParaRPr>
        </a:p>
      </dsp:txBody>
      <dsp:txXfrm>
        <a:off x="0" y="2586223"/>
        <a:ext cx="11262267" cy="707940"/>
      </dsp:txXfrm>
    </dsp:sp>
    <dsp:sp modelId="{87CEDB0D-CAAC-4C9C-92A9-A2CEAD6A0E31}">
      <dsp:nvSpPr>
        <dsp:cNvPr id="0" name=""/>
        <dsp:cNvSpPr/>
      </dsp:nvSpPr>
      <dsp:spPr>
        <a:xfrm>
          <a:off x="0" y="3294163"/>
          <a:ext cx="11262267" cy="4446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kern="1200" dirty="0"/>
            <a:t>Spécification</a:t>
          </a:r>
          <a:endParaRPr lang="en-US" sz="1900" kern="1200" dirty="0"/>
        </a:p>
      </dsp:txBody>
      <dsp:txXfrm>
        <a:off x="21704" y="3315867"/>
        <a:ext cx="11218859" cy="401192"/>
      </dsp:txXfrm>
    </dsp:sp>
    <dsp:sp modelId="{54C70860-EE73-4F98-89E3-D322B6E0095B}">
      <dsp:nvSpPr>
        <dsp:cNvPr id="0" name=""/>
        <dsp:cNvSpPr/>
      </dsp:nvSpPr>
      <dsp:spPr>
        <a:xfrm>
          <a:off x="0" y="3738763"/>
          <a:ext cx="11262267"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57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fr-FR" sz="1500" kern="1200" dirty="0"/>
            <a:t> Développement d’un </a:t>
          </a:r>
          <a:r>
            <a:rPr lang="fr-FR" sz="1500" kern="1200" dirty="0" err="1"/>
            <a:t>dashboard</a:t>
          </a:r>
          <a:r>
            <a:rPr lang="fr-FR" sz="1500" kern="1200" dirty="0"/>
            <a:t> viable et interactif permettant </a:t>
          </a:r>
          <a:r>
            <a:rPr lang="fr-FR" sz="1500" kern="1200" dirty="0">
              <a:latin typeface="Gill Sans MT" panose="020B0502020104020203"/>
            </a:rPr>
            <a:t>d'améliorer</a:t>
          </a:r>
          <a:r>
            <a:rPr lang="fr-FR" sz="1500" kern="1200" dirty="0"/>
            <a:t> la connaissance client des chargés de relation client.</a:t>
          </a:r>
          <a:endParaRPr lang="en-US" sz="1500" kern="1200" dirty="0"/>
        </a:p>
      </dsp:txBody>
      <dsp:txXfrm>
        <a:off x="0" y="3738763"/>
        <a:ext cx="11262267" cy="314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F9EC6-3B5E-442C-A6DB-754FCD6A539F}">
      <dsp:nvSpPr>
        <dsp:cNvPr id="0" name=""/>
        <dsp:cNvSpPr/>
      </dsp:nvSpPr>
      <dsp:spPr>
        <a:xfrm>
          <a:off x="0" y="341606"/>
          <a:ext cx="4572000" cy="19845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4838" tIns="437388" rIns="354838" bIns="149352" numCol="1" spcCol="1270" anchor="t" anchorCtr="0">
          <a:noAutofit/>
        </a:bodyPr>
        <a:lstStyle/>
        <a:p>
          <a:pPr marL="228600" lvl="1" indent="-228600" algn="l" defTabSz="933450" rtl="0">
            <a:lnSpc>
              <a:spcPct val="90000"/>
            </a:lnSpc>
            <a:spcBef>
              <a:spcPct val="0"/>
            </a:spcBef>
            <a:spcAft>
              <a:spcPct val="15000"/>
            </a:spcAft>
            <a:buChar char="•"/>
          </a:pPr>
          <a:r>
            <a:rPr lang="fr-FR" sz="2100" kern="1200" dirty="0">
              <a:latin typeface="Gill Sans MT" panose="020B0502020104020203"/>
            </a:rPr>
            <a:t>Différentes</a:t>
          </a:r>
          <a:r>
            <a:rPr lang="fr-FR" sz="2100" kern="1200" dirty="0"/>
            <a:t> informations personnelles </a:t>
          </a:r>
          <a:r>
            <a:rPr lang="fr-FR" sz="2100" kern="1200" dirty="0">
              <a:latin typeface="Gill Sans MT" panose="020B0502020104020203"/>
            </a:rPr>
            <a:t>pour chacun</a:t>
          </a:r>
          <a:r>
            <a:rPr lang="fr-FR" sz="2100" kern="1200" dirty="0"/>
            <a:t> des clients bancaires existants ( </a:t>
          </a:r>
          <a:r>
            <a:rPr lang="fr-FR" sz="2100" kern="1200" dirty="0">
              <a:latin typeface="Gill Sans MT" panose="020B0502020104020203"/>
            </a:rPr>
            <a:t>sexe</a:t>
          </a:r>
          <a:r>
            <a:rPr lang="fr-FR" sz="2100" kern="1200" dirty="0"/>
            <a:t>, revenu,</a:t>
          </a:r>
          <a:r>
            <a:rPr lang="fr-FR" sz="2100" kern="1200" dirty="0">
              <a:latin typeface="Gill Sans MT" panose="020B0502020104020203"/>
            </a:rPr>
            <a:t>emploi, défaut</a:t>
          </a:r>
          <a:r>
            <a:rPr lang="fr-FR" sz="2100" kern="1200" dirty="0"/>
            <a:t> </a:t>
          </a:r>
          <a:r>
            <a:rPr lang="fr-FR" sz="2100" kern="1200" dirty="0">
              <a:latin typeface="Gill Sans MT" panose="020B0502020104020203"/>
            </a:rPr>
            <a:t>de paiement </a:t>
          </a:r>
          <a:r>
            <a:rPr lang="fr-FR" sz="2100" kern="1200" dirty="0"/>
            <a:t>etc.)</a:t>
          </a:r>
        </a:p>
      </dsp:txBody>
      <dsp:txXfrm>
        <a:off x="0" y="341606"/>
        <a:ext cx="4572000" cy="1984500"/>
      </dsp:txXfrm>
    </dsp:sp>
    <dsp:sp modelId="{5DDD2CDB-D40E-49F7-9530-9A0A66701DA7}">
      <dsp:nvSpPr>
        <dsp:cNvPr id="0" name=""/>
        <dsp:cNvSpPr/>
      </dsp:nvSpPr>
      <dsp:spPr>
        <a:xfrm>
          <a:off x="228600" y="31646"/>
          <a:ext cx="3200400" cy="6199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68" tIns="0" rIns="120968" bIns="0" numCol="1" spcCol="1270" anchor="ctr" anchorCtr="0">
          <a:noAutofit/>
        </a:bodyPr>
        <a:lstStyle/>
        <a:p>
          <a:pPr marL="0" lvl="0" indent="0" algn="l" defTabSz="933450" rtl="0">
            <a:lnSpc>
              <a:spcPct val="90000"/>
            </a:lnSpc>
            <a:spcBef>
              <a:spcPct val="0"/>
            </a:spcBef>
            <a:spcAft>
              <a:spcPct val="35000"/>
            </a:spcAft>
            <a:buNone/>
          </a:pPr>
          <a:r>
            <a:rPr lang="fr-FR" sz="2100" kern="1200">
              <a:latin typeface="Gill Sans MT" panose="020B0502020104020203"/>
            </a:rPr>
            <a:t> Sept</a:t>
          </a:r>
          <a:r>
            <a:rPr lang="fr-FR" sz="2100" kern="1200"/>
            <a:t> jeux de données</a:t>
          </a:r>
        </a:p>
      </dsp:txBody>
      <dsp:txXfrm>
        <a:off x="258862" y="61908"/>
        <a:ext cx="3139876" cy="559396"/>
      </dsp:txXfrm>
    </dsp:sp>
    <dsp:sp modelId="{987D42A5-71E7-4534-BFE7-F24F57A1B033}">
      <dsp:nvSpPr>
        <dsp:cNvPr id="0" name=""/>
        <dsp:cNvSpPr/>
      </dsp:nvSpPr>
      <dsp:spPr>
        <a:xfrm>
          <a:off x="0" y="2749466"/>
          <a:ext cx="4572000" cy="876487"/>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4838" tIns="437388" rIns="354838" bIns="149352" numCol="1" spcCol="1270" anchor="t" anchorCtr="0">
          <a:noAutofit/>
        </a:bodyPr>
        <a:lstStyle/>
        <a:p>
          <a:pPr marL="228600" lvl="1" indent="-228600" algn="l" defTabSz="933450" rtl="0">
            <a:lnSpc>
              <a:spcPct val="90000"/>
            </a:lnSpc>
            <a:spcBef>
              <a:spcPct val="0"/>
            </a:spcBef>
            <a:spcAft>
              <a:spcPct val="15000"/>
            </a:spcAft>
            <a:buChar char="•"/>
          </a:pPr>
          <a:r>
            <a:rPr lang="fr-FR" sz="2100" kern="1200" dirty="0"/>
            <a:t>307 511 clients et 122 features</a:t>
          </a:r>
        </a:p>
      </dsp:txBody>
      <dsp:txXfrm>
        <a:off x="0" y="2749466"/>
        <a:ext cx="4572000" cy="876487"/>
      </dsp:txXfrm>
    </dsp:sp>
    <dsp:sp modelId="{05937BCA-A0CF-469D-AD40-4D6535CCE140}">
      <dsp:nvSpPr>
        <dsp:cNvPr id="0" name=""/>
        <dsp:cNvSpPr/>
      </dsp:nvSpPr>
      <dsp:spPr>
        <a:xfrm>
          <a:off x="228600" y="2439506"/>
          <a:ext cx="3200400" cy="6199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68" tIns="0" rIns="120968" bIns="0" numCol="1" spcCol="1270" anchor="ctr" anchorCtr="0">
          <a:noAutofit/>
        </a:bodyPr>
        <a:lstStyle/>
        <a:p>
          <a:pPr marL="0" lvl="0" indent="0" algn="l" defTabSz="933450" rtl="0">
            <a:lnSpc>
              <a:spcPct val="90000"/>
            </a:lnSpc>
            <a:spcBef>
              <a:spcPct val="0"/>
            </a:spcBef>
            <a:spcAft>
              <a:spcPct val="35000"/>
            </a:spcAft>
            <a:buNone/>
          </a:pPr>
          <a:r>
            <a:rPr lang="fr-FR" sz="2100" kern="1200" dirty="0">
              <a:latin typeface="Gill Sans MT" panose="020B0502020104020203"/>
            </a:rPr>
            <a:t> Un jeu de donnée principal</a:t>
          </a:r>
          <a:endParaRPr lang="fr-FR" sz="2100" kern="1200" dirty="0"/>
        </a:p>
      </dsp:txBody>
      <dsp:txXfrm>
        <a:off x="258862" y="2469768"/>
        <a:ext cx="3139876"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C745E-786C-445C-AB5C-64702ACA83A8}">
      <dsp:nvSpPr>
        <dsp:cNvPr id="0" name=""/>
        <dsp:cNvSpPr/>
      </dsp:nvSpPr>
      <dsp:spPr>
        <a:xfrm>
          <a:off x="0" y="402076"/>
          <a:ext cx="4478610" cy="1474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7590" tIns="374904" rIns="347590" bIns="128016" numCol="1" spcCol="1270" anchor="t" anchorCtr="0">
          <a:noAutofit/>
        </a:bodyPr>
        <a:lstStyle/>
        <a:p>
          <a:pPr marL="171450" lvl="1" indent="-171450" algn="l" defTabSz="800100" rtl="0">
            <a:lnSpc>
              <a:spcPct val="90000"/>
            </a:lnSpc>
            <a:spcBef>
              <a:spcPct val="0"/>
            </a:spcBef>
            <a:spcAft>
              <a:spcPct val="15000"/>
            </a:spcAft>
            <a:buChar char="•"/>
          </a:pPr>
          <a:r>
            <a:rPr lang="fr-FR" sz="1800" kern="1200" dirty="0"/>
            <a:t> 16 variables de type catégorique, et 105 variables numérique </a:t>
          </a:r>
          <a:r>
            <a:rPr lang="fr-FR" sz="1800" kern="1200" dirty="0">
              <a:latin typeface="Gill Sans MT" panose="020B0502020104020203"/>
            </a:rPr>
            <a:t>dont</a:t>
          </a:r>
          <a:r>
            <a:rPr lang="fr-FR" sz="1800" kern="1200" dirty="0"/>
            <a:t> 65 variables de type flottants et 41 de type entier</a:t>
          </a:r>
          <a:endParaRPr lang="fr-FR" sz="1800" kern="1200" dirty="0">
            <a:latin typeface="Gill Sans MT" panose="020B0502020104020203"/>
          </a:endParaRPr>
        </a:p>
      </dsp:txBody>
      <dsp:txXfrm>
        <a:off x="0" y="402076"/>
        <a:ext cx="4478610" cy="1474200"/>
      </dsp:txXfrm>
    </dsp:sp>
    <dsp:sp modelId="{34733DA7-226C-4208-B76A-6EC215180710}">
      <dsp:nvSpPr>
        <dsp:cNvPr id="0" name=""/>
        <dsp:cNvSpPr/>
      </dsp:nvSpPr>
      <dsp:spPr>
        <a:xfrm>
          <a:off x="223930" y="136396"/>
          <a:ext cx="3135027" cy="5313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497" tIns="0" rIns="118497" bIns="0" numCol="1" spcCol="1270" anchor="ctr" anchorCtr="0">
          <a:noAutofit/>
        </a:bodyPr>
        <a:lstStyle/>
        <a:p>
          <a:pPr marL="0" lvl="0" indent="0" algn="l" defTabSz="800100" rtl="0">
            <a:lnSpc>
              <a:spcPct val="90000"/>
            </a:lnSpc>
            <a:spcBef>
              <a:spcPct val="0"/>
            </a:spcBef>
            <a:spcAft>
              <a:spcPct val="35000"/>
            </a:spcAft>
            <a:buNone/>
          </a:pPr>
          <a:r>
            <a:rPr lang="fr-FR" sz="1800" kern="1200">
              <a:latin typeface="Gill Sans MT" panose="020B0502020104020203"/>
            </a:rPr>
            <a:t> Types de variable </a:t>
          </a:r>
        </a:p>
      </dsp:txBody>
      <dsp:txXfrm>
        <a:off x="249869" y="162335"/>
        <a:ext cx="3083149" cy="479482"/>
      </dsp:txXfrm>
    </dsp:sp>
    <dsp:sp modelId="{805C59AC-BF2B-45C3-A15C-B5F22B0000AF}">
      <dsp:nvSpPr>
        <dsp:cNvPr id="0" name=""/>
        <dsp:cNvSpPr/>
      </dsp:nvSpPr>
      <dsp:spPr>
        <a:xfrm>
          <a:off x="0" y="2239157"/>
          <a:ext cx="4478610" cy="121905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7590" tIns="374904" rIns="347590" bIns="128016" numCol="1" spcCol="1270" anchor="t" anchorCtr="0">
          <a:noAutofit/>
        </a:bodyPr>
        <a:lstStyle/>
        <a:p>
          <a:pPr marL="171450" lvl="1" indent="-171450" algn="l" defTabSz="800100" rtl="0">
            <a:lnSpc>
              <a:spcPct val="90000"/>
            </a:lnSpc>
            <a:spcBef>
              <a:spcPct val="0"/>
            </a:spcBef>
            <a:spcAft>
              <a:spcPct val="15000"/>
            </a:spcAft>
            <a:buChar char="•"/>
          </a:pPr>
          <a:r>
            <a:rPr lang="fr-FR" sz="1800" kern="1200" dirty="0">
              <a:latin typeface="Gill Sans MT" panose="020B0502020104020203"/>
            </a:rPr>
            <a:t> 17</a:t>
          </a:r>
          <a:r>
            <a:rPr lang="fr-FR" sz="1800" kern="1200" dirty="0"/>
            <a:t> colonnes soit près de 14 % </a:t>
          </a:r>
          <a:r>
            <a:rPr lang="fr-FR" sz="1800" kern="1200" dirty="0">
              <a:latin typeface="Gill Sans MT" panose="020B0502020104020203"/>
            </a:rPr>
            <a:t>des</a:t>
          </a:r>
          <a:r>
            <a:rPr lang="fr-FR" sz="1800" kern="1200" dirty="0"/>
            <a:t> </a:t>
          </a:r>
          <a:r>
            <a:rPr lang="fr-FR" sz="1800" kern="1200" dirty="0">
              <a:latin typeface="Gill Sans MT" panose="020B0502020104020203"/>
            </a:rPr>
            <a:t>variables</a:t>
          </a:r>
          <a:r>
            <a:rPr lang="fr-FR" sz="1800" kern="1200" dirty="0"/>
            <a:t> dont la proportion de valeurs manquantes est </a:t>
          </a:r>
          <a:r>
            <a:rPr lang="fr-FR" sz="1800" kern="1200" dirty="0">
              <a:latin typeface="Gill Sans MT" panose="020B0502020104020203"/>
            </a:rPr>
            <a:t>supérieure</a:t>
          </a:r>
          <a:r>
            <a:rPr lang="fr-FR" sz="1800" kern="1200" dirty="0"/>
            <a:t> à 60</a:t>
          </a:r>
          <a:r>
            <a:rPr lang="fr-FR" sz="1800" kern="1200" dirty="0">
              <a:latin typeface="Gill Sans MT" panose="020B0502020104020203"/>
            </a:rPr>
            <a:t>%</a:t>
          </a:r>
          <a:endParaRPr lang="fr-FR" sz="1800" kern="1200" dirty="0"/>
        </a:p>
      </dsp:txBody>
      <dsp:txXfrm>
        <a:off x="0" y="2239157"/>
        <a:ext cx="4478610" cy="1219050"/>
      </dsp:txXfrm>
    </dsp:sp>
    <dsp:sp modelId="{A846DEBA-E433-4A89-A090-D0101AD9CCF7}">
      <dsp:nvSpPr>
        <dsp:cNvPr id="0" name=""/>
        <dsp:cNvSpPr/>
      </dsp:nvSpPr>
      <dsp:spPr>
        <a:xfrm>
          <a:off x="223930" y="1973477"/>
          <a:ext cx="3135027" cy="5313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497" tIns="0" rIns="118497" bIns="0" numCol="1" spcCol="1270" anchor="ctr" anchorCtr="0">
          <a:noAutofit/>
        </a:bodyPr>
        <a:lstStyle/>
        <a:p>
          <a:pPr marL="0" lvl="0" indent="0" algn="l" defTabSz="800100" rtl="0">
            <a:lnSpc>
              <a:spcPct val="90000"/>
            </a:lnSpc>
            <a:spcBef>
              <a:spcPct val="0"/>
            </a:spcBef>
            <a:spcAft>
              <a:spcPct val="35000"/>
            </a:spcAft>
            <a:buNone/>
          </a:pPr>
          <a:r>
            <a:rPr lang="fr-FR" sz="1800" kern="1200">
              <a:latin typeface="Gill Sans MT" panose="020B0502020104020203"/>
            </a:rPr>
            <a:t> Valeurs manquantes</a:t>
          </a:r>
        </a:p>
      </dsp:txBody>
      <dsp:txXfrm>
        <a:off x="249869" y="1999416"/>
        <a:ext cx="3083149" cy="479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EC826-FC4A-4823-99DC-8E90F27446FE}">
      <dsp:nvSpPr>
        <dsp:cNvPr id="0" name=""/>
        <dsp:cNvSpPr/>
      </dsp:nvSpPr>
      <dsp:spPr>
        <a:xfrm>
          <a:off x="0" y="370943"/>
          <a:ext cx="4338629" cy="1694253"/>
        </a:xfrm>
        <a:prstGeom prst="rightArrow">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7564FCB6-E25E-4FBC-915A-4D031BD1C2F2}">
      <dsp:nvSpPr>
        <dsp:cNvPr id="0" name=""/>
        <dsp:cNvSpPr/>
      </dsp:nvSpPr>
      <dsp:spPr>
        <a:xfrm>
          <a:off x="349971" y="794506"/>
          <a:ext cx="3554794" cy="84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182880" numCol="1" spcCol="1270" anchor="ctr" anchorCtr="0">
          <a:noAutofit/>
        </a:bodyPr>
        <a:lstStyle/>
        <a:p>
          <a:pPr marL="0" lvl="0" indent="0" algn="ctr" defTabSz="800100" rtl="0">
            <a:lnSpc>
              <a:spcPct val="90000"/>
            </a:lnSpc>
            <a:spcBef>
              <a:spcPct val="0"/>
            </a:spcBef>
            <a:spcAft>
              <a:spcPct val="35000"/>
            </a:spcAft>
            <a:buNone/>
          </a:pPr>
          <a:r>
            <a:rPr lang="fr-FR" sz="1800" kern="1200"/>
            <a:t> Outliers sur la variable days_</a:t>
          </a:r>
          <a:r>
            <a:rPr lang="fr-FR" sz="1800" kern="1200">
              <a:latin typeface="Gill Sans MT" panose="020B0502020104020203"/>
            </a:rPr>
            <a:t>employed</a:t>
          </a:r>
          <a:endParaRPr lang="fr-FR" sz="1800" kern="1200"/>
        </a:p>
      </dsp:txBody>
      <dsp:txXfrm>
        <a:off x="349971" y="794506"/>
        <a:ext cx="3554794" cy="847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EC826-FC4A-4823-99DC-8E90F27446FE}">
      <dsp:nvSpPr>
        <dsp:cNvPr id="0" name=""/>
        <dsp:cNvSpPr/>
      </dsp:nvSpPr>
      <dsp:spPr>
        <a:xfrm>
          <a:off x="0" y="578422"/>
          <a:ext cx="4547396" cy="1790773"/>
        </a:xfrm>
        <a:prstGeom prst="leftArrow">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7564FCB6-E25E-4FBC-915A-4D031BD1C2F2}">
      <dsp:nvSpPr>
        <dsp:cNvPr id="0" name=""/>
        <dsp:cNvSpPr/>
      </dsp:nvSpPr>
      <dsp:spPr>
        <a:xfrm>
          <a:off x="454739" y="1026116"/>
          <a:ext cx="3725844" cy="895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3040" rIns="0" bIns="193040" numCol="1" spcCol="1270" anchor="ctr" anchorCtr="0">
          <a:noAutofit/>
        </a:bodyPr>
        <a:lstStyle/>
        <a:p>
          <a:pPr marL="0" lvl="0" indent="0" algn="ctr" defTabSz="844550" rtl="0">
            <a:lnSpc>
              <a:spcPct val="90000"/>
            </a:lnSpc>
            <a:spcBef>
              <a:spcPct val="0"/>
            </a:spcBef>
            <a:spcAft>
              <a:spcPct val="35000"/>
            </a:spcAft>
            <a:buNone/>
          </a:pPr>
          <a:r>
            <a:rPr lang="fr-FR" sz="1900" kern="1200"/>
            <a:t> Outliers sur la variable </a:t>
          </a:r>
          <a:r>
            <a:rPr lang="fr-FR" sz="1900" kern="1200">
              <a:latin typeface="Gill Sans MT" panose="020B0502020104020203"/>
            </a:rPr>
            <a:t>amt_income_total</a:t>
          </a:r>
          <a:endParaRPr lang="fr-FR" sz="1900" kern="1200"/>
        </a:p>
      </dsp:txBody>
      <dsp:txXfrm>
        <a:off x="454739" y="1026116"/>
        <a:ext cx="3725844" cy="8953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E35D6-FC29-44A7-93E5-D1EFE23C0A94}">
      <dsp:nvSpPr>
        <dsp:cNvPr id="0" name=""/>
        <dsp:cNvSpPr/>
      </dsp:nvSpPr>
      <dsp:spPr>
        <a:xfrm>
          <a:off x="0" y="284863"/>
          <a:ext cx="3977014" cy="1323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8660" tIns="291592" rIns="308660" bIns="99568" numCol="1" spcCol="1270" anchor="t" anchorCtr="0">
          <a:noAutofit/>
        </a:bodyPr>
        <a:lstStyle/>
        <a:p>
          <a:pPr marL="114300" lvl="1" indent="-114300" algn="l" defTabSz="622300" rtl="0">
            <a:lnSpc>
              <a:spcPct val="90000"/>
            </a:lnSpc>
            <a:spcBef>
              <a:spcPct val="0"/>
            </a:spcBef>
            <a:spcAft>
              <a:spcPct val="15000"/>
            </a:spcAft>
            <a:buChar char="•"/>
          </a:pPr>
          <a:r>
            <a:rPr lang="fr-FR" sz="1400" kern="1200" dirty="0"/>
            <a:t> La plupart des clients qui contractent un prêt n'ont pas d'enfants.</a:t>
          </a:r>
          <a:r>
            <a:rPr lang="fr-FR" sz="1400" kern="1200" dirty="0">
              <a:latin typeface="Gill Sans MT" panose="020B0502020104020203"/>
            </a:rPr>
            <a:t> </a:t>
          </a:r>
          <a:r>
            <a:rPr lang="fr-FR" sz="1400" kern="1200" dirty="0"/>
            <a:t>Les clients en couples sont les plus nombreux, suivis des personnes </a:t>
          </a:r>
          <a:r>
            <a:rPr lang="fr-FR" sz="1400" kern="1200" dirty="0">
              <a:latin typeface="Gill Sans MT" panose="020B0502020104020203"/>
            </a:rPr>
            <a:t>seule</a:t>
          </a:r>
          <a:r>
            <a:rPr lang="fr-FR" sz="1400" kern="1200" dirty="0"/>
            <a:t>, et </a:t>
          </a:r>
          <a:r>
            <a:rPr lang="fr-FR" sz="1400" kern="1200" dirty="0">
              <a:latin typeface="Gill Sans MT" panose="020B0502020104020203"/>
            </a:rPr>
            <a:t>des familles</a:t>
          </a:r>
          <a:r>
            <a:rPr lang="fr-FR" sz="1400" kern="1200" dirty="0"/>
            <a:t> avec un enfant ou deux.</a:t>
          </a:r>
        </a:p>
      </dsp:txBody>
      <dsp:txXfrm>
        <a:off x="0" y="284863"/>
        <a:ext cx="3977014" cy="1323000"/>
      </dsp:txXfrm>
    </dsp:sp>
    <dsp:sp modelId="{6733E7FC-51F7-40A2-A960-BDCFCD9D9CDD}">
      <dsp:nvSpPr>
        <dsp:cNvPr id="0" name=""/>
        <dsp:cNvSpPr/>
      </dsp:nvSpPr>
      <dsp:spPr>
        <a:xfrm>
          <a:off x="198850" y="78223"/>
          <a:ext cx="2783909" cy="4132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225" tIns="0" rIns="105225" bIns="0" numCol="1" spcCol="1270" anchor="ctr" anchorCtr="0">
          <a:noAutofit/>
        </a:bodyPr>
        <a:lstStyle/>
        <a:p>
          <a:pPr marL="0" lvl="0" indent="0" algn="l" defTabSz="622300" rtl="0">
            <a:lnSpc>
              <a:spcPct val="90000"/>
            </a:lnSpc>
            <a:spcBef>
              <a:spcPct val="0"/>
            </a:spcBef>
            <a:spcAft>
              <a:spcPct val="35000"/>
            </a:spcAft>
            <a:buNone/>
          </a:pPr>
          <a:r>
            <a:rPr lang="fr-FR" sz="1400" kern="1200" dirty="0">
              <a:latin typeface="Gill Sans MT" panose="020B0502020104020203"/>
            </a:rPr>
            <a:t> Etat matrimonial et familial</a:t>
          </a:r>
          <a:endParaRPr lang="fr-FR" sz="1400" kern="1200" dirty="0"/>
        </a:p>
      </dsp:txBody>
      <dsp:txXfrm>
        <a:off x="219025" y="98398"/>
        <a:ext cx="2743559" cy="372930"/>
      </dsp:txXfrm>
    </dsp:sp>
    <dsp:sp modelId="{5B2BEB37-EE32-4E07-B6F5-5B27800593EA}">
      <dsp:nvSpPr>
        <dsp:cNvPr id="0" name=""/>
        <dsp:cNvSpPr/>
      </dsp:nvSpPr>
      <dsp:spPr>
        <a:xfrm>
          <a:off x="0" y="1890103"/>
          <a:ext cx="3977014" cy="94815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8660" tIns="291592" rIns="308660" bIns="99568" numCol="1" spcCol="1270" anchor="t" anchorCtr="0">
          <a:noAutofit/>
        </a:bodyPr>
        <a:lstStyle/>
        <a:p>
          <a:pPr marL="114300" lvl="1" indent="-114300" algn="l" defTabSz="622300" rtl="0">
            <a:lnSpc>
              <a:spcPct val="90000"/>
            </a:lnSpc>
            <a:spcBef>
              <a:spcPct val="0"/>
            </a:spcBef>
            <a:spcAft>
              <a:spcPct val="15000"/>
            </a:spcAft>
            <a:buChar char="•"/>
          </a:pPr>
          <a:r>
            <a:rPr lang="fr-FR" sz="1400" kern="1200" dirty="0"/>
            <a:t> La plupart des clients sont des salariés, suivis par les statuts commercants, retraités et fonctionnaires.</a:t>
          </a:r>
        </a:p>
      </dsp:txBody>
      <dsp:txXfrm>
        <a:off x="0" y="1890103"/>
        <a:ext cx="3977014" cy="948150"/>
      </dsp:txXfrm>
    </dsp:sp>
    <dsp:sp modelId="{F80E8C69-1E2D-4B99-8561-C4DEFC7F9684}">
      <dsp:nvSpPr>
        <dsp:cNvPr id="0" name=""/>
        <dsp:cNvSpPr/>
      </dsp:nvSpPr>
      <dsp:spPr>
        <a:xfrm>
          <a:off x="198850" y="1683463"/>
          <a:ext cx="2783909" cy="4132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225" tIns="0" rIns="105225" bIns="0" numCol="1" spcCol="1270" anchor="ctr" anchorCtr="0">
          <a:noAutofit/>
        </a:bodyPr>
        <a:lstStyle/>
        <a:p>
          <a:pPr marL="0" lvl="0" indent="0" algn="l" defTabSz="622300" rtl="0">
            <a:lnSpc>
              <a:spcPct val="90000"/>
            </a:lnSpc>
            <a:spcBef>
              <a:spcPct val="0"/>
            </a:spcBef>
            <a:spcAft>
              <a:spcPct val="35000"/>
            </a:spcAft>
            <a:buNone/>
          </a:pPr>
          <a:r>
            <a:rPr lang="fr-FR" sz="1400" kern="1200" dirty="0">
              <a:latin typeface="Gill Sans MT" panose="020B0502020104020203"/>
            </a:rPr>
            <a:t> Type de revenus</a:t>
          </a:r>
        </a:p>
      </dsp:txBody>
      <dsp:txXfrm>
        <a:off x="219025" y="1703638"/>
        <a:ext cx="2743559" cy="3729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EB9FB-3F1E-4F47-B45E-FC256FA3DC8B}">
      <dsp:nvSpPr>
        <dsp:cNvPr id="0" name=""/>
        <dsp:cNvSpPr/>
      </dsp:nvSpPr>
      <dsp:spPr>
        <a:xfrm>
          <a:off x="0" y="350428"/>
          <a:ext cx="11029950" cy="584325"/>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6047" tIns="291592" rIns="856047" bIns="99568" numCol="1" spcCol="1270" anchor="t" anchorCtr="0">
          <a:noAutofit/>
        </a:bodyPr>
        <a:lstStyle/>
        <a:p>
          <a:pPr marL="114300" lvl="1" indent="-114300" algn="l" defTabSz="622300" rtl="0">
            <a:lnSpc>
              <a:spcPct val="90000"/>
            </a:lnSpc>
            <a:spcBef>
              <a:spcPct val="0"/>
            </a:spcBef>
            <a:spcAft>
              <a:spcPct val="15000"/>
            </a:spcAft>
            <a:buChar char="•"/>
          </a:pPr>
          <a:r>
            <a:rPr lang="fr-FR" sz="1400" kern="1200" dirty="0">
              <a:latin typeface="Gill Sans MT" panose="020B0502020104020203"/>
            </a:rPr>
            <a:t> </a:t>
          </a:r>
          <a:r>
            <a:rPr lang="fr-FR" sz="1400" kern="1200" dirty="0"/>
            <a:t>Pourcentage du montant du crédit par rapport au revenu </a:t>
          </a:r>
          <a:r>
            <a:rPr lang="fr-FR" sz="1400" kern="1200" dirty="0">
              <a:latin typeface="Gill Sans MT" panose="020B0502020104020203"/>
            </a:rPr>
            <a:t>du</a:t>
          </a:r>
          <a:r>
            <a:rPr lang="fr-FR" sz="1400" kern="1200" dirty="0"/>
            <a:t> client </a:t>
          </a:r>
        </a:p>
      </dsp:txBody>
      <dsp:txXfrm>
        <a:off x="0" y="350428"/>
        <a:ext cx="11029950" cy="584325"/>
      </dsp:txXfrm>
    </dsp:sp>
    <dsp:sp modelId="{A4FA6701-9432-446C-BD1D-533333CB3492}">
      <dsp:nvSpPr>
        <dsp:cNvPr id="0" name=""/>
        <dsp:cNvSpPr/>
      </dsp:nvSpPr>
      <dsp:spPr>
        <a:xfrm>
          <a:off x="551497" y="143788"/>
          <a:ext cx="7720965" cy="4132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622300" rtl="0">
            <a:lnSpc>
              <a:spcPct val="90000"/>
            </a:lnSpc>
            <a:spcBef>
              <a:spcPct val="0"/>
            </a:spcBef>
            <a:spcAft>
              <a:spcPct val="35000"/>
            </a:spcAft>
            <a:buNone/>
          </a:pPr>
          <a:r>
            <a:rPr lang="fr-FR" sz="1400" kern="1200" dirty="0">
              <a:latin typeface="Gill Sans MT" panose="020B0502020104020203"/>
            </a:rPr>
            <a:t> </a:t>
          </a:r>
          <a:r>
            <a:rPr lang="fr-FR" sz="1400" kern="1200" dirty="0"/>
            <a:t>'TAUX_ENDETTEMENT</a:t>
          </a:r>
          <a:r>
            <a:rPr lang="fr-FR" sz="1400" kern="1200" dirty="0">
              <a:latin typeface="Gill Sans MT" panose="020B0502020104020203"/>
            </a:rPr>
            <a:t>'</a:t>
          </a:r>
        </a:p>
      </dsp:txBody>
      <dsp:txXfrm>
        <a:off x="571672" y="163963"/>
        <a:ext cx="7680615" cy="372930"/>
      </dsp:txXfrm>
    </dsp:sp>
    <dsp:sp modelId="{80A66D7B-8B74-4125-B6B2-CFD6E4AB4516}">
      <dsp:nvSpPr>
        <dsp:cNvPr id="0" name=""/>
        <dsp:cNvSpPr/>
      </dsp:nvSpPr>
      <dsp:spPr>
        <a:xfrm>
          <a:off x="0" y="1216994"/>
          <a:ext cx="11029950" cy="584325"/>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6047" tIns="291592" rIns="856047" bIns="99568" numCol="1" spcCol="1270" anchor="t" anchorCtr="0">
          <a:noAutofit/>
        </a:bodyPr>
        <a:lstStyle/>
        <a:p>
          <a:pPr marL="114300" lvl="1" indent="-114300" algn="l" defTabSz="622300" rtl="0">
            <a:lnSpc>
              <a:spcPct val="90000"/>
            </a:lnSpc>
            <a:spcBef>
              <a:spcPct val="0"/>
            </a:spcBef>
            <a:spcAft>
              <a:spcPct val="15000"/>
            </a:spcAft>
            <a:buChar char="•"/>
          </a:pPr>
          <a:r>
            <a:rPr lang="fr-FR" sz="1400" kern="1200" dirty="0"/>
            <a:t> Montant de l'échéance mensuelle que le client est en capacité de rembourser en tenant compte de ses ressources nettes.</a:t>
          </a:r>
          <a:endParaRPr lang="fr-FR" sz="1400" kern="1200" dirty="0">
            <a:latin typeface="Gill Sans MT" panose="020B0502020104020203"/>
          </a:endParaRPr>
        </a:p>
      </dsp:txBody>
      <dsp:txXfrm>
        <a:off x="0" y="1216994"/>
        <a:ext cx="11029950" cy="584325"/>
      </dsp:txXfrm>
    </dsp:sp>
    <dsp:sp modelId="{239C3078-995C-475B-926E-17F11BE17161}">
      <dsp:nvSpPr>
        <dsp:cNvPr id="0" name=""/>
        <dsp:cNvSpPr/>
      </dsp:nvSpPr>
      <dsp:spPr>
        <a:xfrm>
          <a:off x="551497" y="1010354"/>
          <a:ext cx="7720965" cy="4132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622300" rtl="0">
            <a:lnSpc>
              <a:spcPct val="90000"/>
            </a:lnSpc>
            <a:spcBef>
              <a:spcPct val="0"/>
            </a:spcBef>
            <a:spcAft>
              <a:spcPct val="35000"/>
            </a:spcAft>
            <a:buNone/>
          </a:pPr>
          <a:r>
            <a:rPr lang="fr-FR" sz="1400" kern="1200" dirty="0"/>
            <a:t>'CAPACITE_REMBOURSEMENT</a:t>
          </a:r>
          <a:r>
            <a:rPr lang="fr-FR" sz="1400" kern="1200" dirty="0">
              <a:latin typeface="Gill Sans MT" panose="020B0502020104020203"/>
            </a:rPr>
            <a:t>'</a:t>
          </a:r>
        </a:p>
      </dsp:txBody>
      <dsp:txXfrm>
        <a:off x="571672" y="1030529"/>
        <a:ext cx="7680615" cy="372930"/>
      </dsp:txXfrm>
    </dsp:sp>
    <dsp:sp modelId="{DF0B48C2-7CF9-4114-BAA3-6DF1CE15FC46}">
      <dsp:nvSpPr>
        <dsp:cNvPr id="0" name=""/>
        <dsp:cNvSpPr/>
      </dsp:nvSpPr>
      <dsp:spPr>
        <a:xfrm>
          <a:off x="0" y="2083559"/>
          <a:ext cx="11029950" cy="584325"/>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6047" tIns="291592" rIns="856047" bIns="99568" numCol="1" spcCol="1270" anchor="t" anchorCtr="0">
          <a:noAutofit/>
        </a:bodyPr>
        <a:lstStyle/>
        <a:p>
          <a:pPr marL="114300" lvl="1" indent="-114300" algn="l" defTabSz="622300" rtl="0">
            <a:lnSpc>
              <a:spcPct val="90000"/>
            </a:lnSpc>
            <a:spcBef>
              <a:spcPct val="0"/>
            </a:spcBef>
            <a:spcAft>
              <a:spcPct val="15000"/>
            </a:spcAft>
            <a:buChar char="•"/>
          </a:pPr>
          <a:r>
            <a:rPr lang="fr-FR" sz="1400" kern="1200" dirty="0"/>
            <a:t>Pourcentage </a:t>
          </a:r>
          <a:r>
            <a:rPr lang="fr-FR" sz="1400" kern="1200" dirty="0">
              <a:latin typeface="Gill Sans MT" panose="020B0502020104020203"/>
            </a:rPr>
            <a:t>de</a:t>
          </a:r>
          <a:r>
            <a:rPr lang="fr-FR" sz="1400" kern="1200" dirty="0"/>
            <a:t> jours employés par rapport à l'âge du client</a:t>
          </a:r>
        </a:p>
      </dsp:txBody>
      <dsp:txXfrm>
        <a:off x="0" y="2083559"/>
        <a:ext cx="11029950" cy="584325"/>
      </dsp:txXfrm>
    </dsp:sp>
    <dsp:sp modelId="{53303967-CA1D-4A3A-B924-DB7C7AC8A253}">
      <dsp:nvSpPr>
        <dsp:cNvPr id="0" name=""/>
        <dsp:cNvSpPr/>
      </dsp:nvSpPr>
      <dsp:spPr>
        <a:xfrm>
          <a:off x="551497" y="1876919"/>
          <a:ext cx="7720965" cy="4132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622300">
            <a:lnSpc>
              <a:spcPct val="90000"/>
            </a:lnSpc>
            <a:spcBef>
              <a:spcPct val="0"/>
            </a:spcBef>
            <a:spcAft>
              <a:spcPct val="35000"/>
            </a:spcAft>
            <a:buNone/>
          </a:pPr>
          <a:r>
            <a:rPr lang="fr-FR" sz="1400" kern="1200" dirty="0">
              <a:latin typeface="Gill Sans MT" panose="020B0502020104020203"/>
            </a:rPr>
            <a:t> </a:t>
          </a:r>
          <a:r>
            <a:rPr lang="fr-FR" sz="1400" kern="1200" dirty="0"/>
            <a:t>'DAYS_EMPLOYED_PERCENT</a:t>
          </a:r>
          <a:r>
            <a:rPr lang="fr-FR" sz="1400" kern="1200" dirty="0">
              <a:latin typeface="Gill Sans MT" panose="020B0502020104020203"/>
            </a:rPr>
            <a:t>'</a:t>
          </a:r>
          <a:endParaRPr lang="fr-FR" sz="1400" kern="1200" dirty="0"/>
        </a:p>
      </dsp:txBody>
      <dsp:txXfrm>
        <a:off x="571672" y="1897094"/>
        <a:ext cx="7680615" cy="372930"/>
      </dsp:txXfrm>
    </dsp:sp>
    <dsp:sp modelId="{D18DB01E-18A1-4A84-9372-0B79841AECAE}">
      <dsp:nvSpPr>
        <dsp:cNvPr id="0" name=""/>
        <dsp:cNvSpPr/>
      </dsp:nvSpPr>
      <dsp:spPr>
        <a:xfrm>
          <a:off x="0" y="2950124"/>
          <a:ext cx="11029950" cy="584325"/>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6047" tIns="291592" rIns="856047" bIns="99568" numCol="1" spcCol="1270" anchor="t" anchorCtr="0">
          <a:noAutofit/>
        </a:bodyPr>
        <a:lstStyle/>
        <a:p>
          <a:pPr marL="114300" lvl="1" indent="-114300" algn="l" defTabSz="622300" rtl="0">
            <a:lnSpc>
              <a:spcPct val="90000"/>
            </a:lnSpc>
            <a:spcBef>
              <a:spcPct val="0"/>
            </a:spcBef>
            <a:spcAft>
              <a:spcPct val="15000"/>
            </a:spcAft>
            <a:buChar char="•"/>
          </a:pPr>
          <a:r>
            <a:rPr lang="fr-FR" sz="1400" kern="1200" dirty="0">
              <a:latin typeface="Gill Sans MT" panose="020B0502020104020203"/>
            </a:rPr>
            <a:t>Fonctions somme, minimum, maximum, moyenne</a:t>
          </a:r>
        </a:p>
      </dsp:txBody>
      <dsp:txXfrm>
        <a:off x="0" y="2950124"/>
        <a:ext cx="11029950" cy="584325"/>
      </dsp:txXfrm>
    </dsp:sp>
    <dsp:sp modelId="{B8E08A05-DDFF-479E-929F-F2F7D2AFB9FB}">
      <dsp:nvSpPr>
        <dsp:cNvPr id="0" name=""/>
        <dsp:cNvSpPr/>
      </dsp:nvSpPr>
      <dsp:spPr>
        <a:xfrm>
          <a:off x="551497" y="2743484"/>
          <a:ext cx="7720965" cy="4132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622300" rtl="0">
            <a:lnSpc>
              <a:spcPct val="90000"/>
            </a:lnSpc>
            <a:spcBef>
              <a:spcPct val="0"/>
            </a:spcBef>
            <a:spcAft>
              <a:spcPct val="35000"/>
            </a:spcAft>
            <a:buNone/>
          </a:pPr>
          <a:r>
            <a:rPr lang="fr-FR" sz="1400" kern="1200" dirty="0">
              <a:latin typeface="Gill Sans MT" panose="020B0502020104020203"/>
            </a:rPr>
            <a:t> NOUVELLES FEATURES A PARTIR DES FEATURES RETENUES </a:t>
          </a:r>
          <a:endParaRPr lang="fr-FR" sz="1400" kern="1200" dirty="0"/>
        </a:p>
      </dsp:txBody>
      <dsp:txXfrm>
        <a:off x="571672" y="2763659"/>
        <a:ext cx="7680615" cy="3729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22D71-595C-4CBE-8EAA-7F34402162A7}">
      <dsp:nvSpPr>
        <dsp:cNvPr id="0" name=""/>
        <dsp:cNvSpPr/>
      </dsp:nvSpPr>
      <dsp:spPr>
        <a:xfrm rot="5400000">
          <a:off x="-221643" y="223699"/>
          <a:ext cx="1477622" cy="1034335"/>
        </a:xfrm>
        <a:prstGeom prst="chevron">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fr-FR" sz="1200" kern="1200" dirty="0">
              <a:latin typeface="Gill Sans MT" panose="020B0502020104020203"/>
            </a:rPr>
            <a:t> Encodage des variables</a:t>
          </a:r>
          <a:endParaRPr lang="fr-FR" sz="1200" kern="1200" dirty="0"/>
        </a:p>
      </dsp:txBody>
      <dsp:txXfrm rot="-5400000">
        <a:off x="1" y="519224"/>
        <a:ext cx="1034335" cy="443287"/>
      </dsp:txXfrm>
    </dsp:sp>
    <dsp:sp modelId="{76805EA7-B22E-4E83-B303-3AD2220C43E5}">
      <dsp:nvSpPr>
        <dsp:cNvPr id="0" name=""/>
        <dsp:cNvSpPr/>
      </dsp:nvSpPr>
      <dsp:spPr>
        <a:xfrm rot="5400000">
          <a:off x="3589681" y="-2553288"/>
          <a:ext cx="960454" cy="6071145"/>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Char char="•"/>
          </a:pPr>
          <a:r>
            <a:rPr lang="fr-FR" sz="2000" kern="1200" dirty="0">
              <a:latin typeface="Gill Sans MT" panose="020B0502020104020203"/>
            </a:rPr>
            <a:t> Utilisation de Label </a:t>
          </a:r>
          <a:r>
            <a:rPr lang="fr-FR" sz="2000" kern="1200" dirty="0" err="1">
              <a:latin typeface="Gill Sans MT" panose="020B0502020104020203"/>
            </a:rPr>
            <a:t>encoding</a:t>
          </a:r>
          <a:r>
            <a:rPr lang="fr-FR" sz="2000" kern="1200" dirty="0">
              <a:latin typeface="Gill Sans MT" panose="020B0502020104020203"/>
            </a:rPr>
            <a:t> pour </a:t>
          </a:r>
          <a:r>
            <a:rPr lang="fr-FR" sz="2000" kern="1200" dirty="0"/>
            <a:t>les colonnes qui avaient un comportement ordinal</a:t>
          </a:r>
          <a:endParaRPr lang="fr-FR" sz="2000" kern="1200" dirty="0">
            <a:latin typeface="Gill Sans MT" panose="020B0502020104020203"/>
          </a:endParaRPr>
        </a:p>
        <a:p>
          <a:pPr marL="228600" lvl="1" indent="-228600" algn="l" defTabSz="889000" rtl="0">
            <a:lnSpc>
              <a:spcPct val="90000"/>
            </a:lnSpc>
            <a:spcBef>
              <a:spcPct val="0"/>
            </a:spcBef>
            <a:spcAft>
              <a:spcPct val="15000"/>
            </a:spcAft>
            <a:buChar char="•"/>
          </a:pPr>
          <a:r>
            <a:rPr lang="fr-FR" sz="2000" kern="1200" dirty="0">
              <a:latin typeface="Gill Sans MT" panose="020B0502020104020203"/>
            </a:rPr>
            <a:t> Utilisation de</a:t>
          </a:r>
          <a:r>
            <a:rPr lang="fr-FR" sz="2000" kern="1200" dirty="0"/>
            <a:t> l'encodage </a:t>
          </a:r>
          <a:r>
            <a:rPr lang="fr-FR" sz="2000" kern="1200" dirty="0" err="1"/>
            <a:t>One-Hot</a:t>
          </a:r>
          <a:r>
            <a:rPr lang="fr-FR" sz="2000" kern="1200" dirty="0"/>
            <a:t> pour </a:t>
          </a:r>
          <a:r>
            <a:rPr lang="fr-FR" sz="2000" kern="1200" dirty="0">
              <a:latin typeface="Gill Sans MT" panose="020B0502020104020203"/>
            </a:rPr>
            <a:t>les autres</a:t>
          </a:r>
          <a:endParaRPr lang="fr-FR" sz="2000" kern="1200" dirty="0"/>
        </a:p>
      </dsp:txBody>
      <dsp:txXfrm rot="-5400000">
        <a:off x="1034336" y="48942"/>
        <a:ext cx="6024260" cy="866684"/>
      </dsp:txXfrm>
    </dsp:sp>
    <dsp:sp modelId="{E19A4863-B377-42E8-9809-477D520641F7}">
      <dsp:nvSpPr>
        <dsp:cNvPr id="0" name=""/>
        <dsp:cNvSpPr/>
      </dsp:nvSpPr>
      <dsp:spPr>
        <a:xfrm rot="5400000">
          <a:off x="-221643" y="1505673"/>
          <a:ext cx="1477622" cy="1034335"/>
        </a:xfrm>
        <a:prstGeom prst="chevron">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fr-FR" sz="1200" kern="1200" dirty="0">
              <a:latin typeface="Gill Sans MT" panose="020B0502020104020203"/>
            </a:rPr>
            <a:t> Standardisation des variables</a:t>
          </a:r>
        </a:p>
      </dsp:txBody>
      <dsp:txXfrm rot="-5400000">
        <a:off x="1" y="1801198"/>
        <a:ext cx="1034335" cy="443287"/>
      </dsp:txXfrm>
    </dsp:sp>
    <dsp:sp modelId="{55EB2697-0E07-4735-8E6C-FB127000CF9A}">
      <dsp:nvSpPr>
        <dsp:cNvPr id="0" name=""/>
        <dsp:cNvSpPr/>
      </dsp:nvSpPr>
      <dsp:spPr>
        <a:xfrm rot="5400000">
          <a:off x="3589681" y="-1271315"/>
          <a:ext cx="960454" cy="6071145"/>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Char char="•"/>
          </a:pPr>
          <a:r>
            <a:rPr lang="fr-FR" sz="2000" kern="1200" dirty="0">
              <a:latin typeface="Gill Sans MT" panose="020B0502020104020203"/>
            </a:rPr>
            <a:t> Technique de mise à l'échelle avec StandardScaler()</a:t>
          </a:r>
          <a:endParaRPr lang="fr-FR" sz="2000" kern="1200" dirty="0"/>
        </a:p>
      </dsp:txBody>
      <dsp:txXfrm rot="-5400000">
        <a:off x="1034336" y="1330915"/>
        <a:ext cx="6024260" cy="866684"/>
      </dsp:txXfrm>
    </dsp:sp>
    <dsp:sp modelId="{810FDB90-00E0-4148-B450-C0D140BAB499}">
      <dsp:nvSpPr>
        <dsp:cNvPr id="0" name=""/>
        <dsp:cNvSpPr/>
      </dsp:nvSpPr>
      <dsp:spPr>
        <a:xfrm rot="5400000">
          <a:off x="-221643" y="2787647"/>
          <a:ext cx="1477622" cy="1034335"/>
        </a:xfrm>
        <a:prstGeom prst="chevron">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fr-FR" sz="1200" kern="1200" dirty="0">
              <a:latin typeface="Gill Sans MT" panose="020B0502020104020203"/>
            </a:rPr>
            <a:t> Ré-</a:t>
          </a:r>
          <a:r>
            <a:rPr lang="fr-FR" sz="1200" kern="1200" dirty="0" err="1">
              <a:latin typeface="Gill Sans MT" panose="020B0502020104020203"/>
            </a:rPr>
            <a:t>échantillonage</a:t>
          </a:r>
          <a:endParaRPr lang="fr-FR" sz="1200" kern="1200" dirty="0" err="1"/>
        </a:p>
      </dsp:txBody>
      <dsp:txXfrm rot="-5400000">
        <a:off x="1" y="3083172"/>
        <a:ext cx="1034335" cy="443287"/>
      </dsp:txXfrm>
    </dsp:sp>
    <dsp:sp modelId="{6D30CD25-33FC-4595-8162-3B94A5943350}">
      <dsp:nvSpPr>
        <dsp:cNvPr id="0" name=""/>
        <dsp:cNvSpPr/>
      </dsp:nvSpPr>
      <dsp:spPr>
        <a:xfrm rot="5400000">
          <a:off x="3589681" y="10658"/>
          <a:ext cx="960454" cy="6071145"/>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Char char="•"/>
          </a:pPr>
          <a:r>
            <a:rPr lang="fr-FR" sz="2000" kern="1200" dirty="0"/>
            <a:t> Sous-échantillonnage</a:t>
          </a:r>
          <a:r>
            <a:rPr lang="fr-FR" sz="2000" kern="1200" dirty="0">
              <a:latin typeface="Gill Sans MT" panose="020B0502020104020203"/>
            </a:rPr>
            <a:t> avec </a:t>
          </a:r>
          <a:r>
            <a:rPr lang="fr-FR" sz="2000" kern="1200" dirty="0" err="1"/>
            <a:t>RandomUnderSampler</a:t>
          </a:r>
        </a:p>
        <a:p>
          <a:pPr marL="228600" lvl="1" indent="-228600" algn="l" defTabSz="889000" rtl="0">
            <a:lnSpc>
              <a:spcPct val="90000"/>
            </a:lnSpc>
            <a:spcBef>
              <a:spcPct val="0"/>
            </a:spcBef>
            <a:spcAft>
              <a:spcPct val="15000"/>
            </a:spcAft>
            <a:buChar char="•"/>
          </a:pPr>
          <a:r>
            <a:rPr lang="fr-FR" sz="2000" kern="1200" dirty="0">
              <a:latin typeface="Gill Sans MT" panose="020B0502020104020203"/>
            </a:rPr>
            <a:t> </a:t>
          </a:r>
          <a:r>
            <a:rPr lang="fr-FR" sz="2000" kern="1200" dirty="0" err="1">
              <a:latin typeface="Gill Sans MT" panose="020B0502020104020203"/>
            </a:rPr>
            <a:t>Sur-échantillonage</a:t>
          </a:r>
          <a:r>
            <a:rPr lang="fr-FR" sz="2000" kern="1200" dirty="0">
              <a:latin typeface="Gill Sans MT" panose="020B0502020104020203"/>
            </a:rPr>
            <a:t> avec SMOTE</a:t>
          </a:r>
          <a:endParaRPr lang="fr-FR" sz="2000" kern="1200" dirty="0"/>
        </a:p>
      </dsp:txBody>
      <dsp:txXfrm rot="-5400000">
        <a:off x="1034336" y="2612889"/>
        <a:ext cx="6024260" cy="86668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663807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10743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756894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880542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594502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527947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035904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Tree>
    <p:extLst>
      <p:ext uri="{BB962C8B-B14F-4D97-AF65-F5344CB8AC3E}">
        <p14:creationId xmlns:p14="http://schemas.microsoft.com/office/powerpoint/2010/main" val="112044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31740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9/3/2021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313620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90135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9/3/2021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5989118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7.png"/><Relationship Id="rId7" Type="http://schemas.openxmlformats.org/officeDocument/2006/relationships/diagramColors" Target="../diagrams/colors7.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11.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2.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13" Type="http://schemas.microsoft.com/office/2007/relationships/diagramDrawing" Target="../diagrams/drawing6.xml"/><Relationship Id="rId3" Type="http://schemas.openxmlformats.org/officeDocument/2006/relationships/diagramLayout" Target="../diagrams/layout5.xml"/><Relationship Id="rId7" Type="http://schemas.openxmlformats.org/officeDocument/2006/relationships/image" Target="../media/image4.png"/><Relationship Id="rId12" Type="http://schemas.openxmlformats.org/officeDocument/2006/relationships/diagramColors" Target="../diagrams/colors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openxmlformats.org/officeDocument/2006/relationships/diagramQuickStyle" Target="../diagrams/quickStyle6.xml"/><Relationship Id="rId5" Type="http://schemas.openxmlformats.org/officeDocument/2006/relationships/diagramColors" Target="../diagrams/colors5.xml"/><Relationship Id="rId10" Type="http://schemas.openxmlformats.org/officeDocument/2006/relationships/diagramLayout" Target="../diagrams/layout6.xml"/><Relationship Id="rId4" Type="http://schemas.openxmlformats.org/officeDocument/2006/relationships/diagramQuickStyle" Target="../diagrams/quickStyle5.xml"/><Relationship Id="rId9"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3429000" y="775412"/>
            <a:ext cx="7391400" cy="2593263"/>
          </a:xfrm>
        </p:spPr>
        <p:txBody>
          <a:bodyPr anchor="b">
            <a:normAutofit/>
          </a:bodyPr>
          <a:lstStyle/>
          <a:p>
            <a:r>
              <a:rPr lang="de-DE" b="1" dirty="0" err="1"/>
              <a:t>Implémentez</a:t>
            </a:r>
            <a:r>
              <a:rPr lang="de-DE" b="1" dirty="0"/>
              <a:t> </a:t>
            </a:r>
            <a:r>
              <a:rPr lang="fr-FR" b="1" dirty="0"/>
              <a:t>un</a:t>
            </a:r>
            <a:r>
              <a:rPr lang="de-DE" b="1" dirty="0"/>
              <a:t> </a:t>
            </a:r>
            <a:r>
              <a:rPr lang="de-DE" b="1" dirty="0" err="1"/>
              <a:t>modèle</a:t>
            </a:r>
            <a:r>
              <a:rPr lang="de-DE" b="1" dirty="0"/>
              <a:t> de </a:t>
            </a:r>
            <a:r>
              <a:rPr lang="de-DE" b="1" dirty="0" err="1"/>
              <a:t>scoring</a:t>
            </a:r>
            <a:endParaRPr lang="fr-FR" dirty="0" err="1"/>
          </a:p>
          <a:p>
            <a:pPr algn="l"/>
            <a:endParaRPr lang="de-DE" sz="5200" dirty="0">
              <a:solidFill>
                <a:schemeClr val="tx2"/>
              </a:solidFill>
            </a:endParaRPr>
          </a:p>
        </p:txBody>
      </p:sp>
      <p:pic>
        <p:nvPicPr>
          <p:cNvPr id="4" name="Image 4">
            <a:extLst>
              <a:ext uri="{FF2B5EF4-FFF2-40B4-BE49-F238E27FC236}">
                <a16:creationId xmlns:a16="http://schemas.microsoft.com/office/drawing/2014/main" id="{703177E2-850D-41CD-8FF8-48E281AA1F00}"/>
              </a:ext>
            </a:extLst>
          </p:cNvPr>
          <p:cNvPicPr>
            <a:picLocks noChangeAspect="1"/>
          </p:cNvPicPr>
          <p:nvPr/>
        </p:nvPicPr>
        <p:blipFill>
          <a:blip r:embed="rId2"/>
          <a:stretch>
            <a:fillRect/>
          </a:stretch>
        </p:blipFill>
        <p:spPr>
          <a:xfrm>
            <a:off x="449766" y="571622"/>
            <a:ext cx="2743200" cy="2518074"/>
          </a:xfrm>
          <a:prstGeom prst="rect">
            <a:avLst/>
          </a:prstGeom>
        </p:spPr>
      </p:pic>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1C26D1A-6EE6-4267-B7C4-9D847BB4398D}"/>
              </a:ext>
            </a:extLst>
          </p:cNvPr>
          <p:cNvSpPr>
            <a:spLocks noGrp="1"/>
          </p:cNvSpPr>
          <p:nvPr>
            <p:ph type="title"/>
          </p:nvPr>
        </p:nvSpPr>
        <p:spPr>
          <a:xfrm>
            <a:off x="581192" y="702156"/>
            <a:ext cx="11029616" cy="1013800"/>
          </a:xfrm>
        </p:spPr>
        <p:txBody>
          <a:bodyPr>
            <a:normAutofit/>
          </a:bodyPr>
          <a:lstStyle/>
          <a:p>
            <a:r>
              <a:rPr lang="fr-FR"/>
              <a:t>A) ANALYSE UNIVARIEE</a:t>
            </a:r>
          </a:p>
        </p:txBody>
      </p:sp>
      <p:grpSp>
        <p:nvGrpSpPr>
          <p:cNvPr id="64" name="Group 63">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65" name="Rectangle 64">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65">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66">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4" name="Image 14">
            <a:extLst>
              <a:ext uri="{FF2B5EF4-FFF2-40B4-BE49-F238E27FC236}">
                <a16:creationId xmlns:a16="http://schemas.microsoft.com/office/drawing/2014/main" id="{1F8EFA52-7091-45AB-B62B-7236C2FFCF29}"/>
              </a:ext>
            </a:extLst>
          </p:cNvPr>
          <p:cNvPicPr>
            <a:picLocks noGrp="1" noChangeAspect="1"/>
          </p:cNvPicPr>
          <p:nvPr>
            <p:ph idx="1"/>
          </p:nvPr>
        </p:nvPicPr>
        <p:blipFill rotWithShape="1">
          <a:blip r:embed="rId2"/>
          <a:srcRect l="-776" t="21099" r="-174" b="58901"/>
          <a:stretch/>
        </p:blipFill>
        <p:spPr>
          <a:xfrm>
            <a:off x="482039" y="2170058"/>
            <a:ext cx="11264773" cy="1762799"/>
          </a:xfrm>
        </p:spPr>
      </p:pic>
      <p:pic>
        <p:nvPicPr>
          <p:cNvPr id="16" name="Image 16">
            <a:extLst>
              <a:ext uri="{FF2B5EF4-FFF2-40B4-BE49-F238E27FC236}">
                <a16:creationId xmlns:a16="http://schemas.microsoft.com/office/drawing/2014/main" id="{8745A004-37A3-402F-B72D-914DF90731B9}"/>
              </a:ext>
            </a:extLst>
          </p:cNvPr>
          <p:cNvPicPr>
            <a:picLocks noChangeAspect="1"/>
          </p:cNvPicPr>
          <p:nvPr/>
        </p:nvPicPr>
        <p:blipFill>
          <a:blip r:embed="rId3"/>
          <a:stretch>
            <a:fillRect/>
          </a:stretch>
        </p:blipFill>
        <p:spPr>
          <a:xfrm>
            <a:off x="4964482" y="4213032"/>
            <a:ext cx="6720211" cy="2450702"/>
          </a:xfrm>
          <a:prstGeom prst="rect">
            <a:avLst/>
          </a:prstGeom>
        </p:spPr>
      </p:pic>
      <p:graphicFrame>
        <p:nvGraphicFramePr>
          <p:cNvPr id="17" name="Diagramme 17">
            <a:extLst>
              <a:ext uri="{FF2B5EF4-FFF2-40B4-BE49-F238E27FC236}">
                <a16:creationId xmlns:a16="http://schemas.microsoft.com/office/drawing/2014/main" id="{4D7EABF4-D384-470A-B9BB-7D63E121F587}"/>
              </a:ext>
            </a:extLst>
          </p:cNvPr>
          <p:cNvGraphicFramePr/>
          <p:nvPr>
            <p:extLst>
              <p:ext uri="{D42A27DB-BD31-4B8C-83A1-F6EECF244321}">
                <p14:modId xmlns:p14="http://schemas.microsoft.com/office/powerpoint/2010/main" val="2533411461"/>
              </p:ext>
            </p:extLst>
          </p:nvPr>
        </p:nvGraphicFramePr>
        <p:xfrm>
          <a:off x="438411" y="3938392"/>
          <a:ext cx="3977014" cy="29164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07696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8" name="Image 18">
            <a:extLst>
              <a:ext uri="{FF2B5EF4-FFF2-40B4-BE49-F238E27FC236}">
                <a16:creationId xmlns:a16="http://schemas.microsoft.com/office/drawing/2014/main" id="{A8412F80-89A1-4849-BA5E-504AAA91252F}"/>
              </a:ext>
            </a:extLst>
          </p:cNvPr>
          <p:cNvPicPr>
            <a:picLocks noGrp="1" noChangeAspect="1"/>
          </p:cNvPicPr>
          <p:nvPr>
            <p:ph idx="1"/>
          </p:nvPr>
        </p:nvPicPr>
        <p:blipFill>
          <a:blip r:embed="rId2"/>
          <a:stretch>
            <a:fillRect/>
          </a:stretch>
        </p:blipFill>
        <p:spPr>
          <a:xfrm>
            <a:off x="1429236" y="1658578"/>
            <a:ext cx="9646676" cy="5202301"/>
          </a:xfrm>
        </p:spPr>
      </p:pic>
      <p:sp>
        <p:nvSpPr>
          <p:cNvPr id="2" name="Titre 1">
            <a:extLst>
              <a:ext uri="{FF2B5EF4-FFF2-40B4-BE49-F238E27FC236}">
                <a16:creationId xmlns:a16="http://schemas.microsoft.com/office/drawing/2014/main" id="{B1C26D1A-6EE6-4267-B7C4-9D847BB4398D}"/>
              </a:ext>
            </a:extLst>
          </p:cNvPr>
          <p:cNvSpPr>
            <a:spLocks noGrp="1"/>
          </p:cNvSpPr>
          <p:nvPr>
            <p:ph type="title"/>
          </p:nvPr>
        </p:nvSpPr>
        <p:spPr>
          <a:xfrm>
            <a:off x="518562" y="503827"/>
            <a:ext cx="11029616" cy="1013800"/>
          </a:xfrm>
        </p:spPr>
        <p:txBody>
          <a:bodyPr>
            <a:normAutofit/>
          </a:bodyPr>
          <a:lstStyle/>
          <a:p>
            <a:r>
              <a:rPr lang="fr-FR"/>
              <a:t>B) ANALYSE BIVARIEE</a:t>
            </a:r>
          </a:p>
        </p:txBody>
      </p:sp>
      <p:grpSp>
        <p:nvGrpSpPr>
          <p:cNvPr id="64" name="Group 63">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65" name="Rectangle 64">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65">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66">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2852560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2F971A-EC1E-4E5F-9E5F-C620B6C2DE13}"/>
              </a:ext>
            </a:extLst>
          </p:cNvPr>
          <p:cNvSpPr>
            <a:spLocks noGrp="1"/>
          </p:cNvSpPr>
          <p:nvPr>
            <p:ph type="title"/>
          </p:nvPr>
        </p:nvSpPr>
        <p:spPr/>
        <p:txBody>
          <a:bodyPr/>
          <a:lstStyle/>
          <a:p>
            <a:r>
              <a:rPr lang="fr-FR"/>
              <a:t>4) ingenierie et selection des variables predictrices</a:t>
            </a:r>
          </a:p>
        </p:txBody>
      </p:sp>
      <p:sp>
        <p:nvSpPr>
          <p:cNvPr id="3" name="Espace réservé du texte 2">
            <a:extLst>
              <a:ext uri="{FF2B5EF4-FFF2-40B4-BE49-F238E27FC236}">
                <a16:creationId xmlns:a16="http://schemas.microsoft.com/office/drawing/2014/main" id="{FC5886A7-BDF3-4921-A94A-A0C9BA4B62BD}"/>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1549079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1C26D1A-6EE6-4267-B7C4-9D847BB4398D}"/>
              </a:ext>
            </a:extLst>
          </p:cNvPr>
          <p:cNvSpPr>
            <a:spLocks noGrp="1"/>
          </p:cNvSpPr>
          <p:nvPr>
            <p:ph type="title"/>
          </p:nvPr>
        </p:nvSpPr>
        <p:spPr>
          <a:xfrm>
            <a:off x="581192" y="702156"/>
            <a:ext cx="11029616" cy="1013800"/>
          </a:xfrm>
        </p:spPr>
        <p:txBody>
          <a:bodyPr>
            <a:normAutofit/>
          </a:bodyPr>
          <a:lstStyle/>
          <a:p>
            <a:r>
              <a:rPr lang="fr-FR"/>
              <a:t>A) creation de nouvelles variables</a:t>
            </a:r>
          </a:p>
        </p:txBody>
      </p:sp>
      <p:grpSp>
        <p:nvGrpSpPr>
          <p:cNvPr id="64" name="Group 63">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65" name="Rectangle 64">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65">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66">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5" name="Diagramme 5">
            <a:extLst>
              <a:ext uri="{FF2B5EF4-FFF2-40B4-BE49-F238E27FC236}">
                <a16:creationId xmlns:a16="http://schemas.microsoft.com/office/drawing/2014/main" id="{5F568534-B938-42C9-99E8-19307B283284}"/>
              </a:ext>
            </a:extLst>
          </p:cNvPr>
          <p:cNvGraphicFramePr>
            <a:graphicFrameLocks noGrp="1"/>
          </p:cNvGraphicFramePr>
          <p:nvPr>
            <p:ph idx="1"/>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7172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C26D1A-6EE6-4267-B7C4-9D847BB4398D}"/>
              </a:ext>
            </a:extLst>
          </p:cNvPr>
          <p:cNvSpPr>
            <a:spLocks noGrp="1"/>
          </p:cNvSpPr>
          <p:nvPr>
            <p:ph type="title"/>
          </p:nvPr>
        </p:nvSpPr>
        <p:spPr>
          <a:xfrm>
            <a:off x="581192" y="702156"/>
            <a:ext cx="11029616" cy="1013800"/>
          </a:xfrm>
        </p:spPr>
        <p:txBody>
          <a:bodyPr>
            <a:normAutofit/>
          </a:bodyPr>
          <a:lstStyle/>
          <a:p>
            <a:r>
              <a:rPr lang="fr-FR"/>
              <a:t>B) Preprocessing des variables</a:t>
            </a:r>
          </a:p>
        </p:txBody>
      </p:sp>
      <p:sp>
        <p:nvSpPr>
          <p:cNvPr id="177" name="Rectangle 176">
            <a:extLst>
              <a:ext uri="{FF2B5EF4-FFF2-40B4-BE49-F238E27FC236}">
                <a16:creationId xmlns:a16="http://schemas.microsoft.com/office/drawing/2014/main" id="{F9E22090-20B0-4E64-847E-6DE402F70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0" name="Image 620" descr="Une image contenant texte, équipement électronique&#10;&#10;Description générée automatiquement">
            <a:extLst>
              <a:ext uri="{FF2B5EF4-FFF2-40B4-BE49-F238E27FC236}">
                <a16:creationId xmlns:a16="http://schemas.microsoft.com/office/drawing/2014/main" id="{E0A2C648-A0C4-4F1D-8704-FF4F23E3C324}"/>
              </a:ext>
            </a:extLst>
          </p:cNvPr>
          <p:cNvPicPr>
            <a:picLocks noChangeAspect="1"/>
          </p:cNvPicPr>
          <p:nvPr/>
        </p:nvPicPr>
        <p:blipFill>
          <a:blip r:embed="rId2"/>
          <a:stretch>
            <a:fillRect/>
          </a:stretch>
        </p:blipFill>
        <p:spPr>
          <a:xfrm>
            <a:off x="511088" y="3248682"/>
            <a:ext cx="3701832" cy="1863528"/>
          </a:xfrm>
          <a:prstGeom prst="rect">
            <a:avLst/>
          </a:prstGeom>
        </p:spPr>
      </p:pic>
      <p:graphicFrame>
        <p:nvGraphicFramePr>
          <p:cNvPr id="15" name="Diagramme 15">
            <a:extLst>
              <a:ext uri="{FF2B5EF4-FFF2-40B4-BE49-F238E27FC236}">
                <a16:creationId xmlns:a16="http://schemas.microsoft.com/office/drawing/2014/main" id="{77F03D27-25A0-4F66-B964-512009CF1878}"/>
              </a:ext>
            </a:extLst>
          </p:cNvPr>
          <p:cNvGraphicFramePr>
            <a:graphicFrameLocks noGrp="1"/>
          </p:cNvGraphicFramePr>
          <p:nvPr>
            <p:ph idx="1"/>
            <p:extLst>
              <p:ext uri="{D42A27DB-BD31-4B8C-83A1-F6EECF244321}">
                <p14:modId xmlns:p14="http://schemas.microsoft.com/office/powerpoint/2010/main" val="2457659544"/>
              </p:ext>
            </p:extLst>
          </p:nvPr>
        </p:nvGraphicFramePr>
        <p:xfrm>
          <a:off x="4505325" y="2180496"/>
          <a:ext cx="7105481" cy="4045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6488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2F971A-EC1E-4E5F-9E5F-C620B6C2DE13}"/>
              </a:ext>
            </a:extLst>
          </p:cNvPr>
          <p:cNvSpPr>
            <a:spLocks noGrp="1"/>
          </p:cNvSpPr>
          <p:nvPr>
            <p:ph type="title"/>
          </p:nvPr>
        </p:nvSpPr>
        <p:spPr/>
        <p:txBody>
          <a:bodyPr/>
          <a:lstStyle/>
          <a:p>
            <a:r>
              <a:rPr lang="fr-FR"/>
              <a:t>5) modelisation</a:t>
            </a:r>
          </a:p>
        </p:txBody>
      </p:sp>
      <p:sp>
        <p:nvSpPr>
          <p:cNvPr id="3" name="Espace réservé du texte 2">
            <a:extLst>
              <a:ext uri="{FF2B5EF4-FFF2-40B4-BE49-F238E27FC236}">
                <a16:creationId xmlns:a16="http://schemas.microsoft.com/office/drawing/2014/main" id="{FC5886A7-BDF3-4921-A94A-A0C9BA4B62BD}"/>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659459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CC17A8-E562-4E96-96C4-ED270D85ABB2}"/>
              </a:ext>
            </a:extLst>
          </p:cNvPr>
          <p:cNvSpPr>
            <a:spLocks noGrp="1"/>
          </p:cNvSpPr>
          <p:nvPr>
            <p:ph type="title"/>
          </p:nvPr>
        </p:nvSpPr>
        <p:spPr/>
        <p:txBody>
          <a:bodyPr/>
          <a:lstStyle/>
          <a:p>
            <a:r>
              <a:rPr lang="fr-FR">
                <a:ea typeface="+mj-lt"/>
                <a:cs typeface="+mj-lt"/>
              </a:rPr>
              <a:t>A) MODELES UTilisees</a:t>
            </a:r>
          </a:p>
        </p:txBody>
      </p:sp>
      <p:graphicFrame>
        <p:nvGraphicFramePr>
          <p:cNvPr id="4" name="Diagramme 4">
            <a:extLst>
              <a:ext uri="{FF2B5EF4-FFF2-40B4-BE49-F238E27FC236}">
                <a16:creationId xmlns:a16="http://schemas.microsoft.com/office/drawing/2014/main" id="{2A484189-2B09-412A-B60F-87719EAF3104}"/>
              </a:ext>
            </a:extLst>
          </p:cNvPr>
          <p:cNvGraphicFramePr>
            <a:graphicFrameLocks noGrp="1"/>
          </p:cNvGraphicFramePr>
          <p:nvPr>
            <p:ph idx="1"/>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9790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CC17A8-E562-4E96-96C4-ED270D85ABB2}"/>
              </a:ext>
            </a:extLst>
          </p:cNvPr>
          <p:cNvSpPr>
            <a:spLocks noGrp="1"/>
          </p:cNvSpPr>
          <p:nvPr>
            <p:ph type="title"/>
          </p:nvPr>
        </p:nvSpPr>
        <p:spPr/>
        <p:txBody>
          <a:bodyPr/>
          <a:lstStyle/>
          <a:p>
            <a:r>
              <a:rPr lang="fr-FR">
                <a:ea typeface="+mj-lt"/>
                <a:cs typeface="+mj-lt"/>
              </a:rPr>
              <a:t>B) Mesure de performance des modeles</a:t>
            </a:r>
          </a:p>
        </p:txBody>
      </p:sp>
      <p:graphicFrame>
        <p:nvGraphicFramePr>
          <p:cNvPr id="4" name="Diagramme 4">
            <a:extLst>
              <a:ext uri="{FF2B5EF4-FFF2-40B4-BE49-F238E27FC236}">
                <a16:creationId xmlns:a16="http://schemas.microsoft.com/office/drawing/2014/main" id="{2A484189-2B09-412A-B60F-87719EAF3104}"/>
              </a:ext>
            </a:extLst>
          </p:cNvPr>
          <p:cNvGraphicFramePr>
            <a:graphicFrameLocks noGrp="1"/>
          </p:cNvGraphicFramePr>
          <p:nvPr>
            <p:ph idx="1"/>
            <p:extLst>
              <p:ext uri="{D42A27DB-BD31-4B8C-83A1-F6EECF244321}">
                <p14:modId xmlns:p14="http://schemas.microsoft.com/office/powerpoint/2010/main" val="660362688"/>
              </p:ext>
            </p:extLst>
          </p:nvPr>
        </p:nvGraphicFramePr>
        <p:xfrm>
          <a:off x="268880" y="2355659"/>
          <a:ext cx="11746046" cy="4458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9" name="Tableau 79">
            <a:extLst>
              <a:ext uri="{FF2B5EF4-FFF2-40B4-BE49-F238E27FC236}">
                <a16:creationId xmlns:a16="http://schemas.microsoft.com/office/drawing/2014/main" id="{40D87198-4E96-4BA9-80FA-64AFBB7119FC}"/>
              </a:ext>
            </a:extLst>
          </p:cNvPr>
          <p:cNvGraphicFramePr>
            <a:graphicFrameLocks noGrp="1"/>
          </p:cNvGraphicFramePr>
          <p:nvPr>
            <p:extLst>
              <p:ext uri="{D42A27DB-BD31-4B8C-83A1-F6EECF244321}">
                <p14:modId xmlns:p14="http://schemas.microsoft.com/office/powerpoint/2010/main" val="3742986318"/>
              </p:ext>
            </p:extLst>
          </p:nvPr>
        </p:nvGraphicFramePr>
        <p:xfrm>
          <a:off x="862988" y="3103084"/>
          <a:ext cx="8190790" cy="1596816"/>
        </p:xfrm>
        <a:graphic>
          <a:graphicData uri="http://schemas.openxmlformats.org/drawingml/2006/table">
            <a:tbl>
              <a:tblPr firstRow="1" bandRow="1">
                <a:tableStyleId>{5C22544A-7EE6-4342-B048-85BDC9FD1C3A}</a:tableStyleId>
              </a:tblPr>
              <a:tblGrid>
                <a:gridCol w="2726660">
                  <a:extLst>
                    <a:ext uri="{9D8B030D-6E8A-4147-A177-3AD203B41FA5}">
                      <a16:colId xmlns:a16="http://schemas.microsoft.com/office/drawing/2014/main" val="1500037042"/>
                    </a:ext>
                  </a:extLst>
                </a:gridCol>
                <a:gridCol w="2732065">
                  <a:extLst>
                    <a:ext uri="{9D8B030D-6E8A-4147-A177-3AD203B41FA5}">
                      <a16:colId xmlns:a16="http://schemas.microsoft.com/office/drawing/2014/main" val="2760379014"/>
                    </a:ext>
                  </a:extLst>
                </a:gridCol>
                <a:gridCol w="2732065">
                  <a:extLst>
                    <a:ext uri="{9D8B030D-6E8A-4147-A177-3AD203B41FA5}">
                      <a16:colId xmlns:a16="http://schemas.microsoft.com/office/drawing/2014/main" val="654441966"/>
                    </a:ext>
                  </a:extLst>
                </a:gridCol>
              </a:tblGrid>
              <a:tr h="399204">
                <a:tc>
                  <a:txBody>
                    <a:bodyPr/>
                    <a:lstStyle/>
                    <a:p>
                      <a:pPr algn="ctr"/>
                      <a:r>
                        <a:rPr lang="fr-FR"/>
                        <a:t>Valeur actuelle</a:t>
                      </a:r>
                    </a:p>
                  </a:txBody>
                  <a:tcPr/>
                </a:tc>
                <a:tc rowSpan="2">
                  <a:txBody>
                    <a:bodyPr/>
                    <a:lstStyle/>
                    <a:p>
                      <a:pPr algn="ctr"/>
                      <a:r>
                        <a:rPr lang="fr-FR"/>
                        <a:t>Avec défaut de paiement</a:t>
                      </a:r>
                    </a:p>
                  </a:txBody>
                  <a:tcPr/>
                </a:tc>
                <a:tc rowSpan="2">
                  <a:txBody>
                    <a:bodyPr/>
                    <a:lstStyle/>
                    <a:p>
                      <a:pPr algn="ctr"/>
                      <a:r>
                        <a:rPr lang="fr-FR"/>
                        <a:t>Sans défaut de paiement</a:t>
                      </a:r>
                    </a:p>
                  </a:txBody>
                  <a:tcPr/>
                </a:tc>
                <a:extLst>
                  <a:ext uri="{0D108BD9-81ED-4DB2-BD59-A6C34878D82A}">
                    <a16:rowId xmlns:a16="http://schemas.microsoft.com/office/drawing/2014/main" val="977820433"/>
                  </a:ext>
                </a:extLst>
              </a:tr>
              <a:tr h="399204">
                <a:tc>
                  <a:txBody>
                    <a:bodyPr/>
                    <a:lstStyle/>
                    <a:p>
                      <a:pPr lvl="0" algn="ctr">
                        <a:buNone/>
                      </a:pPr>
                      <a:r>
                        <a:rPr lang="fr-FR"/>
                        <a:t>Valeur prédite</a:t>
                      </a:r>
                      <a:endParaRPr lang="fr-FR" dirty="0"/>
                    </a:p>
                  </a:txBody>
                  <a:tcPr/>
                </a:tc>
                <a:tc vMerge="1">
                  <a:txBody>
                    <a:bodyPr/>
                    <a:lstStyle/>
                    <a:p>
                      <a:pPr algn="ctr"/>
                      <a:endParaRPr lang="fr-FR"/>
                    </a:p>
                  </a:txBody>
                  <a:tcPr/>
                </a:tc>
                <a:tc vMerge="1">
                  <a:txBody>
                    <a:bodyPr/>
                    <a:lstStyle/>
                    <a:p>
                      <a:pPr algn="ctr"/>
                      <a:endParaRPr lang="fr-FR"/>
                    </a:p>
                  </a:txBody>
                  <a:tcPr/>
                </a:tc>
                <a:extLst>
                  <a:ext uri="{0D108BD9-81ED-4DB2-BD59-A6C34878D82A}">
                    <a16:rowId xmlns:a16="http://schemas.microsoft.com/office/drawing/2014/main" val="1464783459"/>
                  </a:ext>
                </a:extLst>
              </a:tr>
              <a:tr h="399204">
                <a:tc>
                  <a:txBody>
                    <a:bodyPr/>
                    <a:lstStyle/>
                    <a:p>
                      <a:pPr algn="ctr"/>
                      <a:r>
                        <a:rPr lang="fr-FR"/>
                        <a:t>Avec défaut de paiement</a:t>
                      </a:r>
                    </a:p>
                  </a:txBody>
                  <a:tcPr/>
                </a:tc>
                <a:tc>
                  <a:txBody>
                    <a:bodyPr/>
                    <a:lstStyle/>
                    <a:p>
                      <a:pPr algn="ctr"/>
                      <a:r>
                        <a:rPr lang="fr-FR"/>
                        <a:t>VP</a:t>
                      </a:r>
                    </a:p>
                  </a:txBody>
                  <a:tcPr/>
                </a:tc>
                <a:tc>
                  <a:txBody>
                    <a:bodyPr/>
                    <a:lstStyle/>
                    <a:p>
                      <a:pPr algn="ctr"/>
                      <a:r>
                        <a:rPr lang="fr-FR">
                          <a:solidFill>
                            <a:srgbClr val="FF0000"/>
                          </a:solidFill>
                        </a:rPr>
                        <a:t>FP=coût d'opportunité</a:t>
                      </a:r>
                    </a:p>
                  </a:txBody>
                  <a:tcPr/>
                </a:tc>
                <a:extLst>
                  <a:ext uri="{0D108BD9-81ED-4DB2-BD59-A6C34878D82A}">
                    <a16:rowId xmlns:a16="http://schemas.microsoft.com/office/drawing/2014/main" val="2020196774"/>
                  </a:ext>
                </a:extLst>
              </a:tr>
              <a:tr h="399204">
                <a:tc>
                  <a:txBody>
                    <a:bodyPr/>
                    <a:lstStyle/>
                    <a:p>
                      <a:pPr algn="ctr"/>
                      <a:r>
                        <a:rPr lang="fr-FR"/>
                        <a:t>Sans défaut de paiement</a:t>
                      </a:r>
                    </a:p>
                  </a:txBody>
                  <a:tcPr/>
                </a:tc>
                <a:tc>
                  <a:txBody>
                    <a:bodyPr/>
                    <a:lstStyle/>
                    <a:p>
                      <a:pPr algn="ctr"/>
                      <a:r>
                        <a:rPr lang="fr-FR">
                          <a:solidFill>
                            <a:srgbClr val="FF0000"/>
                          </a:solidFill>
                          <a:highlight>
                            <a:srgbClr val="FFFF00"/>
                          </a:highlight>
                        </a:rPr>
                        <a:t>FN=coût important</a:t>
                      </a:r>
                    </a:p>
                  </a:txBody>
                  <a:tcPr/>
                </a:tc>
                <a:tc>
                  <a:txBody>
                    <a:bodyPr/>
                    <a:lstStyle/>
                    <a:p>
                      <a:pPr algn="ctr"/>
                      <a:r>
                        <a:rPr lang="fr-FR"/>
                        <a:t>VN</a:t>
                      </a:r>
                    </a:p>
                  </a:txBody>
                  <a:tcPr/>
                </a:tc>
                <a:extLst>
                  <a:ext uri="{0D108BD9-81ED-4DB2-BD59-A6C34878D82A}">
                    <a16:rowId xmlns:a16="http://schemas.microsoft.com/office/drawing/2014/main" val="4237988480"/>
                  </a:ext>
                </a:extLst>
              </a:tr>
            </a:tbl>
          </a:graphicData>
        </a:graphic>
      </p:graphicFrame>
    </p:spTree>
    <p:extLst>
      <p:ext uri="{BB962C8B-B14F-4D97-AF65-F5344CB8AC3E}">
        <p14:creationId xmlns:p14="http://schemas.microsoft.com/office/powerpoint/2010/main" val="56440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CC17A8-E562-4E96-96C4-ED270D85ABB2}"/>
              </a:ext>
            </a:extLst>
          </p:cNvPr>
          <p:cNvSpPr>
            <a:spLocks noGrp="1"/>
          </p:cNvSpPr>
          <p:nvPr>
            <p:ph type="title"/>
          </p:nvPr>
        </p:nvSpPr>
        <p:spPr/>
        <p:txBody>
          <a:bodyPr/>
          <a:lstStyle/>
          <a:p>
            <a:r>
              <a:rPr lang="fr-FR">
                <a:ea typeface="+mj-lt"/>
                <a:cs typeface="+mj-lt"/>
              </a:rPr>
              <a:t>B) Mesure de performance des modeles</a:t>
            </a:r>
          </a:p>
        </p:txBody>
      </p:sp>
      <p:sp>
        <p:nvSpPr>
          <p:cNvPr id="11" name="ZoneTexte 10">
            <a:extLst>
              <a:ext uri="{FF2B5EF4-FFF2-40B4-BE49-F238E27FC236}">
                <a16:creationId xmlns:a16="http://schemas.microsoft.com/office/drawing/2014/main" id="{888F4372-4FFE-480F-BB56-5FB3808B207E}"/>
              </a:ext>
            </a:extLst>
          </p:cNvPr>
          <p:cNvSpPr txBox="1"/>
          <p:nvPr/>
        </p:nvSpPr>
        <p:spPr>
          <a:xfrm>
            <a:off x="4359058" y="3430044"/>
            <a:ext cx="34112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Afficher les résultats+courbe ROC du modèle</a:t>
            </a:r>
          </a:p>
        </p:txBody>
      </p:sp>
      <p:graphicFrame>
        <p:nvGraphicFramePr>
          <p:cNvPr id="4" name="Tableau 3">
            <a:extLst>
              <a:ext uri="{FF2B5EF4-FFF2-40B4-BE49-F238E27FC236}">
                <a16:creationId xmlns:a16="http://schemas.microsoft.com/office/drawing/2014/main" id="{7B3CE03C-F451-4F88-9A83-EA0708E859C2}"/>
              </a:ext>
            </a:extLst>
          </p:cNvPr>
          <p:cNvGraphicFramePr>
            <a:graphicFrameLocks noGrp="1"/>
          </p:cNvGraphicFramePr>
          <p:nvPr>
            <p:extLst>
              <p:ext uri="{D42A27DB-BD31-4B8C-83A1-F6EECF244321}">
                <p14:modId xmlns:p14="http://schemas.microsoft.com/office/powerpoint/2010/main" val="2027759973"/>
              </p:ext>
            </p:extLst>
          </p:nvPr>
        </p:nvGraphicFramePr>
        <p:xfrm>
          <a:off x="464634" y="1852715"/>
          <a:ext cx="11269575" cy="4879045"/>
        </p:xfrm>
        <a:graphic>
          <a:graphicData uri="http://schemas.openxmlformats.org/drawingml/2006/table">
            <a:tbl>
              <a:tblPr firstRow="1" bandRow="1">
                <a:tableStyleId>{5C22544A-7EE6-4342-B048-85BDC9FD1C3A}</a:tableStyleId>
              </a:tblPr>
              <a:tblGrid>
                <a:gridCol w="1349563">
                  <a:extLst>
                    <a:ext uri="{9D8B030D-6E8A-4147-A177-3AD203B41FA5}">
                      <a16:colId xmlns:a16="http://schemas.microsoft.com/office/drawing/2014/main" val="408572805"/>
                    </a:ext>
                  </a:extLst>
                </a:gridCol>
                <a:gridCol w="1992215">
                  <a:extLst>
                    <a:ext uri="{9D8B030D-6E8A-4147-A177-3AD203B41FA5}">
                      <a16:colId xmlns:a16="http://schemas.microsoft.com/office/drawing/2014/main" val="1919873181"/>
                    </a:ext>
                  </a:extLst>
                </a:gridCol>
                <a:gridCol w="1698433">
                  <a:extLst>
                    <a:ext uri="{9D8B030D-6E8A-4147-A177-3AD203B41FA5}">
                      <a16:colId xmlns:a16="http://schemas.microsoft.com/office/drawing/2014/main" val="2446938441"/>
                    </a:ext>
                  </a:extLst>
                </a:gridCol>
                <a:gridCol w="1591648">
                  <a:extLst>
                    <a:ext uri="{9D8B030D-6E8A-4147-A177-3AD203B41FA5}">
                      <a16:colId xmlns:a16="http://schemas.microsoft.com/office/drawing/2014/main" val="975815987"/>
                    </a:ext>
                  </a:extLst>
                </a:gridCol>
                <a:gridCol w="1661708">
                  <a:extLst>
                    <a:ext uri="{9D8B030D-6E8A-4147-A177-3AD203B41FA5}">
                      <a16:colId xmlns:a16="http://schemas.microsoft.com/office/drawing/2014/main" val="1966798121"/>
                    </a:ext>
                  </a:extLst>
                </a:gridCol>
                <a:gridCol w="1366067">
                  <a:extLst>
                    <a:ext uri="{9D8B030D-6E8A-4147-A177-3AD203B41FA5}">
                      <a16:colId xmlns:a16="http://schemas.microsoft.com/office/drawing/2014/main" val="2520985660"/>
                    </a:ext>
                  </a:extLst>
                </a:gridCol>
                <a:gridCol w="1609941">
                  <a:extLst>
                    <a:ext uri="{9D8B030D-6E8A-4147-A177-3AD203B41FA5}">
                      <a16:colId xmlns:a16="http://schemas.microsoft.com/office/drawing/2014/main" val="2499780383"/>
                    </a:ext>
                  </a:extLst>
                </a:gridCol>
              </a:tblGrid>
              <a:tr h="1027203">
                <a:tc>
                  <a:txBody>
                    <a:bodyPr/>
                    <a:lstStyle/>
                    <a:p>
                      <a:pPr lvl="0">
                        <a:buNone/>
                      </a:pPr>
                      <a:endParaRPr lang="fr-FR" dirty="0"/>
                    </a:p>
                  </a:txBody>
                  <a:tcPr/>
                </a:tc>
                <a:tc>
                  <a:txBody>
                    <a:bodyPr/>
                    <a:lstStyle/>
                    <a:p>
                      <a:r>
                        <a:rPr lang="fr-FR"/>
                        <a:t>Méthode de rééchantillonage</a:t>
                      </a:r>
                    </a:p>
                  </a:txBody>
                  <a:tcPr anchor="ctr"/>
                </a:tc>
                <a:tc>
                  <a:txBody>
                    <a:bodyPr/>
                    <a:lstStyle/>
                    <a:p>
                      <a:r>
                        <a:rPr lang="fr-FR"/>
                        <a:t>Dummy</a:t>
                      </a:r>
                      <a:endParaRPr lang="fr-FR" dirty="0" err="1"/>
                    </a:p>
                    <a:p>
                      <a:pPr lvl="0">
                        <a:buNone/>
                      </a:pPr>
                      <a:r>
                        <a:rPr lang="fr-FR"/>
                        <a:t>Classifier</a:t>
                      </a:r>
                    </a:p>
                  </a:txBody>
                  <a:tcPr anchor="ctr"/>
                </a:tc>
                <a:tc>
                  <a:txBody>
                    <a:bodyPr/>
                    <a:lstStyle/>
                    <a:p>
                      <a:r>
                        <a:rPr lang="fr-FR"/>
                        <a:t>Logistic</a:t>
                      </a:r>
                      <a:endParaRPr lang="fr-FR" dirty="0" err="1"/>
                    </a:p>
                    <a:p>
                      <a:pPr lvl="0">
                        <a:buNone/>
                      </a:pPr>
                      <a:r>
                        <a:rPr lang="fr-FR"/>
                        <a:t>Regression</a:t>
                      </a:r>
                    </a:p>
                  </a:txBody>
                  <a:tcPr anchor="ctr"/>
                </a:tc>
                <a:tc>
                  <a:txBody>
                    <a:bodyPr/>
                    <a:lstStyle/>
                    <a:p>
                      <a:r>
                        <a:rPr lang="fr-FR" err="1"/>
                        <a:t>Random</a:t>
                      </a:r>
                      <a:r>
                        <a:rPr lang="fr-FR" dirty="0"/>
                        <a:t> Forest</a:t>
                      </a:r>
                    </a:p>
                  </a:txBody>
                  <a:tcPr anchor="ctr"/>
                </a:tc>
                <a:tc>
                  <a:txBody>
                    <a:bodyPr/>
                    <a:lstStyle/>
                    <a:p>
                      <a:r>
                        <a:rPr lang="fr-FR" err="1"/>
                        <a:t>Xgboost</a:t>
                      </a:r>
                      <a:endParaRPr lang="fr-FR" dirty="0" err="1"/>
                    </a:p>
                  </a:txBody>
                  <a:tcPr anchor="ctr"/>
                </a:tc>
                <a:tc>
                  <a:txBody>
                    <a:bodyPr/>
                    <a:lstStyle/>
                    <a:p>
                      <a:r>
                        <a:rPr lang="fr-FR" dirty="0"/>
                        <a:t>LGBM</a:t>
                      </a:r>
                    </a:p>
                  </a:txBody>
                  <a:tcPr anchor="ctr"/>
                </a:tc>
                <a:extLst>
                  <a:ext uri="{0D108BD9-81ED-4DB2-BD59-A6C34878D82A}">
                    <a16:rowId xmlns:a16="http://schemas.microsoft.com/office/drawing/2014/main" val="2798266734"/>
                  </a:ext>
                </a:extLst>
              </a:tr>
              <a:tr h="558655">
                <a:tc>
                  <a:txBody>
                    <a:bodyPr/>
                    <a:lstStyle/>
                    <a:p>
                      <a:pPr lvl="0" algn="ctr">
                        <a:buNone/>
                      </a:pPr>
                      <a:r>
                        <a:rPr lang="fr-FR"/>
                        <a:t>Accuracy</a:t>
                      </a:r>
                      <a:endParaRPr lang="fr-FR" dirty="0"/>
                    </a:p>
                  </a:txBody>
                  <a:tcPr anchor="ctr"/>
                </a:tc>
                <a:tc>
                  <a:txBody>
                    <a:bodyPr/>
                    <a:lstStyle/>
                    <a:p>
                      <a:pPr algn="ctr"/>
                      <a:r>
                        <a:rPr lang="fr-FR"/>
                        <a:t>Aucune</a:t>
                      </a:r>
                      <a:endParaRPr lang="fr-FR" dirty="0"/>
                    </a:p>
                  </a:txBody>
                  <a:tcPr anchor="ctr"/>
                </a:tc>
                <a:tc>
                  <a:txBody>
                    <a:bodyPr/>
                    <a:lstStyle/>
                    <a:p>
                      <a:pPr algn="ctr"/>
                      <a:r>
                        <a:rPr lang="fr-FR" dirty="0"/>
                        <a:t>0.8519</a:t>
                      </a:r>
                    </a:p>
                  </a:txBody>
                  <a:tcPr anchor="ctr"/>
                </a:tc>
                <a:tc>
                  <a:txBody>
                    <a:bodyPr/>
                    <a:lstStyle/>
                    <a:p>
                      <a:pPr algn="ctr"/>
                      <a:r>
                        <a:rPr lang="fr-FR" dirty="0"/>
                        <a:t>0.919067</a:t>
                      </a:r>
                    </a:p>
                  </a:txBody>
                  <a:tcPr anchor="ctr"/>
                </a:tc>
                <a:tc>
                  <a:txBody>
                    <a:bodyPr/>
                    <a:lstStyle/>
                    <a:p>
                      <a:pPr algn="ctr"/>
                      <a:r>
                        <a:rPr lang="fr-FR" dirty="0"/>
                        <a:t>0.8795</a:t>
                      </a:r>
                    </a:p>
                  </a:txBody>
                  <a:tcPr anchor="ctr"/>
                </a:tc>
                <a:tc>
                  <a:txBody>
                    <a:bodyPr/>
                    <a:lstStyle/>
                    <a:p>
                      <a:pPr algn="ctr"/>
                      <a:r>
                        <a:rPr lang="fr-FR" dirty="0"/>
                        <a:t>0.919367</a:t>
                      </a:r>
                    </a:p>
                  </a:txBody>
                  <a:tcPr anchor="ctr"/>
                </a:tc>
                <a:tc>
                  <a:txBody>
                    <a:bodyPr/>
                    <a:lstStyle/>
                    <a:p>
                      <a:pPr algn="ctr"/>
                      <a:r>
                        <a:rPr lang="fr-FR" dirty="0"/>
                        <a:t>0.9193</a:t>
                      </a:r>
                    </a:p>
                  </a:txBody>
                  <a:tcPr anchor="ctr"/>
                </a:tc>
                <a:extLst>
                  <a:ext uri="{0D108BD9-81ED-4DB2-BD59-A6C34878D82A}">
                    <a16:rowId xmlns:a16="http://schemas.microsoft.com/office/drawing/2014/main" val="299356435"/>
                  </a:ext>
                </a:extLst>
              </a:tr>
              <a:tr h="792929">
                <a:tc>
                  <a:txBody>
                    <a:bodyPr/>
                    <a:lstStyle/>
                    <a:p>
                      <a:pPr lvl="0" algn="ctr">
                        <a:buNone/>
                      </a:pPr>
                      <a:r>
                        <a:rPr lang="fr-FR"/>
                        <a:t>ROC AUC</a:t>
                      </a:r>
                      <a:endParaRPr lang="fr-FR" dirty="0"/>
                    </a:p>
                  </a:txBody>
                  <a:tcPr anchor="ctr"/>
                </a:tc>
                <a:tc>
                  <a:txBody>
                    <a:bodyPr/>
                    <a:lstStyle/>
                    <a:p>
                      <a:pPr algn="ctr"/>
                      <a:r>
                        <a:rPr lang="fr-FR"/>
                        <a:t>Aucune</a:t>
                      </a:r>
                      <a:endParaRPr lang="fr-FR" dirty="0"/>
                    </a:p>
                  </a:txBody>
                  <a:tcPr anchor="ctr"/>
                </a:tc>
                <a:tc>
                  <a:txBody>
                    <a:bodyPr/>
                    <a:lstStyle/>
                    <a:p>
                      <a:pPr algn="ctr"/>
                      <a:r>
                        <a:rPr lang="fr-FR" dirty="0"/>
                        <a:t>0.500309</a:t>
                      </a:r>
                    </a:p>
                  </a:txBody>
                  <a:tcPr anchor="ctr"/>
                </a:tc>
                <a:tc>
                  <a:txBody>
                    <a:bodyPr/>
                    <a:lstStyle/>
                    <a:p>
                      <a:pPr algn="ctr"/>
                      <a:r>
                        <a:rPr lang="fr-FR" dirty="0"/>
                        <a:t>0.698229</a:t>
                      </a:r>
                    </a:p>
                  </a:txBody>
                  <a:tcPr anchor="ctr"/>
                </a:tc>
                <a:tc>
                  <a:txBody>
                    <a:bodyPr/>
                    <a:lstStyle/>
                    <a:p>
                      <a:pPr algn="ctr"/>
                      <a:r>
                        <a:rPr lang="fr-FR" dirty="0"/>
                        <a:t>0.699396</a:t>
                      </a:r>
                    </a:p>
                  </a:txBody>
                  <a:tcPr anchor="ctr"/>
                </a:tc>
                <a:tc>
                  <a:txBody>
                    <a:bodyPr/>
                    <a:lstStyle/>
                    <a:p>
                      <a:pPr algn="ctr"/>
                      <a:r>
                        <a:rPr lang="fr-FR" dirty="0"/>
                        <a:t>0.764194</a:t>
                      </a:r>
                    </a:p>
                  </a:txBody>
                  <a:tcPr anchor="ctr"/>
                </a:tc>
                <a:tc>
                  <a:txBody>
                    <a:bodyPr/>
                    <a:lstStyle/>
                    <a:p>
                      <a:pPr algn="ctr"/>
                      <a:r>
                        <a:rPr lang="fr-FR" dirty="0"/>
                        <a:t>0.764638</a:t>
                      </a:r>
                    </a:p>
                  </a:txBody>
                  <a:tcPr anchor="ctr"/>
                </a:tc>
                <a:extLst>
                  <a:ext uri="{0D108BD9-81ED-4DB2-BD59-A6C34878D82A}">
                    <a16:rowId xmlns:a16="http://schemas.microsoft.com/office/drawing/2014/main" val="907040088"/>
                  </a:ext>
                </a:extLst>
              </a:tr>
              <a:tr h="901055">
                <a:tc>
                  <a:txBody>
                    <a:bodyPr/>
                    <a:lstStyle/>
                    <a:p>
                      <a:pPr lvl="0" algn="ctr">
                        <a:buNone/>
                      </a:pPr>
                      <a:r>
                        <a:rPr lang="fr-FR"/>
                        <a:t>F1</a:t>
                      </a:r>
                      <a:endParaRPr lang="fr-FR" dirty="0"/>
                    </a:p>
                  </a:txBody>
                  <a:tcPr anchor="ctr"/>
                </a:tc>
                <a:tc>
                  <a:txBody>
                    <a:bodyPr/>
                    <a:lstStyle/>
                    <a:p>
                      <a:pPr lvl="0" algn="ctr">
                        <a:buNone/>
                      </a:pPr>
                      <a:r>
                        <a:rPr lang="fr-FR"/>
                        <a:t>Undersampling</a:t>
                      </a:r>
                    </a:p>
                  </a:txBody>
                  <a:tcPr anchor="ctr"/>
                </a:tc>
                <a:tc>
                  <a:txBody>
                    <a:bodyPr/>
                    <a:lstStyle/>
                    <a:p>
                      <a:pPr lvl="0" algn="ctr">
                        <a:buNone/>
                      </a:pPr>
                      <a:endParaRPr lang="fr-FR" sz="1800" b="0" i="0" u="none" strike="noStrike" noProof="0" dirty="0">
                        <a:latin typeface="Gill Sans MT"/>
                      </a:endParaRPr>
                    </a:p>
                    <a:p>
                      <a:pPr lvl="0" algn="ctr">
                        <a:buNone/>
                      </a:pPr>
                      <a:r>
                        <a:rPr lang="fr-FR" sz="1800" b="0" i="0" u="none" strike="noStrike" noProof="0">
                          <a:latin typeface="Gill Sans MT"/>
                        </a:rPr>
                        <a:t>0.136225</a:t>
                      </a:r>
                      <a:endParaRPr lang="en-US" sz="1800" b="0" i="0" u="none" strike="noStrike" noProof="0">
                        <a:latin typeface="Gill Sans MT"/>
                      </a:endParaRPr>
                    </a:p>
                    <a:p>
                      <a:pPr lvl="0" algn="ctr">
                        <a:buNone/>
                      </a:pPr>
                      <a:endParaRPr lang="fr-FR" b="0" dirty="0"/>
                    </a:p>
                  </a:txBody>
                  <a:tcPr anchor="ctr"/>
                </a:tc>
                <a:tc>
                  <a:txBody>
                    <a:bodyPr/>
                    <a:lstStyle/>
                    <a:p>
                      <a:pPr lvl="0" algn="ctr">
                        <a:buNone/>
                      </a:pPr>
                      <a:r>
                        <a:rPr lang="fr-FR" sz="1800" b="0" i="0" u="none" strike="noStrike" noProof="0">
                          <a:latin typeface="Gill Sans MT"/>
                        </a:rPr>
                        <a:t>0.291718</a:t>
                      </a:r>
                      <a:endParaRPr lang="fr-FR" b="0" dirty="0"/>
                    </a:p>
                  </a:txBody>
                  <a:tcPr anchor="ctr"/>
                </a:tc>
                <a:tc>
                  <a:txBody>
                    <a:bodyPr/>
                    <a:lstStyle/>
                    <a:p>
                      <a:pPr lvl="0" algn="ctr">
                        <a:buNone/>
                      </a:pPr>
                      <a:r>
                        <a:rPr lang="fr-FR" sz="1800" b="0" i="0" u="none" strike="noStrike" noProof="0">
                          <a:latin typeface="Gill Sans MT"/>
                        </a:rPr>
                        <a:t>0.258632</a:t>
                      </a:r>
                      <a:endParaRPr lang="fr-FR" b="0" dirty="0"/>
                    </a:p>
                  </a:txBody>
                  <a:tcPr anchor="ctr"/>
                </a:tc>
                <a:tc>
                  <a:txBody>
                    <a:bodyPr/>
                    <a:lstStyle/>
                    <a:p>
                      <a:pPr lvl="0" algn="ctr">
                        <a:buNone/>
                      </a:pPr>
                      <a:r>
                        <a:rPr lang="fr-FR" sz="1800" b="0" i="0" u="none" strike="noStrike" noProof="0">
                          <a:latin typeface="Gill Sans MT"/>
                        </a:rPr>
                        <a:t>0.308565</a:t>
                      </a:r>
                      <a:endParaRPr lang="fr-FR" b="0" dirty="0"/>
                    </a:p>
                  </a:txBody>
                  <a:tcPr anchor="ctr"/>
                </a:tc>
                <a:tc>
                  <a:txBody>
                    <a:bodyPr/>
                    <a:lstStyle/>
                    <a:p>
                      <a:pPr lvl="0" algn="ctr">
                        <a:buNone/>
                      </a:pPr>
                      <a:r>
                        <a:rPr lang="fr-FR" sz="1800" b="0" i="0" u="none" strike="noStrike" noProof="0">
                          <a:latin typeface="Gill Sans MT"/>
                        </a:rPr>
                        <a:t>0.312481</a:t>
                      </a:r>
                      <a:endParaRPr lang="fr-FR" b="0" dirty="0"/>
                    </a:p>
                  </a:txBody>
                  <a:tcPr anchor="ctr"/>
                </a:tc>
                <a:extLst>
                  <a:ext uri="{0D108BD9-81ED-4DB2-BD59-A6C34878D82A}">
                    <a16:rowId xmlns:a16="http://schemas.microsoft.com/office/drawing/2014/main" val="449507041"/>
                  </a:ext>
                </a:extLst>
              </a:tr>
              <a:tr h="792929">
                <a:tc>
                  <a:txBody>
                    <a:bodyPr/>
                    <a:lstStyle/>
                    <a:p>
                      <a:pPr lvl="0" algn="ctr">
                        <a:buNone/>
                      </a:pPr>
                      <a:r>
                        <a:rPr lang="fr-FR"/>
                        <a:t>Score</a:t>
                      </a:r>
                      <a:endParaRPr lang="fr-FR" dirty="0"/>
                    </a:p>
                  </a:txBody>
                  <a:tcPr anchor="ctr"/>
                </a:tc>
                <a:tc>
                  <a:txBody>
                    <a:bodyPr/>
                    <a:lstStyle/>
                    <a:p>
                      <a:pPr lvl="0" algn="ctr">
                        <a:buNone/>
                      </a:pPr>
                      <a:r>
                        <a:rPr lang="fr-FR"/>
                        <a:t>SMOTE</a:t>
                      </a:r>
                    </a:p>
                  </a:txBody>
                  <a:tcPr anchor="ctr"/>
                </a:tc>
                <a:tc>
                  <a:txBody>
                    <a:bodyPr/>
                    <a:lstStyle/>
                    <a:p>
                      <a:pPr lvl="0" algn="ctr">
                        <a:buNone/>
                      </a:pPr>
                      <a:r>
                        <a:rPr lang="fr-FR" dirty="0"/>
                        <a:t>0.501133</a:t>
                      </a:r>
                      <a:endParaRPr lang="fr-FR"/>
                    </a:p>
                  </a:txBody>
                  <a:tcPr anchor="ctr"/>
                </a:tc>
                <a:tc>
                  <a:txBody>
                    <a:bodyPr/>
                    <a:lstStyle/>
                    <a:p>
                      <a:pPr lvl="0" algn="ctr">
                        <a:buNone/>
                      </a:pPr>
                      <a:r>
                        <a:rPr lang="fr-FR" dirty="0"/>
                        <a:t>0.690867</a:t>
                      </a:r>
                      <a:endParaRPr lang="fr-FR"/>
                    </a:p>
                  </a:txBody>
                  <a:tcPr anchor="ctr"/>
                </a:tc>
                <a:tc>
                  <a:txBody>
                    <a:bodyPr/>
                    <a:lstStyle/>
                    <a:p>
                      <a:pPr lvl="0" algn="ctr">
                        <a:buNone/>
                      </a:pPr>
                      <a:r>
                        <a:rPr lang="fr-FR" dirty="0"/>
                        <a:t>0.8677</a:t>
                      </a:r>
                      <a:endParaRPr lang="fr-FR"/>
                    </a:p>
                  </a:txBody>
                  <a:tcPr anchor="ctr"/>
                </a:tc>
                <a:tc>
                  <a:txBody>
                    <a:bodyPr/>
                    <a:lstStyle/>
                    <a:p>
                      <a:pPr lvl="0" algn="ctr">
                        <a:buNone/>
                      </a:pPr>
                      <a:r>
                        <a:rPr lang="fr-FR" dirty="0"/>
                        <a:t>0.909068</a:t>
                      </a:r>
                      <a:endParaRPr lang="fr-FR"/>
                    </a:p>
                  </a:txBody>
                  <a:tcPr anchor="ctr"/>
                </a:tc>
                <a:tc>
                  <a:txBody>
                    <a:bodyPr/>
                    <a:lstStyle/>
                    <a:p>
                      <a:pPr lvl="0" algn="ctr">
                        <a:buNone/>
                      </a:pPr>
                      <a:r>
                        <a:rPr lang="fr-FR" dirty="0"/>
                        <a:t>0.913</a:t>
                      </a:r>
                      <a:endParaRPr lang="fr-FR"/>
                    </a:p>
                  </a:txBody>
                  <a:tcPr anchor="ctr"/>
                </a:tc>
                <a:extLst>
                  <a:ext uri="{0D108BD9-81ED-4DB2-BD59-A6C34878D82A}">
                    <a16:rowId xmlns:a16="http://schemas.microsoft.com/office/drawing/2014/main" val="3950504902"/>
                  </a:ext>
                </a:extLst>
              </a:tr>
              <a:tr h="792929">
                <a:tc>
                  <a:txBody>
                    <a:bodyPr/>
                    <a:lstStyle/>
                    <a:p>
                      <a:pPr lvl="0" algn="ctr">
                        <a:buNone/>
                      </a:pPr>
                      <a:r>
                        <a:rPr lang="fr-FR"/>
                        <a:t>ROC</a:t>
                      </a:r>
                      <a:endParaRPr lang="fr-FR" dirty="0"/>
                    </a:p>
                  </a:txBody>
                  <a:tcPr anchor="ctr"/>
                </a:tc>
                <a:tc>
                  <a:txBody>
                    <a:bodyPr/>
                    <a:lstStyle/>
                    <a:p>
                      <a:pPr lvl="0" algn="ctr">
                        <a:buNone/>
                      </a:pPr>
                      <a:r>
                        <a:rPr lang="fr-FR"/>
                        <a:t> SMOTE</a:t>
                      </a:r>
                    </a:p>
                  </a:txBody>
                  <a:tcPr anchor="ctr"/>
                </a:tc>
                <a:tc>
                  <a:txBody>
                    <a:bodyPr/>
                    <a:lstStyle/>
                    <a:p>
                      <a:pPr lvl="0" algn="ctr">
                        <a:buNone/>
                      </a:pPr>
                      <a:r>
                        <a:rPr lang="fr-FR" dirty="0"/>
                        <a:t>0.488967</a:t>
                      </a:r>
                      <a:endParaRPr lang="fr-FR"/>
                    </a:p>
                  </a:txBody>
                  <a:tcPr anchor="ctr"/>
                </a:tc>
                <a:tc>
                  <a:txBody>
                    <a:bodyPr/>
                    <a:lstStyle/>
                    <a:p>
                      <a:pPr lvl="0" algn="ctr">
                        <a:buNone/>
                      </a:pPr>
                      <a:r>
                        <a:rPr lang="fr-FR" dirty="0"/>
                        <a:t>0.739008</a:t>
                      </a:r>
                      <a:endParaRPr lang="fr-FR"/>
                    </a:p>
                  </a:txBody>
                  <a:tcPr anchor="ctr"/>
                </a:tc>
                <a:tc>
                  <a:txBody>
                    <a:bodyPr/>
                    <a:lstStyle/>
                    <a:p>
                      <a:pPr lvl="0" algn="ctr">
                        <a:buNone/>
                      </a:pPr>
                      <a:r>
                        <a:rPr lang="fr-FR" dirty="0"/>
                        <a:t>0.663199</a:t>
                      </a:r>
                      <a:endParaRPr lang="fr-FR"/>
                    </a:p>
                  </a:txBody>
                  <a:tcPr anchor="ctr"/>
                </a:tc>
                <a:tc>
                  <a:txBody>
                    <a:bodyPr/>
                    <a:lstStyle/>
                    <a:p>
                      <a:pPr lvl="0" algn="ctr">
                        <a:buNone/>
                      </a:pPr>
                      <a:r>
                        <a:rPr lang="fr-FR" dirty="0"/>
                        <a:t>0.701821</a:t>
                      </a:r>
                      <a:endParaRPr lang="fr-FR"/>
                    </a:p>
                  </a:txBody>
                  <a:tcPr anchor="ctr"/>
                </a:tc>
                <a:tc>
                  <a:txBody>
                    <a:bodyPr/>
                    <a:lstStyle/>
                    <a:p>
                      <a:pPr lvl="0" algn="ctr">
                        <a:buNone/>
                      </a:pPr>
                      <a:r>
                        <a:rPr lang="fr-FR" dirty="0"/>
                        <a:t>0.715308</a:t>
                      </a:r>
                      <a:endParaRPr lang="fr-FR"/>
                    </a:p>
                  </a:txBody>
                  <a:tcPr anchor="ctr"/>
                </a:tc>
                <a:extLst>
                  <a:ext uri="{0D108BD9-81ED-4DB2-BD59-A6C34878D82A}">
                    <a16:rowId xmlns:a16="http://schemas.microsoft.com/office/drawing/2014/main" val="3424135638"/>
                  </a:ext>
                </a:extLst>
              </a:tr>
            </a:tbl>
          </a:graphicData>
        </a:graphic>
      </p:graphicFrame>
    </p:spTree>
    <p:extLst>
      <p:ext uri="{BB962C8B-B14F-4D97-AF65-F5344CB8AC3E}">
        <p14:creationId xmlns:p14="http://schemas.microsoft.com/office/powerpoint/2010/main" val="2467279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CC17A8-E562-4E96-96C4-ED270D85ABB2}"/>
              </a:ext>
            </a:extLst>
          </p:cNvPr>
          <p:cNvSpPr>
            <a:spLocks noGrp="1"/>
          </p:cNvSpPr>
          <p:nvPr>
            <p:ph type="title"/>
          </p:nvPr>
        </p:nvSpPr>
        <p:spPr/>
        <p:txBody>
          <a:bodyPr/>
          <a:lstStyle/>
          <a:p>
            <a:r>
              <a:rPr lang="fr-FR">
                <a:ea typeface="+mj-lt"/>
                <a:cs typeface="+mj-lt"/>
              </a:rPr>
              <a:t>C) Optimisation du modele</a:t>
            </a:r>
          </a:p>
        </p:txBody>
      </p:sp>
      <p:pic>
        <p:nvPicPr>
          <p:cNvPr id="5" name="Image 5">
            <a:extLst>
              <a:ext uri="{FF2B5EF4-FFF2-40B4-BE49-F238E27FC236}">
                <a16:creationId xmlns:a16="http://schemas.microsoft.com/office/drawing/2014/main" id="{D468A5ED-13EC-411E-B3E1-F4B9964554ED}"/>
              </a:ext>
            </a:extLst>
          </p:cNvPr>
          <p:cNvPicPr>
            <a:picLocks noGrp="1" noChangeAspect="1"/>
          </p:cNvPicPr>
          <p:nvPr>
            <p:ph idx="1"/>
          </p:nvPr>
        </p:nvPicPr>
        <p:blipFill>
          <a:blip r:embed="rId2"/>
          <a:stretch>
            <a:fillRect/>
          </a:stretch>
        </p:blipFill>
        <p:spPr>
          <a:xfrm>
            <a:off x="849775" y="2226400"/>
            <a:ext cx="3848181" cy="4282327"/>
          </a:xfrm>
        </p:spPr>
      </p:pic>
      <p:graphicFrame>
        <p:nvGraphicFramePr>
          <p:cNvPr id="6" name="Diagramme 6">
            <a:extLst>
              <a:ext uri="{FF2B5EF4-FFF2-40B4-BE49-F238E27FC236}">
                <a16:creationId xmlns:a16="http://schemas.microsoft.com/office/drawing/2014/main" id="{C50140A4-7BF9-4ADA-89F9-BAD87F0DD142}"/>
              </a:ext>
            </a:extLst>
          </p:cNvPr>
          <p:cNvGraphicFramePr/>
          <p:nvPr/>
        </p:nvGraphicFramePr>
        <p:xfrm>
          <a:off x="5956610" y="2873297"/>
          <a:ext cx="4572000" cy="2951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63" name="Diagramme 263">
            <a:extLst>
              <a:ext uri="{FF2B5EF4-FFF2-40B4-BE49-F238E27FC236}">
                <a16:creationId xmlns:a16="http://schemas.microsoft.com/office/drawing/2014/main" id="{4C79A13C-B743-43D6-AE9A-9597FB8467DB}"/>
              </a:ext>
            </a:extLst>
          </p:cNvPr>
          <p:cNvGraphicFramePr/>
          <p:nvPr/>
        </p:nvGraphicFramePr>
        <p:xfrm>
          <a:off x="5956609" y="698810"/>
          <a:ext cx="4572000" cy="37969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3743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D9B331-8A8F-4599-BF04-EC7789BC890C}"/>
              </a:ext>
            </a:extLst>
          </p:cNvPr>
          <p:cNvSpPr>
            <a:spLocks noGrp="1"/>
          </p:cNvSpPr>
          <p:nvPr>
            <p:ph type="title"/>
          </p:nvPr>
        </p:nvSpPr>
        <p:spPr/>
        <p:txBody>
          <a:bodyPr/>
          <a:lstStyle/>
          <a:p>
            <a:r>
              <a:rPr lang="fr-FR"/>
              <a:t>sommaire</a:t>
            </a:r>
          </a:p>
        </p:txBody>
      </p:sp>
      <p:graphicFrame>
        <p:nvGraphicFramePr>
          <p:cNvPr id="3" name="Diagramme 3">
            <a:extLst>
              <a:ext uri="{FF2B5EF4-FFF2-40B4-BE49-F238E27FC236}">
                <a16:creationId xmlns:a16="http://schemas.microsoft.com/office/drawing/2014/main" id="{D5BA4D30-3583-482F-835C-7302B5F0E627}"/>
              </a:ext>
            </a:extLst>
          </p:cNvPr>
          <p:cNvGraphicFramePr/>
          <p:nvPr>
            <p:extLst>
              <p:ext uri="{D42A27DB-BD31-4B8C-83A1-F6EECF244321}">
                <p14:modId xmlns:p14="http://schemas.microsoft.com/office/powerpoint/2010/main" val="2672844447"/>
              </p:ext>
            </p:extLst>
          </p:nvPr>
        </p:nvGraphicFramePr>
        <p:xfrm>
          <a:off x="3726366" y="1990493"/>
          <a:ext cx="5557024" cy="4243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5149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CC17A8-E562-4E96-96C4-ED270D85ABB2}"/>
              </a:ext>
            </a:extLst>
          </p:cNvPr>
          <p:cNvSpPr>
            <a:spLocks noGrp="1"/>
          </p:cNvSpPr>
          <p:nvPr>
            <p:ph type="title"/>
          </p:nvPr>
        </p:nvSpPr>
        <p:spPr/>
        <p:txBody>
          <a:bodyPr/>
          <a:lstStyle/>
          <a:p>
            <a:r>
              <a:rPr lang="fr-FR">
                <a:ea typeface="+mj-lt"/>
                <a:cs typeface="+mj-lt"/>
              </a:rPr>
              <a:t>C) Optimisation du modele</a:t>
            </a:r>
            <a:endParaRPr lang="fr-FR"/>
          </a:p>
        </p:txBody>
      </p:sp>
      <p:graphicFrame>
        <p:nvGraphicFramePr>
          <p:cNvPr id="5" name="Diagramme 5">
            <a:extLst>
              <a:ext uri="{FF2B5EF4-FFF2-40B4-BE49-F238E27FC236}">
                <a16:creationId xmlns:a16="http://schemas.microsoft.com/office/drawing/2014/main" id="{424091E5-8A92-4530-90FC-C93A3294E703}"/>
              </a:ext>
            </a:extLst>
          </p:cNvPr>
          <p:cNvGraphicFramePr/>
          <p:nvPr>
            <p:extLst>
              <p:ext uri="{D42A27DB-BD31-4B8C-83A1-F6EECF244321}">
                <p14:modId xmlns:p14="http://schemas.microsoft.com/office/powerpoint/2010/main" val="104108896"/>
              </p:ext>
            </p:extLst>
          </p:nvPr>
        </p:nvGraphicFramePr>
        <p:xfrm>
          <a:off x="7353759" y="1444128"/>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Image 12">
            <a:extLst>
              <a:ext uri="{FF2B5EF4-FFF2-40B4-BE49-F238E27FC236}">
                <a16:creationId xmlns:a16="http://schemas.microsoft.com/office/drawing/2014/main" id="{17946A6A-F9CE-4B3C-8A1F-ADC70F2727CA}"/>
              </a:ext>
            </a:extLst>
          </p:cNvPr>
          <p:cNvPicPr>
            <a:picLocks noChangeAspect="1"/>
          </p:cNvPicPr>
          <p:nvPr/>
        </p:nvPicPr>
        <p:blipFill>
          <a:blip r:embed="rId7"/>
          <a:stretch>
            <a:fillRect/>
          </a:stretch>
        </p:blipFill>
        <p:spPr>
          <a:xfrm>
            <a:off x="158781" y="4076892"/>
            <a:ext cx="7489633" cy="2711713"/>
          </a:xfrm>
          <a:prstGeom prst="rect">
            <a:avLst/>
          </a:prstGeom>
        </p:spPr>
      </p:pic>
    </p:spTree>
    <p:extLst>
      <p:ext uri="{BB962C8B-B14F-4D97-AF65-F5344CB8AC3E}">
        <p14:creationId xmlns:p14="http://schemas.microsoft.com/office/powerpoint/2010/main" val="682776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2F971A-EC1E-4E5F-9E5F-C620B6C2DE13}"/>
              </a:ext>
            </a:extLst>
          </p:cNvPr>
          <p:cNvSpPr>
            <a:spLocks noGrp="1"/>
          </p:cNvSpPr>
          <p:nvPr>
            <p:ph type="title"/>
          </p:nvPr>
        </p:nvSpPr>
        <p:spPr/>
        <p:txBody>
          <a:bodyPr/>
          <a:lstStyle/>
          <a:p>
            <a:r>
              <a:rPr lang="fr-FR"/>
              <a:t>6) realisation du dashboard</a:t>
            </a:r>
          </a:p>
        </p:txBody>
      </p:sp>
      <p:sp>
        <p:nvSpPr>
          <p:cNvPr id="3" name="Espace réservé du texte 2">
            <a:extLst>
              <a:ext uri="{FF2B5EF4-FFF2-40B4-BE49-F238E27FC236}">
                <a16:creationId xmlns:a16="http://schemas.microsoft.com/office/drawing/2014/main" id="{FC5886A7-BDF3-4921-A94A-A0C9BA4B62BD}"/>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105895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CC17A8-E562-4E96-96C4-ED270D85ABB2}"/>
              </a:ext>
            </a:extLst>
          </p:cNvPr>
          <p:cNvSpPr>
            <a:spLocks noGrp="1"/>
          </p:cNvSpPr>
          <p:nvPr>
            <p:ph type="title"/>
          </p:nvPr>
        </p:nvSpPr>
        <p:spPr/>
        <p:txBody>
          <a:bodyPr/>
          <a:lstStyle/>
          <a:p>
            <a:r>
              <a:rPr lang="fr-FR">
                <a:ea typeface="+mj-lt"/>
                <a:cs typeface="+mj-lt"/>
              </a:rPr>
              <a:t>A) CREATION ET DEPLOIEMENT DU DASHBOARD</a:t>
            </a:r>
          </a:p>
        </p:txBody>
      </p:sp>
      <p:graphicFrame>
        <p:nvGraphicFramePr>
          <p:cNvPr id="3" name="Diagramme 3">
            <a:extLst>
              <a:ext uri="{FF2B5EF4-FFF2-40B4-BE49-F238E27FC236}">
                <a16:creationId xmlns:a16="http://schemas.microsoft.com/office/drawing/2014/main" id="{1249CB54-A9DE-4E35-A406-EF452B82ACD8}"/>
              </a:ext>
            </a:extLst>
          </p:cNvPr>
          <p:cNvGraphicFramePr/>
          <p:nvPr>
            <p:extLst>
              <p:ext uri="{D42A27DB-BD31-4B8C-83A1-F6EECF244321}">
                <p14:modId xmlns:p14="http://schemas.microsoft.com/office/powerpoint/2010/main" val="2291628004"/>
              </p:ext>
            </p:extLst>
          </p:nvPr>
        </p:nvGraphicFramePr>
        <p:xfrm>
          <a:off x="545022" y="2490730"/>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7" name="Image 57">
            <a:extLst>
              <a:ext uri="{FF2B5EF4-FFF2-40B4-BE49-F238E27FC236}">
                <a16:creationId xmlns:a16="http://schemas.microsoft.com/office/drawing/2014/main" id="{255AA51C-52CE-4350-B12E-FB795CBB887F}"/>
              </a:ext>
            </a:extLst>
          </p:cNvPr>
          <p:cNvPicPr>
            <a:picLocks noChangeAspect="1"/>
          </p:cNvPicPr>
          <p:nvPr/>
        </p:nvPicPr>
        <p:blipFill>
          <a:blip r:embed="rId7"/>
          <a:stretch>
            <a:fillRect/>
          </a:stretch>
        </p:blipFill>
        <p:spPr>
          <a:xfrm>
            <a:off x="5430644" y="2491191"/>
            <a:ext cx="6646124" cy="3594761"/>
          </a:xfrm>
          <a:prstGeom prst="rect">
            <a:avLst/>
          </a:prstGeom>
        </p:spPr>
      </p:pic>
      <p:sp>
        <p:nvSpPr>
          <p:cNvPr id="61" name="ZoneTexte 60">
            <a:extLst>
              <a:ext uri="{FF2B5EF4-FFF2-40B4-BE49-F238E27FC236}">
                <a16:creationId xmlns:a16="http://schemas.microsoft.com/office/drawing/2014/main" id="{21E9AD5A-A291-49BA-ADD9-5A6CB1FC663E}"/>
              </a:ext>
            </a:extLst>
          </p:cNvPr>
          <p:cNvSpPr txBox="1"/>
          <p:nvPr/>
        </p:nvSpPr>
        <p:spPr>
          <a:xfrm>
            <a:off x="7149790" y="3665034"/>
            <a:ext cx="931128"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 JSON</a:t>
            </a:r>
          </a:p>
        </p:txBody>
      </p:sp>
      <p:sp>
        <p:nvSpPr>
          <p:cNvPr id="62" name="ZoneTexte 61">
            <a:extLst>
              <a:ext uri="{FF2B5EF4-FFF2-40B4-BE49-F238E27FC236}">
                <a16:creationId xmlns:a16="http://schemas.microsoft.com/office/drawing/2014/main" id="{EF7C1296-F13E-4C24-A415-1E869CC06B31}"/>
              </a:ext>
            </a:extLst>
          </p:cNvPr>
          <p:cNvSpPr txBox="1"/>
          <p:nvPr/>
        </p:nvSpPr>
        <p:spPr>
          <a:xfrm>
            <a:off x="7419278" y="2810107"/>
            <a:ext cx="931128"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Flask</a:t>
            </a:r>
          </a:p>
        </p:txBody>
      </p:sp>
    </p:spTree>
    <p:extLst>
      <p:ext uri="{BB962C8B-B14F-4D97-AF65-F5344CB8AC3E}">
        <p14:creationId xmlns:p14="http://schemas.microsoft.com/office/powerpoint/2010/main" val="343557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2F971A-EC1E-4E5F-9E5F-C620B6C2DE13}"/>
              </a:ext>
            </a:extLst>
          </p:cNvPr>
          <p:cNvSpPr>
            <a:spLocks noGrp="1"/>
          </p:cNvSpPr>
          <p:nvPr>
            <p:ph type="title"/>
          </p:nvPr>
        </p:nvSpPr>
        <p:spPr/>
        <p:txBody>
          <a:bodyPr/>
          <a:lstStyle/>
          <a:p>
            <a:r>
              <a:rPr lang="fr-FR"/>
              <a:t>1) Missions</a:t>
            </a:r>
          </a:p>
        </p:txBody>
      </p:sp>
      <p:sp>
        <p:nvSpPr>
          <p:cNvPr id="3" name="Espace réservé du texte 2">
            <a:extLst>
              <a:ext uri="{FF2B5EF4-FFF2-40B4-BE49-F238E27FC236}">
                <a16:creationId xmlns:a16="http://schemas.microsoft.com/office/drawing/2014/main" id="{FC5886A7-BDF3-4921-A94A-A0C9BA4B62BD}"/>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562641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0" name="Diagramme 680">
            <a:extLst>
              <a:ext uri="{FF2B5EF4-FFF2-40B4-BE49-F238E27FC236}">
                <a16:creationId xmlns:a16="http://schemas.microsoft.com/office/drawing/2014/main" id="{5B97A7E8-3D98-4C83-B008-9F7FBE52A4D2}"/>
              </a:ext>
            </a:extLst>
          </p:cNvPr>
          <p:cNvGraphicFramePr>
            <a:graphicFrameLocks noGrp="1"/>
          </p:cNvGraphicFramePr>
          <p:nvPr>
            <p:ph idx="1"/>
            <p:extLst>
              <p:ext uri="{D42A27DB-BD31-4B8C-83A1-F6EECF244321}">
                <p14:modId xmlns:p14="http://schemas.microsoft.com/office/powerpoint/2010/main" val="1411706151"/>
              </p:ext>
            </p:extLst>
          </p:nvPr>
        </p:nvGraphicFramePr>
        <p:xfrm>
          <a:off x="469512" y="1855981"/>
          <a:ext cx="11262267" cy="4059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13" name="Titre 1">
            <a:extLst>
              <a:ext uri="{FF2B5EF4-FFF2-40B4-BE49-F238E27FC236}">
                <a16:creationId xmlns:a16="http://schemas.microsoft.com/office/drawing/2014/main" id="{829158BD-058A-4844-A373-CBF46E59F577}"/>
              </a:ext>
            </a:extLst>
          </p:cNvPr>
          <p:cNvSpPr>
            <a:spLocks noGrp="1"/>
          </p:cNvSpPr>
          <p:nvPr>
            <p:ph type="title"/>
          </p:nvPr>
        </p:nvSpPr>
        <p:spPr>
          <a:xfrm>
            <a:off x="441801" y="730034"/>
            <a:ext cx="11029616" cy="1013800"/>
          </a:xfrm>
        </p:spPr>
        <p:txBody>
          <a:bodyPr/>
          <a:lstStyle/>
          <a:p>
            <a:r>
              <a:rPr lang="fr-FR"/>
              <a:t>A) Problematique</a:t>
            </a:r>
          </a:p>
        </p:txBody>
      </p:sp>
    </p:spTree>
    <p:extLst>
      <p:ext uri="{BB962C8B-B14F-4D97-AF65-F5344CB8AC3E}">
        <p14:creationId xmlns:p14="http://schemas.microsoft.com/office/powerpoint/2010/main" val="4113453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2F971A-EC1E-4E5F-9E5F-C620B6C2DE13}"/>
              </a:ext>
            </a:extLst>
          </p:cNvPr>
          <p:cNvSpPr>
            <a:spLocks noGrp="1"/>
          </p:cNvSpPr>
          <p:nvPr>
            <p:ph type="title"/>
          </p:nvPr>
        </p:nvSpPr>
        <p:spPr/>
        <p:txBody>
          <a:bodyPr/>
          <a:lstStyle/>
          <a:p>
            <a:r>
              <a:rPr lang="fr-FR"/>
              <a:t>2) Nettoyage du jeu de donnees</a:t>
            </a:r>
          </a:p>
        </p:txBody>
      </p:sp>
      <p:sp>
        <p:nvSpPr>
          <p:cNvPr id="3" name="Espace réservé du texte 2">
            <a:extLst>
              <a:ext uri="{FF2B5EF4-FFF2-40B4-BE49-F238E27FC236}">
                <a16:creationId xmlns:a16="http://schemas.microsoft.com/office/drawing/2014/main" id="{FC5886A7-BDF3-4921-A94A-A0C9BA4B62BD}"/>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934076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C26D1A-6EE6-4267-B7C4-9D847BB4398D}"/>
              </a:ext>
            </a:extLst>
          </p:cNvPr>
          <p:cNvSpPr>
            <a:spLocks noGrp="1"/>
          </p:cNvSpPr>
          <p:nvPr>
            <p:ph type="title"/>
          </p:nvPr>
        </p:nvSpPr>
        <p:spPr>
          <a:xfrm>
            <a:off x="674118" y="730034"/>
            <a:ext cx="11029616" cy="1013800"/>
          </a:xfrm>
        </p:spPr>
        <p:txBody>
          <a:bodyPr/>
          <a:lstStyle/>
          <a:p>
            <a:r>
              <a:rPr lang="fr-FR"/>
              <a:t>A) presentation du jeu de donnees</a:t>
            </a:r>
          </a:p>
        </p:txBody>
      </p:sp>
      <p:pic>
        <p:nvPicPr>
          <p:cNvPr id="4" name="Image 4">
            <a:extLst>
              <a:ext uri="{FF2B5EF4-FFF2-40B4-BE49-F238E27FC236}">
                <a16:creationId xmlns:a16="http://schemas.microsoft.com/office/drawing/2014/main" id="{7DECD051-0DE6-4FA4-B42E-C4B041C025DD}"/>
              </a:ext>
            </a:extLst>
          </p:cNvPr>
          <p:cNvPicPr>
            <a:picLocks noGrp="1" noChangeAspect="1"/>
          </p:cNvPicPr>
          <p:nvPr>
            <p:ph idx="1"/>
          </p:nvPr>
        </p:nvPicPr>
        <p:blipFill>
          <a:blip r:embed="rId2"/>
          <a:stretch>
            <a:fillRect/>
          </a:stretch>
        </p:blipFill>
        <p:spPr>
          <a:xfrm>
            <a:off x="851686" y="2282716"/>
            <a:ext cx="5712188" cy="3678303"/>
          </a:xfrm>
        </p:spPr>
      </p:pic>
      <p:graphicFrame>
        <p:nvGraphicFramePr>
          <p:cNvPr id="5" name="Diagramme 5">
            <a:extLst>
              <a:ext uri="{FF2B5EF4-FFF2-40B4-BE49-F238E27FC236}">
                <a16:creationId xmlns:a16="http://schemas.microsoft.com/office/drawing/2014/main" id="{91790C08-F341-4DD8-A055-D6339E94BE96}"/>
              </a:ext>
            </a:extLst>
          </p:cNvPr>
          <p:cNvGraphicFramePr/>
          <p:nvPr>
            <p:extLst>
              <p:ext uri="{D42A27DB-BD31-4B8C-83A1-F6EECF244321}">
                <p14:modId xmlns:p14="http://schemas.microsoft.com/office/powerpoint/2010/main" val="356909213"/>
              </p:ext>
            </p:extLst>
          </p:nvPr>
        </p:nvGraphicFramePr>
        <p:xfrm>
          <a:off x="6950927" y="2427249"/>
          <a:ext cx="45720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686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C26D1A-6EE6-4267-B7C4-9D847BB4398D}"/>
              </a:ext>
            </a:extLst>
          </p:cNvPr>
          <p:cNvSpPr>
            <a:spLocks noGrp="1"/>
          </p:cNvSpPr>
          <p:nvPr>
            <p:ph type="title"/>
          </p:nvPr>
        </p:nvSpPr>
        <p:spPr>
          <a:xfrm>
            <a:off x="674118" y="730034"/>
            <a:ext cx="11029616" cy="1013800"/>
          </a:xfrm>
        </p:spPr>
        <p:txBody>
          <a:bodyPr/>
          <a:lstStyle/>
          <a:p>
            <a:r>
              <a:rPr lang="fr-FR"/>
              <a:t>B) TRAITEMENTs DES VARIables</a:t>
            </a:r>
          </a:p>
        </p:txBody>
      </p:sp>
      <p:graphicFrame>
        <p:nvGraphicFramePr>
          <p:cNvPr id="20" name="Diagramme 20">
            <a:extLst>
              <a:ext uri="{FF2B5EF4-FFF2-40B4-BE49-F238E27FC236}">
                <a16:creationId xmlns:a16="http://schemas.microsoft.com/office/drawing/2014/main" id="{1D4CE143-BFA2-4938-A8D2-ADFF79BF7280}"/>
              </a:ext>
            </a:extLst>
          </p:cNvPr>
          <p:cNvGraphicFramePr>
            <a:graphicFrameLocks noGrp="1"/>
          </p:cNvGraphicFramePr>
          <p:nvPr>
            <p:ph idx="1"/>
            <p:extLst>
              <p:ext uri="{D42A27DB-BD31-4B8C-83A1-F6EECF244321}">
                <p14:modId xmlns:p14="http://schemas.microsoft.com/office/powerpoint/2010/main" val="2575604084"/>
              </p:ext>
            </p:extLst>
          </p:nvPr>
        </p:nvGraphicFramePr>
        <p:xfrm>
          <a:off x="7290342" y="2264858"/>
          <a:ext cx="4478610" cy="3594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49" name="Image 349">
            <a:extLst>
              <a:ext uri="{FF2B5EF4-FFF2-40B4-BE49-F238E27FC236}">
                <a16:creationId xmlns:a16="http://schemas.microsoft.com/office/drawing/2014/main" id="{DDF81B74-4C19-4381-9FF6-440FABEC5468}"/>
              </a:ext>
            </a:extLst>
          </p:cNvPr>
          <p:cNvPicPr>
            <a:picLocks noChangeAspect="1"/>
          </p:cNvPicPr>
          <p:nvPr/>
        </p:nvPicPr>
        <p:blipFill>
          <a:blip r:embed="rId7"/>
          <a:stretch>
            <a:fillRect/>
          </a:stretch>
        </p:blipFill>
        <p:spPr>
          <a:xfrm>
            <a:off x="617034" y="2301208"/>
            <a:ext cx="6311589" cy="3528680"/>
          </a:xfrm>
          <a:prstGeom prst="rect">
            <a:avLst/>
          </a:prstGeom>
        </p:spPr>
      </p:pic>
    </p:spTree>
    <p:extLst>
      <p:ext uri="{BB962C8B-B14F-4D97-AF65-F5344CB8AC3E}">
        <p14:creationId xmlns:p14="http://schemas.microsoft.com/office/powerpoint/2010/main" val="342719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1C26D1A-6EE6-4267-B7C4-9D847BB4398D}"/>
              </a:ext>
            </a:extLst>
          </p:cNvPr>
          <p:cNvSpPr>
            <a:spLocks noGrp="1"/>
          </p:cNvSpPr>
          <p:nvPr>
            <p:ph type="title"/>
          </p:nvPr>
        </p:nvSpPr>
        <p:spPr>
          <a:xfrm>
            <a:off x="581192" y="702156"/>
            <a:ext cx="11029616" cy="1013800"/>
          </a:xfrm>
        </p:spPr>
        <p:txBody>
          <a:bodyPr>
            <a:normAutofit/>
          </a:bodyPr>
          <a:lstStyle/>
          <a:p>
            <a:r>
              <a:rPr lang="fr-FR"/>
              <a:t>C) TRAITEMENTs DES outliers</a:t>
            </a:r>
          </a:p>
        </p:txBody>
      </p:sp>
      <p:grpSp>
        <p:nvGrpSpPr>
          <p:cNvPr id="64" name="Group 63">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65" name="Rectangle 64">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65">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66">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55" name="Diagramme 55">
            <a:extLst>
              <a:ext uri="{FF2B5EF4-FFF2-40B4-BE49-F238E27FC236}">
                <a16:creationId xmlns:a16="http://schemas.microsoft.com/office/drawing/2014/main" id="{A9F428C4-259E-4BEA-88BA-27829FA53E30}"/>
              </a:ext>
            </a:extLst>
          </p:cNvPr>
          <p:cNvGraphicFramePr>
            <a:graphicFrameLocks noGrp="1"/>
          </p:cNvGraphicFramePr>
          <p:nvPr>
            <p:ph idx="1"/>
            <p:extLst>
              <p:ext uri="{D42A27DB-BD31-4B8C-83A1-F6EECF244321}">
                <p14:modId xmlns:p14="http://schemas.microsoft.com/office/powerpoint/2010/main" val="2059269500"/>
              </p:ext>
            </p:extLst>
          </p:nvPr>
        </p:nvGraphicFramePr>
        <p:xfrm>
          <a:off x="518561" y="1585508"/>
          <a:ext cx="4338629" cy="2436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61" name="Image 361" descr="Une image contenant texte, shoji, mots croisés, carrelé&#10;&#10;Description générée automatiquement">
            <a:extLst>
              <a:ext uri="{FF2B5EF4-FFF2-40B4-BE49-F238E27FC236}">
                <a16:creationId xmlns:a16="http://schemas.microsoft.com/office/drawing/2014/main" id="{EBB22622-8741-4348-955A-35B8B6C99F2F}"/>
              </a:ext>
            </a:extLst>
          </p:cNvPr>
          <p:cNvPicPr>
            <a:picLocks noChangeAspect="1"/>
          </p:cNvPicPr>
          <p:nvPr/>
        </p:nvPicPr>
        <p:blipFill>
          <a:blip r:embed="rId7"/>
          <a:stretch>
            <a:fillRect/>
          </a:stretch>
        </p:blipFill>
        <p:spPr>
          <a:xfrm>
            <a:off x="6018756" y="1801462"/>
            <a:ext cx="4016678" cy="2545267"/>
          </a:xfrm>
          <a:prstGeom prst="rect">
            <a:avLst/>
          </a:prstGeom>
        </p:spPr>
      </p:pic>
      <p:pic>
        <p:nvPicPr>
          <p:cNvPr id="365" name="Image 365" descr="Une image contenant texte&#10;&#10;Description générée automatiquement">
            <a:extLst>
              <a:ext uri="{FF2B5EF4-FFF2-40B4-BE49-F238E27FC236}">
                <a16:creationId xmlns:a16="http://schemas.microsoft.com/office/drawing/2014/main" id="{5238DBB0-DD2E-4AC9-AC1B-6E5A0F062A55}"/>
              </a:ext>
            </a:extLst>
          </p:cNvPr>
          <p:cNvPicPr>
            <a:picLocks noChangeAspect="1"/>
          </p:cNvPicPr>
          <p:nvPr/>
        </p:nvPicPr>
        <p:blipFill>
          <a:blip r:embed="rId8"/>
          <a:stretch>
            <a:fillRect/>
          </a:stretch>
        </p:blipFill>
        <p:spPr>
          <a:xfrm>
            <a:off x="444674" y="3854268"/>
            <a:ext cx="4413337" cy="2928148"/>
          </a:xfrm>
          <a:prstGeom prst="rect">
            <a:avLst/>
          </a:prstGeom>
        </p:spPr>
      </p:pic>
      <p:graphicFrame>
        <p:nvGraphicFramePr>
          <p:cNvPr id="366" name="Diagramme 55">
            <a:extLst>
              <a:ext uri="{FF2B5EF4-FFF2-40B4-BE49-F238E27FC236}">
                <a16:creationId xmlns:a16="http://schemas.microsoft.com/office/drawing/2014/main" id="{D69285C1-1FB0-4F32-BE37-2AB7147E2E09}"/>
              </a:ext>
            </a:extLst>
          </p:cNvPr>
          <p:cNvGraphicFramePr>
            <a:graphicFrameLocks/>
          </p:cNvGraphicFramePr>
          <p:nvPr>
            <p:extLst>
              <p:ext uri="{D42A27DB-BD31-4B8C-83A1-F6EECF244321}">
                <p14:modId xmlns:p14="http://schemas.microsoft.com/office/powerpoint/2010/main" val="4227472489"/>
              </p:ext>
            </p:extLst>
          </p:nvPr>
        </p:nvGraphicFramePr>
        <p:xfrm>
          <a:off x="6322287" y="4132467"/>
          <a:ext cx="4547396" cy="294761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84" name="ZoneTexte 83">
            <a:extLst>
              <a:ext uri="{FF2B5EF4-FFF2-40B4-BE49-F238E27FC236}">
                <a16:creationId xmlns:a16="http://schemas.microsoft.com/office/drawing/2014/main" id="{CDB05440-0361-477A-A8DA-4F20900A85A8}"/>
              </a:ext>
            </a:extLst>
          </p:cNvPr>
          <p:cNvSpPr txBox="1"/>
          <p:nvPr/>
        </p:nvSpPr>
        <p:spPr>
          <a:xfrm>
            <a:off x="10027085" y="1749468"/>
            <a:ext cx="200207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DAYS_EMPLOYED </a:t>
            </a:r>
            <a:endParaRPr lang="fr-FR"/>
          </a:p>
          <a:p>
            <a:r>
              <a:rPr lang="en-US"/>
              <a:t>moy: 63815.04</a:t>
            </a:r>
          </a:p>
          <a:p>
            <a:r>
              <a:rPr lang="en-US"/>
              <a:t>med: -1213.0 </a:t>
            </a:r>
            <a:endParaRPr lang="en-US" dirty="0"/>
          </a:p>
          <a:p>
            <a:r>
              <a:rPr lang="en-US"/>
              <a:t>mod: 0 365243 dtype: </a:t>
            </a:r>
            <a:r>
              <a:rPr lang="en-US" dirty="0"/>
              <a:t>int64</a:t>
            </a:r>
            <a:endParaRPr lang="en-US"/>
          </a:p>
        </p:txBody>
      </p:sp>
    </p:spTree>
    <p:extLst>
      <p:ext uri="{BB962C8B-B14F-4D97-AF65-F5344CB8AC3E}">
        <p14:creationId xmlns:p14="http://schemas.microsoft.com/office/powerpoint/2010/main" val="96890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2F971A-EC1E-4E5F-9E5F-C620B6C2DE13}"/>
              </a:ext>
            </a:extLst>
          </p:cNvPr>
          <p:cNvSpPr>
            <a:spLocks noGrp="1"/>
          </p:cNvSpPr>
          <p:nvPr>
            <p:ph type="title"/>
          </p:nvPr>
        </p:nvSpPr>
        <p:spPr/>
        <p:txBody>
          <a:bodyPr/>
          <a:lstStyle/>
          <a:p>
            <a:r>
              <a:rPr lang="fr-FR"/>
              <a:t>3) analyse des donnees</a:t>
            </a:r>
          </a:p>
        </p:txBody>
      </p:sp>
      <p:sp>
        <p:nvSpPr>
          <p:cNvPr id="3" name="Espace réservé du texte 2">
            <a:extLst>
              <a:ext uri="{FF2B5EF4-FFF2-40B4-BE49-F238E27FC236}">
                <a16:creationId xmlns:a16="http://schemas.microsoft.com/office/drawing/2014/main" id="{FC5886A7-BDF3-4921-A94A-A0C9BA4B62BD}"/>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132417271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22</Slides>
  <Notes>0</Notes>
  <HiddenSlides>0</HiddenSlides>
  <MMClips>0</MMClips>
  <ScaleCrop>false</ScaleCrop>
  <HeadingPairs>
    <vt:vector size="4" baseType="variant">
      <vt:variant>
        <vt:lpstr>Thème</vt:lpstr>
      </vt:variant>
      <vt:variant>
        <vt:i4>1</vt:i4>
      </vt:variant>
      <vt:variant>
        <vt:lpstr>Titres des diapositives</vt:lpstr>
      </vt:variant>
      <vt:variant>
        <vt:i4>22</vt:i4>
      </vt:variant>
    </vt:vector>
  </HeadingPairs>
  <TitlesOfParts>
    <vt:vector size="23" baseType="lpstr">
      <vt:lpstr>Dividend</vt:lpstr>
      <vt:lpstr>Implémentez un modèle de scoring </vt:lpstr>
      <vt:lpstr>sommaire</vt:lpstr>
      <vt:lpstr>1) Missions</vt:lpstr>
      <vt:lpstr>A) Problematique</vt:lpstr>
      <vt:lpstr>2) Nettoyage du jeu de donnees</vt:lpstr>
      <vt:lpstr>A) presentation du jeu de donnees</vt:lpstr>
      <vt:lpstr>B) TRAITEMENTs DES VARIables</vt:lpstr>
      <vt:lpstr>C) TRAITEMENTs DES outliers</vt:lpstr>
      <vt:lpstr>3) analyse des donnees</vt:lpstr>
      <vt:lpstr>A) ANALYSE UNIVARIEE</vt:lpstr>
      <vt:lpstr>B) ANALYSE BIVARIEE</vt:lpstr>
      <vt:lpstr>4) ingenierie et selection des variables predictrices</vt:lpstr>
      <vt:lpstr>A) creation de nouvelles variables</vt:lpstr>
      <vt:lpstr>B) Preprocessing des variables</vt:lpstr>
      <vt:lpstr>5) modelisation</vt:lpstr>
      <vt:lpstr>A) MODELES UTilisees</vt:lpstr>
      <vt:lpstr>B) Mesure de performance des modeles</vt:lpstr>
      <vt:lpstr>B) Mesure de performance des modeles</vt:lpstr>
      <vt:lpstr>C) Optimisation du modele</vt:lpstr>
      <vt:lpstr>C) Optimisation du modele</vt:lpstr>
      <vt:lpstr>6) realisation du dashboard</vt:lpstr>
      <vt:lpstr>A) CREATION ET DEPLOIEMENT DU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771</cp:revision>
  <dcterms:created xsi:type="dcterms:W3CDTF">2021-08-04T15:36:21Z</dcterms:created>
  <dcterms:modified xsi:type="dcterms:W3CDTF">2021-09-03T15:44:48Z</dcterms:modified>
</cp:coreProperties>
</file>