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72" r:id="rId12"/>
    <p:sldId id="273" r:id="rId13"/>
    <p:sldId id="270" r:id="rId14"/>
    <p:sldId id="267" r:id="rId15"/>
    <p:sldId id="268" r:id="rId16"/>
    <p:sldId id="269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74828" autoAdjust="0"/>
  </p:normalViewPr>
  <p:slideViewPr>
    <p:cSldViewPr>
      <p:cViewPr varScale="1">
        <p:scale>
          <a:sx n="68" d="100"/>
          <a:sy n="68" d="100"/>
        </p:scale>
        <p:origin x="-20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F81BE-E894-4491-BF8D-99531B95FF0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BA5E-5B10-4099-B7ED-0FF3A2ED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8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7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unistd.h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unsigned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sleep(unsigned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seconds);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2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4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7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9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3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95D5-84B5-440A-8183-5F2D6E187A86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AD1004 Multi-platform development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Steed 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9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2 for sleep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BOOST</a:t>
            </a:r>
          </a:p>
          <a:p>
            <a:pPr lvl="1"/>
            <a:r>
              <a:rPr lang="en-US" altLang="zh-CN" dirty="0" err="1" smtClean="0"/>
              <a:t>boost:this_thread</a:t>
            </a:r>
            <a:r>
              <a:rPr lang="en-US" altLang="zh-CN" dirty="0" smtClean="0"/>
              <a:t>::sleep</a:t>
            </a:r>
          </a:p>
          <a:p>
            <a:pPr lvl="1"/>
            <a:r>
              <a:rPr lang="en-US" altLang="zh-CN" dirty="0" err="1" smtClean="0"/>
              <a:t>boost:this_thread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sleep_for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boost:this_thread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sleep_until</a:t>
            </a:r>
            <a:endParaRPr lang="en-US" altLang="zh-CN" dirty="0" smtClean="0"/>
          </a:p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this_thread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sleep_for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this_thread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sleep_until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6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 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Check source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5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Java is Platform Independent</a:t>
            </a:r>
            <a:endParaRPr lang="zh-CN" altLang="en-US" dirty="0"/>
          </a:p>
        </p:txBody>
      </p:sp>
      <p:pic>
        <p:nvPicPr>
          <p:cNvPr id="1026" name="Picture 2" descr="http://www.write-technical.com/126581/session1/lecture1/arch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552728" cy="49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organize source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Boost is a good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 libraries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Test (chapter 6) </a:t>
            </a:r>
            <a:r>
              <a:rPr lang="en-US" altLang="zh-CN" dirty="0" smtClean="0"/>
              <a:t> - Hailie Chou</a:t>
            </a:r>
            <a:endParaRPr lang="en-US" altLang="zh-CN" dirty="0" smtClean="0"/>
          </a:p>
          <a:p>
            <a:r>
              <a:rPr lang="en-US" altLang="zh-CN" dirty="0" smtClean="0"/>
              <a:t> Memory management (chapter 3) </a:t>
            </a:r>
            <a:r>
              <a:rPr lang="en-US" altLang="zh-CN" dirty="0" smtClean="0"/>
              <a:t> -- Lorin Wu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Smart </a:t>
            </a:r>
            <a:r>
              <a:rPr lang="en-US" altLang="zh-CN" dirty="0" err="1" smtClean="0"/>
              <a:t>Ptr</a:t>
            </a:r>
            <a:endParaRPr lang="en-US" altLang="zh-CN" dirty="0"/>
          </a:p>
          <a:p>
            <a:pPr lvl="1"/>
            <a:r>
              <a:rPr lang="en-US" altLang="zh-CN" dirty="0" smtClean="0"/>
              <a:t>Scope Exit (</a:t>
            </a:r>
            <a:r>
              <a:rPr lang="en-US" altLang="zh-CN" dirty="0" smtClean="0">
                <a:solidFill>
                  <a:srgbClr val="C00000"/>
                </a:solidFill>
              </a:rPr>
              <a:t>added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Time &amp; Date (chapter 2) </a:t>
            </a:r>
            <a:r>
              <a:rPr lang="en-US" altLang="zh-CN" dirty="0" smtClean="0"/>
              <a:t> -- Ivan Qi</a:t>
            </a:r>
            <a:endParaRPr lang="en-US" altLang="zh-CN" dirty="0" smtClean="0"/>
          </a:p>
          <a:p>
            <a:r>
              <a:rPr lang="en-US" altLang="zh-CN" dirty="0" smtClean="0"/>
              <a:t>Utility (chapter 4) </a:t>
            </a:r>
            <a:r>
              <a:rPr lang="en-US" altLang="zh-CN" dirty="0" smtClean="0"/>
              <a:t> --  Sam Shi</a:t>
            </a:r>
            <a:endParaRPr lang="en-US" altLang="zh-CN" dirty="0" smtClean="0"/>
          </a:p>
          <a:p>
            <a:r>
              <a:rPr lang="en-US" altLang="zh-CN" dirty="0" smtClean="0"/>
              <a:t>Log (</a:t>
            </a:r>
            <a:r>
              <a:rPr lang="en-US" altLang="zh-CN" dirty="0" smtClean="0">
                <a:solidFill>
                  <a:srgbClr val="C00000"/>
                </a:solidFill>
              </a:rPr>
              <a:t>added</a:t>
            </a:r>
            <a:r>
              <a:rPr lang="en-US" altLang="zh-CN" dirty="0" smtClean="0"/>
              <a:t>) – Renter Ren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(chapter 5</a:t>
            </a:r>
            <a:r>
              <a:rPr lang="en-US" altLang="zh-CN" dirty="0" smtClean="0"/>
              <a:t>) – Joe Wang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Xpressive</a:t>
            </a:r>
            <a:r>
              <a:rPr lang="en-US" altLang="zh-CN" dirty="0" smtClean="0"/>
              <a:t> is optional</a:t>
            </a:r>
          </a:p>
          <a:p>
            <a:pPr lvl="1"/>
            <a:r>
              <a:rPr lang="en-US" altLang="zh-CN" dirty="0" smtClean="0"/>
              <a:t>Regex (</a:t>
            </a:r>
            <a:r>
              <a:rPr lang="en-US" altLang="zh-CN" dirty="0" smtClean="0">
                <a:solidFill>
                  <a:srgbClr val="C00000"/>
                </a:solidFill>
              </a:rPr>
              <a:t>added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7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 libraries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Container &amp; data structure </a:t>
            </a:r>
            <a:r>
              <a:rPr lang="en-US" altLang="zh-CN" dirty="0" smtClean="0"/>
              <a:t>(chapter 7) – David Dong</a:t>
            </a:r>
          </a:p>
          <a:p>
            <a:r>
              <a:rPr lang="en-US" altLang="zh-CN" dirty="0" smtClean="0"/>
              <a:t>Algorithm </a:t>
            </a:r>
            <a:r>
              <a:rPr lang="en-US" altLang="zh-CN" dirty="0" smtClean="0"/>
              <a:t>&amp; math (chapter 8/9, rational is optional</a:t>
            </a:r>
            <a:r>
              <a:rPr lang="en-US" altLang="zh-CN" dirty="0" smtClean="0"/>
              <a:t>) – Ouki Wang</a:t>
            </a:r>
            <a:endParaRPr lang="en-US" altLang="zh-CN" dirty="0" smtClean="0"/>
          </a:p>
          <a:p>
            <a:r>
              <a:rPr lang="en-US" altLang="zh-CN" dirty="0" smtClean="0"/>
              <a:t>OS (chapter 10 exclude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) – Bruce An</a:t>
            </a:r>
            <a:endParaRPr lang="en-US" altLang="zh-CN" dirty="0" smtClean="0"/>
          </a:p>
          <a:p>
            <a:r>
              <a:rPr lang="en-US" altLang="zh-CN" dirty="0" err="1" smtClean="0"/>
              <a:t>Filesystem</a:t>
            </a:r>
            <a:r>
              <a:rPr lang="en-US" altLang="zh-CN" dirty="0" smtClean="0"/>
              <a:t> (section </a:t>
            </a:r>
            <a:r>
              <a:rPr lang="en-US" altLang="zh-CN" dirty="0" smtClean="0"/>
              <a:t>10.4) – Ecular Xu</a:t>
            </a:r>
            <a:endParaRPr lang="en-US" altLang="zh-CN" dirty="0" smtClean="0"/>
          </a:p>
          <a:p>
            <a:r>
              <a:rPr lang="en-US" altLang="zh-CN" dirty="0" smtClean="0"/>
              <a:t>Function &amp; callback (chapter 11</a:t>
            </a:r>
            <a:r>
              <a:rPr lang="en-US" altLang="zh-CN" dirty="0" smtClean="0"/>
              <a:t>) – Xandy Xu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 libraries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 (section 12.1) </a:t>
            </a:r>
          </a:p>
          <a:p>
            <a:r>
              <a:rPr lang="en-US" altLang="zh-CN" dirty="0" err="1" smtClean="0"/>
              <a:t>Asio</a:t>
            </a:r>
            <a:r>
              <a:rPr lang="en-US" altLang="zh-CN" dirty="0" smtClean="0"/>
              <a:t> (section 12.2) </a:t>
            </a:r>
          </a:p>
          <a:p>
            <a:r>
              <a:rPr lang="en-US" altLang="zh-CN" dirty="0" err="1" smtClean="0"/>
              <a:t>Interprocess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C00000"/>
                </a:solidFill>
              </a:rPr>
              <a:t>added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http://sourceforge.net/p/predef/wiki/Home/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0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Principle</a:t>
            </a:r>
          </a:p>
          <a:p>
            <a:r>
              <a:rPr lang="en-US" altLang="zh-CN" dirty="0" smtClean="0"/>
              <a:t>Predefine Macro</a:t>
            </a:r>
          </a:p>
          <a:p>
            <a:r>
              <a:rPr lang="en-US" altLang="zh-CN" dirty="0" smtClean="0"/>
              <a:t>Example</a:t>
            </a:r>
          </a:p>
          <a:p>
            <a:r>
              <a:rPr lang="en-US" altLang="zh-CN" dirty="0" smtClean="0"/>
              <a:t>Source Structure</a:t>
            </a:r>
          </a:p>
          <a:p>
            <a:r>
              <a:rPr lang="en-US" altLang="zh-CN" dirty="0" smtClean="0"/>
              <a:t>Task List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7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an abstraction layer</a:t>
            </a:r>
          </a:p>
          <a:p>
            <a:r>
              <a:rPr lang="en-US" altLang="zh-CN" dirty="0" smtClean="0"/>
              <a:t>Use cross-platform libraries</a:t>
            </a:r>
          </a:p>
          <a:p>
            <a:pPr lvl="1"/>
            <a:r>
              <a:rPr lang="en-US" altLang="zh-CN" dirty="0" smtClean="0"/>
              <a:t>STL</a:t>
            </a:r>
          </a:p>
          <a:p>
            <a:pPr lvl="1"/>
            <a:r>
              <a:rPr lang="en-US" altLang="zh-CN" dirty="0" smtClean="0"/>
              <a:t>BOOST</a:t>
            </a:r>
          </a:p>
          <a:p>
            <a:pPr lvl="1"/>
            <a:r>
              <a:rPr lang="en-US" altLang="zh-CN" dirty="0" smtClean="0"/>
              <a:t>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3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_WIN32</a:t>
            </a:r>
          </a:p>
          <a:p>
            <a:r>
              <a:rPr lang="en-US" altLang="zh-CN" dirty="0" smtClean="0"/>
              <a:t>__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__</a:t>
            </a:r>
          </a:p>
          <a:p>
            <a:r>
              <a:rPr lang="en-US" altLang="zh-CN" dirty="0" smtClean="0"/>
              <a:t>__APPLE__</a:t>
            </a:r>
          </a:p>
          <a:p>
            <a:r>
              <a:rPr lang="en-US" altLang="zh-CN" dirty="0" smtClean="0"/>
              <a:t>_WIN64</a:t>
            </a:r>
          </a:p>
          <a:p>
            <a:r>
              <a:rPr lang="en-US" altLang="zh-CN" dirty="0" smtClean="0"/>
              <a:t>__x86_64__</a:t>
            </a:r>
          </a:p>
          <a:p>
            <a:r>
              <a:rPr lang="en-US" altLang="zh-CN" dirty="0" smtClean="0"/>
              <a:t>__ppc64__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__GNUC__</a:t>
            </a:r>
          </a:p>
          <a:p>
            <a:r>
              <a:rPr lang="en-US" altLang="zh-CN" dirty="0"/>
              <a:t>_</a:t>
            </a:r>
            <a:r>
              <a:rPr lang="en-US" altLang="zh-CN" dirty="0" smtClean="0"/>
              <a:t>MSC_VER</a:t>
            </a:r>
          </a:p>
          <a:p>
            <a:r>
              <a:rPr lang="en-US" altLang="zh-CN" dirty="0"/>
              <a:t>__BORLANDC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__clang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</a:t>
            </a:r>
            <a:r>
              <a:rPr lang="en-US" altLang="zh-CN" dirty="0" err="1"/>
              <a:t>llvm</a:t>
            </a:r>
            <a:r>
              <a:rPr lang="en-US" altLang="zh-CN" dirty="0"/>
              <a:t>__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1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dirty="0"/>
              <a:t>standards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 smtClean="0"/>
              <a:t>cplusplus</a:t>
            </a:r>
            <a:endParaRPr lang="en-US" altLang="zh-CN" dirty="0" smtClean="0"/>
          </a:p>
          <a:p>
            <a:pPr lvl="1"/>
            <a:r>
              <a:rPr lang="en-US" altLang="zh-CN" dirty="0"/>
              <a:t>C++ pre-C++98: __</a:t>
            </a:r>
            <a:r>
              <a:rPr lang="en-US" altLang="zh-CN" dirty="0" err="1"/>
              <a:t>cplusplus</a:t>
            </a:r>
            <a:r>
              <a:rPr lang="en-US" altLang="zh-CN" dirty="0"/>
              <a:t> is 1.</a:t>
            </a:r>
          </a:p>
          <a:p>
            <a:pPr lvl="1"/>
            <a:r>
              <a:rPr lang="en-US" altLang="zh-CN" dirty="0"/>
              <a:t>C++98: __</a:t>
            </a:r>
            <a:r>
              <a:rPr lang="en-US" altLang="zh-CN" dirty="0" err="1"/>
              <a:t>cplusplus</a:t>
            </a:r>
            <a:r>
              <a:rPr lang="en-US" altLang="zh-CN" dirty="0"/>
              <a:t> is 19971L.</a:t>
            </a:r>
          </a:p>
          <a:p>
            <a:pPr lvl="1"/>
            <a:r>
              <a:rPr lang="en-US" altLang="zh-CN" dirty="0"/>
              <a:t>C++0x/11: __</a:t>
            </a:r>
            <a:r>
              <a:rPr lang="en-US" altLang="zh-CN" dirty="0" err="1"/>
              <a:t>cplusplus</a:t>
            </a:r>
            <a:r>
              <a:rPr lang="en-US" altLang="zh-CN" dirty="0"/>
              <a:t> is 201103L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__STDC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__STDC_VERSION</a:t>
            </a:r>
            <a:r>
              <a:rPr lang="en-US" altLang="zh-CN" dirty="0" smtClean="0"/>
              <a:t>__</a:t>
            </a:r>
          </a:p>
          <a:p>
            <a:r>
              <a:rPr lang="en-US" altLang="zh-CN" dirty="0" smtClean="0"/>
              <a:t>Unix standards: </a:t>
            </a:r>
            <a:r>
              <a:rPr lang="en-US" altLang="zh-CN" dirty="0"/>
              <a:t>_</a:t>
            </a:r>
            <a:r>
              <a:rPr lang="en-US" altLang="zh-CN" dirty="0" smtClean="0"/>
              <a:t>POSIX_VERSION, </a:t>
            </a:r>
            <a:r>
              <a:rPr lang="en-US" altLang="zh-CN" dirty="0"/>
              <a:t>_XOPEN_VERSION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1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Architectures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__amd64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__x86_64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</a:t>
            </a:r>
            <a:r>
              <a:rPr lang="en-US" altLang="zh-CN" dirty="0" smtClean="0"/>
              <a:t>i386</a:t>
            </a:r>
          </a:p>
          <a:p>
            <a:r>
              <a:rPr lang="en-US" altLang="zh-CN" dirty="0"/>
              <a:t>_</a:t>
            </a:r>
            <a:r>
              <a:rPr lang="en-US" altLang="zh-CN" dirty="0" smtClean="0"/>
              <a:t>M_IX86</a:t>
            </a:r>
          </a:p>
          <a:p>
            <a:r>
              <a:rPr lang="en-US" altLang="zh-CN" dirty="0"/>
              <a:t>__ia64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</a:t>
            </a:r>
            <a:r>
              <a:rPr lang="en-US" altLang="zh-CN" dirty="0" smtClean="0"/>
              <a:t>M_IA64</a:t>
            </a:r>
          </a:p>
          <a:p>
            <a:r>
              <a:rPr lang="en-US" altLang="zh-CN" dirty="0"/>
              <a:t>__</a:t>
            </a:r>
            <a:r>
              <a:rPr lang="en-US" altLang="zh-CN" dirty="0" err="1"/>
              <a:t>powerpc</a:t>
            </a:r>
            <a:r>
              <a:rPr lang="en-US" altLang="zh-CN" dirty="0"/>
              <a:t>__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7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sleep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 </a:t>
            </a:r>
          </a:p>
          <a:p>
            <a:pPr lvl="1"/>
            <a:r>
              <a:rPr lang="en-US" altLang="zh-CN" dirty="0" smtClean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sleep(unsigned </a:t>
            </a:r>
            <a:r>
              <a:rPr lang="en-US" altLang="zh-CN" dirty="0" err="1"/>
              <a:t>int</a:t>
            </a:r>
            <a:r>
              <a:rPr lang="en-US" altLang="zh-CN" dirty="0"/>
              <a:t> seconds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VOID WINAPI Sleep( _In_ DWORD </a:t>
            </a:r>
            <a:r>
              <a:rPr lang="en-US" altLang="zh-CN" dirty="0" err="1" smtClean="0"/>
              <a:t>dwMilliseconds</a:t>
            </a:r>
            <a:r>
              <a:rPr lang="en-US" altLang="zh-CN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9192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 for sleep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an abstraction layer</a:t>
            </a:r>
          </a:p>
          <a:p>
            <a:r>
              <a:rPr lang="en-US" altLang="zh-CN" dirty="0" smtClean="0"/>
              <a:t>Header file: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Source file: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2348880"/>
            <a:ext cx="453650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namespace trend{</a:t>
            </a:r>
          </a:p>
          <a:p>
            <a:r>
              <a:rPr lang="en-US" altLang="zh-CN" baseline="0" dirty="0" smtClean="0"/>
              <a:t>    void sleep(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m</a:t>
            </a:r>
            <a:r>
              <a:rPr lang="en-US" altLang="zh-CN" dirty="0" smtClean="0"/>
              <a:t>illiseconds);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99193" y="3573016"/>
            <a:ext cx="4585175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namespace trend {</a:t>
            </a:r>
          </a:p>
          <a:p>
            <a:r>
              <a:rPr lang="en-US" altLang="zh-CN" dirty="0"/>
              <a:t>    void sleep(unsigned </a:t>
            </a:r>
            <a:r>
              <a:rPr lang="en-US" altLang="zh-CN" dirty="0" err="1"/>
              <a:t>int</a:t>
            </a:r>
            <a:r>
              <a:rPr lang="en-US" altLang="zh-CN" dirty="0"/>
              <a:t> milliseconds) {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_WIN32</a:t>
            </a:r>
          </a:p>
          <a:p>
            <a:r>
              <a:rPr lang="en-US" altLang="zh-CN" dirty="0"/>
              <a:t>        Sleep(milliseconds);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en-US" altLang="zh-CN" dirty="0"/>
              <a:t> __</a:t>
            </a:r>
            <a:r>
              <a:rPr lang="en-US" altLang="zh-CN" dirty="0" err="1"/>
              <a:t>linux</a:t>
            </a:r>
            <a:r>
              <a:rPr lang="en-US" altLang="zh-CN" dirty="0"/>
              <a:t>__</a:t>
            </a:r>
          </a:p>
          <a:p>
            <a:r>
              <a:rPr lang="en-US" altLang="zh-CN" dirty="0"/>
              <a:t>        ::sleep(ceil(1.0*milliseconds/1000));</a:t>
            </a:r>
          </a:p>
          <a:p>
            <a:r>
              <a:rPr lang="en-US" altLang="zh-CN" dirty="0"/>
              <a:t>#else</a:t>
            </a:r>
          </a:p>
          <a:p>
            <a:r>
              <a:rPr lang="en-US" altLang="zh-CN" dirty="0"/>
              <a:t>        assert(false);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9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377</Words>
  <Application>Microsoft Office PowerPoint</Application>
  <PresentationFormat>On-screen Show (4:3)</PresentationFormat>
  <Paragraphs>113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AD1004 Multi-platform development</vt:lpstr>
      <vt:lpstr>Agenda</vt:lpstr>
      <vt:lpstr>Principle</vt:lpstr>
      <vt:lpstr>OS</vt:lpstr>
      <vt:lpstr>Compiler</vt:lpstr>
      <vt:lpstr>C++ standards</vt:lpstr>
      <vt:lpstr>Architectures</vt:lpstr>
      <vt:lpstr>Example: sleep</vt:lpstr>
      <vt:lpstr>Solution 1 for sleep</vt:lpstr>
      <vt:lpstr>Solution 2 for sleep</vt:lpstr>
      <vt:lpstr>Boost implementation</vt:lpstr>
      <vt:lpstr>Why Java is Platform Independent</vt:lpstr>
      <vt:lpstr>How to organize source code</vt:lpstr>
      <vt:lpstr>Boost libraries</vt:lpstr>
      <vt:lpstr>Boost libraries</vt:lpstr>
      <vt:lpstr>Boost libraries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AD1004 Multi-platform development</dc:title>
  <dc:creator>Steed Zheng</dc:creator>
  <cp:lastModifiedBy>Steed Zheng</cp:lastModifiedBy>
  <cp:revision>39</cp:revision>
  <dcterms:created xsi:type="dcterms:W3CDTF">2014-02-17T03:38:24Z</dcterms:created>
  <dcterms:modified xsi:type="dcterms:W3CDTF">2015-06-10T08:20:20Z</dcterms:modified>
</cp:coreProperties>
</file>