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6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264674"/>
    <a:srgbClr val="FFFFFF"/>
    <a:srgbClr val="EDEDED"/>
    <a:srgbClr val="021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7" autoAdjust="0"/>
  </p:normalViewPr>
  <p:slideViewPr>
    <p:cSldViewPr snapToGrid="0">
      <p:cViewPr varScale="1">
        <p:scale>
          <a:sx n="67" d="100"/>
          <a:sy n="67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E60F1-8881-4021-B46B-0FC20184E38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F9AA0-B755-4840-A218-BC565A952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5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sistema pode fazer login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2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sistema pode fazer login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41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77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4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52D81-4B66-F263-99C7-0817E804B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6421946-B584-E09E-A962-7C7A7339A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1BBF5C-7497-F306-1EEC-267A8B993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sistema pode fazer login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D8182-09CC-7B0A-6BDC-9306728C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09A28-32AB-3182-E666-A9A32668B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1D082-FFAF-311E-7866-CBCDCB95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D23B4-0EDB-CCF4-A8A2-EC08AD8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0DE991-E0A6-8999-0E5D-C212207F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A57CE-1B86-1D15-1680-C9F6B976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36C5-5C4F-222F-A3A9-07AF94AE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8FD6C-04A1-3368-10C3-5CF5E839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6EEFE-E670-18EF-4668-54B213B4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92A7D-4727-6EDE-37A2-D1A6BBB3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E129C-DDB9-B2DE-1D42-ECD782E8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A83D16-E4EC-A8A5-CB78-D31E3F99F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BEBE79-2E2A-2848-20EA-21AC645B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13AF9-FE21-9F39-204F-6B55D22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48599-8480-5523-7E63-AEEA85CC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0EFF3-865C-2071-9418-62712530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44A74-5C5A-3A81-95F6-FF7C12AD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87CDE-4AF7-FDB6-A5C9-E6560576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74948-EC6E-6970-B161-24CED349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AFBED-1C91-BF9C-E6A5-AC474047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7386E-7980-96CE-CF8F-D112A9C2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81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E028-B2E2-59AA-9249-120C2CEF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1AA4CF-5DE9-3688-C9E1-AA07FC40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65215-4698-561F-430A-AA3DE7D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B470E-841C-6465-9460-29F4C2CD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42B7E-7384-6916-C1A0-9A4FCC0C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5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5AFAE-F118-5F28-4C3B-91646393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43A82-4A8C-B74E-23B5-3F1EBD5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AC0E9-5F54-91C2-40AF-058315EA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FC25F-3B70-ED80-B4BD-B3B05585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C1F85-B49D-801F-F77C-822013F7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0BF2D-59BC-05C5-A5AA-76D61F5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66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0C0C-C738-10DC-3AD5-3B57D95F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23A3F-238D-CD2E-4766-7C44DA3C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A0A497-0AF7-B9E4-A1EF-09320D24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7E1F89-D7FF-0E84-5859-A4AE7258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473268-E6BF-91DC-F48F-7868581B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1FD38-7E05-8D4B-CC94-BC5F3B63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F8924F-12F0-7C1F-963A-B9F006A6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548309-2A08-3059-42A5-3C00FABF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9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D53B-F66B-C460-5D16-6E9A675F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FF3632-3ABD-426D-6C0F-0CDB24A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5B2268-5135-603F-4460-429DD042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9E8B52-A5C9-E731-FAF0-90F4FFE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1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426766-C0A9-551F-D338-40CF040D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E6E9A1-B671-9939-6DDA-1D8F3CF8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F5A2F9-9BF7-195D-7F0D-5A2B4109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30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B7FC6-2F41-8AEA-E0F3-01DF3C5A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398D9-900A-7E34-0EDB-21E8AAB0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0EFF68-7AFF-DB8C-D49F-118226BB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10A0D4-16EB-B8B2-1F2F-5E428DE9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54F52-4F2F-C598-4CC1-489032DB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DA5519-5E82-3704-CF1B-92C09A67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2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A3EAB-9453-4682-BD9D-D27738F3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404377-58E2-6BC0-128D-C1234B839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1953A-B391-AF51-2116-7573A727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24931D-426E-B1F7-AF33-7D9287A3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7D4CD2-CAB2-0585-769D-3154C8C8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188F9F-EDC0-E19B-6442-4F25450B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34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69DC97-4D5D-BAA8-05C2-FF4BD300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66BC4-CC0B-B405-8B42-89CF60B2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5B787-9179-DD0A-557C-3BCD13865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0FC9-FA72-40E8-B1A8-DE5A7DC4AEE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FDD85-F856-88BC-87F3-538FB8B63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9C9A6-074C-3335-5BEB-D8EA0F8A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883A7E-9275-951C-A93C-DCEAEC3853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A89AEBC-3627-8B9C-02EE-2D270B8BBE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2178" y="1068572"/>
            <a:ext cx="2987644" cy="540578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9C70FA-FFB4-22F1-5A00-9E628C778007}"/>
              </a:ext>
            </a:extLst>
          </p:cNvPr>
          <p:cNvCxnSpPr/>
          <p:nvPr/>
        </p:nvCxnSpPr>
        <p:spPr>
          <a:xfrm>
            <a:off x="4760614" y="146955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00FAD5-2B68-E591-8F11-E1E98B684E50}"/>
              </a:ext>
            </a:extLst>
          </p:cNvPr>
          <p:cNvSpPr txBox="1"/>
          <p:nvPr/>
        </p:nvSpPr>
        <p:spPr>
          <a:xfrm>
            <a:off x="4678775" y="1158663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Digite as credenciais de acesso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7AF6239-911C-B05E-24E0-D1228A9446F6}"/>
              </a:ext>
            </a:extLst>
          </p:cNvPr>
          <p:cNvSpPr/>
          <p:nvPr/>
        </p:nvSpPr>
        <p:spPr>
          <a:xfrm>
            <a:off x="4348681" y="147118"/>
            <a:ext cx="3494638" cy="236522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8D1253-E99D-E273-8EDA-AFAD564283BA}"/>
              </a:ext>
            </a:extLst>
          </p:cNvPr>
          <p:cNvSpPr/>
          <p:nvPr/>
        </p:nvSpPr>
        <p:spPr>
          <a:xfrm>
            <a:off x="4348681" y="383640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            Login do sistema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07C7C173-8896-E2EF-29C7-5FC90359D28A}"/>
              </a:ext>
            </a:extLst>
          </p:cNvPr>
          <p:cNvSpPr/>
          <p:nvPr/>
        </p:nvSpPr>
        <p:spPr>
          <a:xfrm rot="16200000">
            <a:off x="4416582" y="501900"/>
            <a:ext cx="371192" cy="28631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235CF5-FF30-8669-3883-7E2F69184235}"/>
              </a:ext>
            </a:extLst>
          </p:cNvPr>
          <p:cNvSpPr txBox="1"/>
          <p:nvPr/>
        </p:nvSpPr>
        <p:spPr>
          <a:xfrm>
            <a:off x="540110" y="149941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cadastro da pessoa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CBD2A0-9E13-5188-78E6-12540000EB6D}"/>
              </a:ext>
            </a:extLst>
          </p:cNvPr>
          <p:cNvSpPr txBox="1"/>
          <p:nvPr/>
        </p:nvSpPr>
        <p:spPr>
          <a:xfrm>
            <a:off x="4678775" y="2145745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E-mail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0C10629-B37A-1B49-1D7C-0DF105A766C9}"/>
              </a:ext>
            </a:extLst>
          </p:cNvPr>
          <p:cNvCxnSpPr/>
          <p:nvPr/>
        </p:nvCxnSpPr>
        <p:spPr>
          <a:xfrm>
            <a:off x="4745337" y="263324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AF02BA-DA72-835A-A68A-A613BC98F2D5}"/>
              </a:ext>
            </a:extLst>
          </p:cNvPr>
          <p:cNvSpPr txBox="1"/>
          <p:nvPr/>
        </p:nvSpPr>
        <p:spPr>
          <a:xfrm>
            <a:off x="4678775" y="2795341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Chave de acesso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0185181-F62A-8280-61DC-84989121DEF8}"/>
              </a:ext>
            </a:extLst>
          </p:cNvPr>
          <p:cNvCxnSpPr/>
          <p:nvPr/>
        </p:nvCxnSpPr>
        <p:spPr>
          <a:xfrm>
            <a:off x="4760615" y="3294692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FA2A8CC9-B99B-DE9E-D334-82E2FAA8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32" y="5514601"/>
            <a:ext cx="1558431" cy="5496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670C5-E86C-7E0F-4D6B-0FB12766F568}"/>
              </a:ext>
            </a:extLst>
          </p:cNvPr>
          <p:cNvSpPr txBox="1"/>
          <p:nvPr/>
        </p:nvSpPr>
        <p:spPr>
          <a:xfrm>
            <a:off x="4678773" y="1593011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Apelido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068A581-EC7B-B7A7-0C61-28842E0A7988}"/>
              </a:ext>
            </a:extLst>
          </p:cNvPr>
          <p:cNvCxnSpPr/>
          <p:nvPr/>
        </p:nvCxnSpPr>
        <p:spPr>
          <a:xfrm>
            <a:off x="4745336" y="2122202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8FEA05-BBF5-417D-7353-C4BA88310E24}"/>
              </a:ext>
            </a:extLst>
          </p:cNvPr>
          <p:cNvSpPr txBox="1"/>
          <p:nvPr/>
        </p:nvSpPr>
        <p:spPr>
          <a:xfrm>
            <a:off x="540111" y="56490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cadastro da pessoa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D09905-7F99-3EC6-3760-2CF8B9155120}"/>
              </a:ext>
            </a:extLst>
          </p:cNvPr>
          <p:cNvSpPr txBox="1"/>
          <p:nvPr/>
        </p:nvSpPr>
        <p:spPr>
          <a:xfrm>
            <a:off x="561405" y="242274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cadastro pode ser online ou offline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3E805BC-D51A-1BBF-7072-70C8D3D58238}"/>
              </a:ext>
            </a:extLst>
          </p:cNvPr>
          <p:cNvSpPr/>
          <p:nvPr/>
        </p:nvSpPr>
        <p:spPr>
          <a:xfrm>
            <a:off x="880533" y="3815644"/>
            <a:ext cx="1580445" cy="1004712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75DA680-D4A6-C648-2A6B-7A466994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36" y="3508463"/>
            <a:ext cx="194813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883A7E-9275-951C-A93C-DCEAEC3853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A89AEBC-3627-8B9C-02EE-2D270B8BBE28}"/>
              </a:ext>
            </a:extLst>
          </p:cNvPr>
          <p:cNvSpPr/>
          <p:nvPr/>
        </p:nvSpPr>
        <p:spPr>
          <a:xfrm>
            <a:off x="4602178" y="2641348"/>
            <a:ext cx="2987644" cy="1575303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9C70FA-FFB4-22F1-5A00-9E628C778007}"/>
              </a:ext>
            </a:extLst>
          </p:cNvPr>
          <p:cNvCxnSpPr/>
          <p:nvPr/>
        </p:nvCxnSpPr>
        <p:spPr>
          <a:xfrm>
            <a:off x="4725909" y="2996697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00FAD5-2B68-E591-8F11-E1E98B684E50}"/>
              </a:ext>
            </a:extLst>
          </p:cNvPr>
          <p:cNvSpPr txBox="1"/>
          <p:nvPr/>
        </p:nvSpPr>
        <p:spPr>
          <a:xfrm>
            <a:off x="4725909" y="2719698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Digite as credenciais de acesso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12A4F5-1492-52AF-F04C-54020955C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84" y="2996697"/>
            <a:ext cx="1673858" cy="116940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7AF6239-911C-B05E-24E0-D1228A9446F6}"/>
              </a:ext>
            </a:extLst>
          </p:cNvPr>
          <p:cNvSpPr/>
          <p:nvPr/>
        </p:nvSpPr>
        <p:spPr>
          <a:xfrm>
            <a:off x="4348681" y="147118"/>
            <a:ext cx="3494638" cy="236522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8D1253-E99D-E273-8EDA-AFAD564283BA}"/>
              </a:ext>
            </a:extLst>
          </p:cNvPr>
          <p:cNvSpPr/>
          <p:nvPr/>
        </p:nvSpPr>
        <p:spPr>
          <a:xfrm>
            <a:off x="4348681" y="383640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            Login do sistema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07C7C173-8896-E2EF-29C7-5FC90359D28A}"/>
              </a:ext>
            </a:extLst>
          </p:cNvPr>
          <p:cNvSpPr/>
          <p:nvPr/>
        </p:nvSpPr>
        <p:spPr>
          <a:xfrm rot="16200000">
            <a:off x="4416582" y="501900"/>
            <a:ext cx="371192" cy="28631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235CF5-FF30-8669-3883-7E2F69184235}"/>
              </a:ext>
            </a:extLst>
          </p:cNvPr>
          <p:cNvSpPr txBox="1"/>
          <p:nvPr/>
        </p:nvSpPr>
        <p:spPr>
          <a:xfrm>
            <a:off x="358219" y="1008668"/>
            <a:ext cx="353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login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A49977-0D11-6AA5-2146-57F90602609E}"/>
              </a:ext>
            </a:extLst>
          </p:cNvPr>
          <p:cNvSpPr txBox="1"/>
          <p:nvPr/>
        </p:nvSpPr>
        <p:spPr>
          <a:xfrm>
            <a:off x="4602178" y="4298623"/>
            <a:ext cx="298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Cadastrar-se no sistema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03B883-F6C7-0E2D-6C86-0F98ED722883}"/>
              </a:ext>
            </a:extLst>
          </p:cNvPr>
          <p:cNvSpPr txBox="1"/>
          <p:nvPr/>
        </p:nvSpPr>
        <p:spPr>
          <a:xfrm>
            <a:off x="8070916" y="906477"/>
            <a:ext cx="353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esquecer a chave de acesso o sistema envia um e-mail para </a:t>
            </a:r>
            <a:r>
              <a:rPr lang="pt-BR" dirty="0" err="1"/>
              <a:t>vc</a:t>
            </a:r>
            <a:r>
              <a:rPr lang="pt-BR" dirty="0"/>
              <a:t> com sua chave de acesso. (backlog)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52F54D-DA2C-140A-157C-B3DD1D06F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285" y="2034291"/>
            <a:ext cx="1695687" cy="25721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3574B3-AF3D-9C9E-9F85-B8F41A3A5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050" y="1940551"/>
            <a:ext cx="3205775" cy="46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70AEC9-3DD0-64F5-D038-733AEC73C5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CDD569-3B39-FB99-2EA1-F95197439C51}"/>
              </a:ext>
            </a:extLst>
          </p:cNvPr>
          <p:cNvSpPr/>
          <p:nvPr/>
        </p:nvSpPr>
        <p:spPr>
          <a:xfrm>
            <a:off x="4348681" y="147119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 Apelido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91A2E2EA-D48F-E8C4-C76E-1D745B07CB2E}"/>
              </a:ext>
            </a:extLst>
          </p:cNvPr>
          <p:cNvSpPr/>
          <p:nvPr/>
        </p:nvSpPr>
        <p:spPr>
          <a:xfrm>
            <a:off x="4445251" y="281788"/>
            <a:ext cx="470780" cy="253497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63ED75-5D88-E001-78BA-D42C6B67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66" y="232839"/>
            <a:ext cx="720578" cy="351393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8505432-30F3-8A08-BCD4-1965A08AD77A}"/>
              </a:ext>
            </a:extLst>
          </p:cNvPr>
          <p:cNvCxnSpPr>
            <a:cxnSpLocks/>
          </p:cNvCxnSpPr>
          <p:nvPr/>
        </p:nvCxnSpPr>
        <p:spPr>
          <a:xfrm>
            <a:off x="4445251" y="1158471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írculo: Vazio 12">
            <a:extLst>
              <a:ext uri="{FF2B5EF4-FFF2-40B4-BE49-F238E27FC236}">
                <a16:creationId xmlns:a16="http://schemas.microsoft.com/office/drawing/2014/main" id="{5C969029-DE38-CF5A-D5FA-93C780F17115}"/>
              </a:ext>
            </a:extLst>
          </p:cNvPr>
          <p:cNvSpPr/>
          <p:nvPr/>
        </p:nvSpPr>
        <p:spPr>
          <a:xfrm>
            <a:off x="4445251" y="838986"/>
            <a:ext cx="305858" cy="235670"/>
          </a:xfrm>
          <a:prstGeom prst="donu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B5D21D-D615-CEBB-8820-AC0C1E1A06AD}"/>
              </a:ext>
            </a:extLst>
          </p:cNvPr>
          <p:cNvCxnSpPr>
            <a:cxnSpLocks/>
          </p:cNvCxnSpPr>
          <p:nvPr/>
        </p:nvCxnSpPr>
        <p:spPr>
          <a:xfrm>
            <a:off x="4445251" y="1659663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8CDD6F0-5D40-D92F-F36F-BC7AE3F73BE8}"/>
              </a:ext>
            </a:extLst>
          </p:cNvPr>
          <p:cNvCxnSpPr>
            <a:cxnSpLocks/>
          </p:cNvCxnSpPr>
          <p:nvPr/>
        </p:nvCxnSpPr>
        <p:spPr>
          <a:xfrm>
            <a:off x="4445251" y="2187564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E5DE7C2-AE3A-B1C9-3915-F84A1FB6A69F}"/>
              </a:ext>
            </a:extLst>
          </p:cNvPr>
          <p:cNvCxnSpPr>
            <a:cxnSpLocks/>
          </p:cNvCxnSpPr>
          <p:nvPr/>
        </p:nvCxnSpPr>
        <p:spPr>
          <a:xfrm>
            <a:off x="4445251" y="2828587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76F24DF-8D16-51DC-DD6C-68076E32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80" y="1202836"/>
            <a:ext cx="2752725" cy="8286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21EB802-48D3-86DF-E217-F423DABD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79" y="2035036"/>
            <a:ext cx="2752725" cy="828675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0C7FE105-74BE-FA12-4BFD-9C51A678297B}"/>
              </a:ext>
            </a:extLst>
          </p:cNvPr>
          <p:cNvSpPr/>
          <p:nvPr/>
        </p:nvSpPr>
        <p:spPr>
          <a:xfrm>
            <a:off x="7105538" y="1550198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FD8A2A4-A005-DE92-0400-D512803F5C20}"/>
              </a:ext>
            </a:extLst>
          </p:cNvPr>
          <p:cNvSpPr/>
          <p:nvPr/>
        </p:nvSpPr>
        <p:spPr>
          <a:xfrm>
            <a:off x="7172527" y="2391301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8024D60-84A9-FA29-69F1-454EC78D393E}"/>
              </a:ext>
            </a:extLst>
          </p:cNvPr>
          <p:cNvSpPr txBox="1"/>
          <p:nvPr/>
        </p:nvSpPr>
        <p:spPr>
          <a:xfrm>
            <a:off x="7939889" y="1474997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editar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FFA3A2A-6A7E-C368-AED7-9375BCC11EA9}"/>
              </a:ext>
            </a:extLst>
          </p:cNvPr>
          <p:cNvSpPr txBox="1"/>
          <p:nvPr/>
        </p:nvSpPr>
        <p:spPr>
          <a:xfrm>
            <a:off x="8035610" y="6284694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| Esconder  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7E11C7-0EB4-49CE-B4CC-0554777F4CF2}"/>
              </a:ext>
            </a:extLst>
          </p:cNvPr>
          <p:cNvCxnSpPr>
            <a:cxnSpLocks/>
          </p:cNvCxnSpPr>
          <p:nvPr/>
        </p:nvCxnSpPr>
        <p:spPr>
          <a:xfrm>
            <a:off x="4348681" y="6118541"/>
            <a:ext cx="3494638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00DB2A6F-144C-0027-A559-45BC49BD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157" y="6111025"/>
            <a:ext cx="2495898" cy="54300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C5AE3C3-EC42-3059-E531-57721B8CB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53" y="147119"/>
            <a:ext cx="2743583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70AEC9-3DD0-64F5-D038-733AEC73C5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CDD569-3B39-FB99-2EA1-F95197439C51}"/>
              </a:ext>
            </a:extLst>
          </p:cNvPr>
          <p:cNvSpPr/>
          <p:nvPr/>
        </p:nvSpPr>
        <p:spPr>
          <a:xfrm>
            <a:off x="4348681" y="147119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 Apelido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91A2E2EA-D48F-E8C4-C76E-1D745B07CB2E}"/>
              </a:ext>
            </a:extLst>
          </p:cNvPr>
          <p:cNvSpPr/>
          <p:nvPr/>
        </p:nvSpPr>
        <p:spPr>
          <a:xfrm>
            <a:off x="4445251" y="281788"/>
            <a:ext cx="470780" cy="253497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63ED75-5D88-E001-78BA-D42C6B67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66" y="232839"/>
            <a:ext cx="720578" cy="351393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8505432-30F3-8A08-BCD4-1965A08AD77A}"/>
              </a:ext>
            </a:extLst>
          </p:cNvPr>
          <p:cNvCxnSpPr>
            <a:cxnSpLocks/>
          </p:cNvCxnSpPr>
          <p:nvPr/>
        </p:nvCxnSpPr>
        <p:spPr>
          <a:xfrm>
            <a:off x="4445251" y="1158471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írculo: Vazio 12">
            <a:extLst>
              <a:ext uri="{FF2B5EF4-FFF2-40B4-BE49-F238E27FC236}">
                <a16:creationId xmlns:a16="http://schemas.microsoft.com/office/drawing/2014/main" id="{5C969029-DE38-CF5A-D5FA-93C780F17115}"/>
              </a:ext>
            </a:extLst>
          </p:cNvPr>
          <p:cNvSpPr/>
          <p:nvPr/>
        </p:nvSpPr>
        <p:spPr>
          <a:xfrm>
            <a:off x="4445251" y="838986"/>
            <a:ext cx="305858" cy="235670"/>
          </a:xfrm>
          <a:prstGeom prst="donu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B5D21D-D615-CEBB-8820-AC0C1E1A06AD}"/>
              </a:ext>
            </a:extLst>
          </p:cNvPr>
          <p:cNvCxnSpPr>
            <a:cxnSpLocks/>
          </p:cNvCxnSpPr>
          <p:nvPr/>
        </p:nvCxnSpPr>
        <p:spPr>
          <a:xfrm>
            <a:off x="4445251" y="1659663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8CDD6F0-5D40-D92F-F36F-BC7AE3F73BE8}"/>
              </a:ext>
            </a:extLst>
          </p:cNvPr>
          <p:cNvCxnSpPr>
            <a:cxnSpLocks/>
          </p:cNvCxnSpPr>
          <p:nvPr/>
        </p:nvCxnSpPr>
        <p:spPr>
          <a:xfrm>
            <a:off x="4445251" y="2187564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E5DE7C2-AE3A-B1C9-3915-F84A1FB6A69F}"/>
              </a:ext>
            </a:extLst>
          </p:cNvPr>
          <p:cNvCxnSpPr>
            <a:cxnSpLocks/>
          </p:cNvCxnSpPr>
          <p:nvPr/>
        </p:nvCxnSpPr>
        <p:spPr>
          <a:xfrm>
            <a:off x="4445251" y="2828587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76F24DF-8D16-51DC-DD6C-68076E32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80" y="1202836"/>
            <a:ext cx="2752725" cy="8286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21EB802-48D3-86DF-E217-F423DABD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79" y="2035036"/>
            <a:ext cx="2752725" cy="828675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0C7FE105-74BE-FA12-4BFD-9C51A678297B}"/>
              </a:ext>
            </a:extLst>
          </p:cNvPr>
          <p:cNvSpPr/>
          <p:nvPr/>
        </p:nvSpPr>
        <p:spPr>
          <a:xfrm>
            <a:off x="7105538" y="1550198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FD8A2A4-A005-DE92-0400-D512803F5C20}"/>
              </a:ext>
            </a:extLst>
          </p:cNvPr>
          <p:cNvSpPr/>
          <p:nvPr/>
        </p:nvSpPr>
        <p:spPr>
          <a:xfrm>
            <a:off x="7172527" y="2391301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8024D60-84A9-FA29-69F1-454EC78D393E}"/>
              </a:ext>
            </a:extLst>
          </p:cNvPr>
          <p:cNvSpPr txBox="1"/>
          <p:nvPr/>
        </p:nvSpPr>
        <p:spPr>
          <a:xfrm>
            <a:off x="7939889" y="1474997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editar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FFA3A2A-6A7E-C368-AED7-9375BCC11EA9}"/>
              </a:ext>
            </a:extLst>
          </p:cNvPr>
          <p:cNvSpPr txBox="1"/>
          <p:nvPr/>
        </p:nvSpPr>
        <p:spPr>
          <a:xfrm>
            <a:off x="8035610" y="6284694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| Esconder  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7E11C7-0EB4-49CE-B4CC-0554777F4CF2}"/>
              </a:ext>
            </a:extLst>
          </p:cNvPr>
          <p:cNvCxnSpPr>
            <a:cxnSpLocks/>
          </p:cNvCxnSpPr>
          <p:nvPr/>
        </p:nvCxnSpPr>
        <p:spPr>
          <a:xfrm>
            <a:off x="4348681" y="6118541"/>
            <a:ext cx="3494638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00DB2A6F-144C-0027-A559-45BC49BD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157" y="6111025"/>
            <a:ext cx="2495898" cy="54300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C5AE3C3-EC42-3059-E531-57721B8CB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53" y="147119"/>
            <a:ext cx="2743583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F28C-0699-FE5C-0CEC-B74277C9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65FE43-FF8A-95B7-20CD-53394C3DBB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7C3E56-DD9E-65F5-7472-915FCF43C6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2178" y="1068572"/>
            <a:ext cx="2987644" cy="540578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3F93B19-E079-39F1-9219-81DB36E34BE1}"/>
              </a:ext>
            </a:extLst>
          </p:cNvPr>
          <p:cNvCxnSpPr/>
          <p:nvPr/>
        </p:nvCxnSpPr>
        <p:spPr>
          <a:xfrm>
            <a:off x="4760614" y="146955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1B4D1B-E7D9-DFE2-832A-1AD68C3DD259}"/>
              </a:ext>
            </a:extLst>
          </p:cNvPr>
          <p:cNvSpPr txBox="1"/>
          <p:nvPr/>
        </p:nvSpPr>
        <p:spPr>
          <a:xfrm>
            <a:off x="4678775" y="1158663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Digite as credenciais de acesso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E8ED54-D927-CF20-E0E8-B37B5053A300}"/>
              </a:ext>
            </a:extLst>
          </p:cNvPr>
          <p:cNvSpPr/>
          <p:nvPr/>
        </p:nvSpPr>
        <p:spPr>
          <a:xfrm>
            <a:off x="4348681" y="147118"/>
            <a:ext cx="3494638" cy="236522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C9383ED-FCF8-5A98-E69A-596BA13976B4}"/>
              </a:ext>
            </a:extLst>
          </p:cNvPr>
          <p:cNvSpPr/>
          <p:nvPr/>
        </p:nvSpPr>
        <p:spPr>
          <a:xfrm>
            <a:off x="4348681" y="383640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            Adicionar senha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BA6D23C1-6608-894B-249C-7BC389BE87ED}"/>
              </a:ext>
            </a:extLst>
          </p:cNvPr>
          <p:cNvSpPr/>
          <p:nvPr/>
        </p:nvSpPr>
        <p:spPr>
          <a:xfrm rot="16200000">
            <a:off x="4416582" y="501900"/>
            <a:ext cx="371192" cy="28631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27DB06-6FA2-2BF3-1C76-14A88D686169}"/>
              </a:ext>
            </a:extLst>
          </p:cNvPr>
          <p:cNvSpPr txBox="1"/>
          <p:nvPr/>
        </p:nvSpPr>
        <p:spPr>
          <a:xfrm>
            <a:off x="540110" y="149941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cadastro da pessoa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40D90F-C445-6866-A5B9-355AD7BBAB84}"/>
              </a:ext>
            </a:extLst>
          </p:cNvPr>
          <p:cNvSpPr txBox="1"/>
          <p:nvPr/>
        </p:nvSpPr>
        <p:spPr>
          <a:xfrm>
            <a:off x="4678775" y="2145745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Senha principal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A90AFA4-6254-E735-4F6E-80650C5ACDEB}"/>
              </a:ext>
            </a:extLst>
          </p:cNvPr>
          <p:cNvCxnSpPr/>
          <p:nvPr/>
        </p:nvCxnSpPr>
        <p:spPr>
          <a:xfrm>
            <a:off x="4745337" y="263324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1E1854-C51F-55E8-9AC1-F7A7E926D3FC}"/>
              </a:ext>
            </a:extLst>
          </p:cNvPr>
          <p:cNvSpPr txBox="1"/>
          <p:nvPr/>
        </p:nvSpPr>
        <p:spPr>
          <a:xfrm>
            <a:off x="4695420" y="4390284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observação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9845065-DD69-FF66-E8AC-8674ECC14EDD}"/>
              </a:ext>
            </a:extLst>
          </p:cNvPr>
          <p:cNvCxnSpPr/>
          <p:nvPr/>
        </p:nvCxnSpPr>
        <p:spPr>
          <a:xfrm>
            <a:off x="4745336" y="4938889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E2E730D-3E8B-AB10-D289-456C34C3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32" y="5514601"/>
            <a:ext cx="1558431" cy="5496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A57420-952B-1E91-40D6-FD6197EF5BE8}"/>
              </a:ext>
            </a:extLst>
          </p:cNvPr>
          <p:cNvSpPr txBox="1"/>
          <p:nvPr/>
        </p:nvSpPr>
        <p:spPr>
          <a:xfrm>
            <a:off x="4678773" y="1593011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sistema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3B38BE5-D3CE-1BA7-A96C-664945C35DED}"/>
              </a:ext>
            </a:extLst>
          </p:cNvPr>
          <p:cNvCxnSpPr/>
          <p:nvPr/>
        </p:nvCxnSpPr>
        <p:spPr>
          <a:xfrm>
            <a:off x="4745336" y="2122202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413F8-EA8E-6565-DDF6-6176F4721012}"/>
              </a:ext>
            </a:extLst>
          </p:cNvPr>
          <p:cNvSpPr txBox="1"/>
          <p:nvPr/>
        </p:nvSpPr>
        <p:spPr>
          <a:xfrm>
            <a:off x="540111" y="56490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cadastro da pessoa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E9FA27-62D5-8482-CFF4-215F4958E5D6}"/>
              </a:ext>
            </a:extLst>
          </p:cNvPr>
          <p:cNvSpPr txBox="1"/>
          <p:nvPr/>
        </p:nvSpPr>
        <p:spPr>
          <a:xfrm>
            <a:off x="561405" y="242274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cadastro pode ser online ou offline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5BEE899-AE85-3B33-BB7F-380F3D83A50D}"/>
              </a:ext>
            </a:extLst>
          </p:cNvPr>
          <p:cNvSpPr/>
          <p:nvPr/>
        </p:nvSpPr>
        <p:spPr>
          <a:xfrm>
            <a:off x="880533" y="3815644"/>
            <a:ext cx="1580445" cy="1004712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7CD9433-EB74-0172-1A4F-0F4906532C2F}"/>
              </a:ext>
            </a:extLst>
          </p:cNvPr>
          <p:cNvSpPr/>
          <p:nvPr/>
        </p:nvSpPr>
        <p:spPr>
          <a:xfrm>
            <a:off x="8901288" y="2948606"/>
            <a:ext cx="829734" cy="692172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inal de Adição 22">
            <a:extLst>
              <a:ext uri="{FF2B5EF4-FFF2-40B4-BE49-F238E27FC236}">
                <a16:creationId xmlns:a16="http://schemas.microsoft.com/office/drawing/2014/main" id="{23316323-BEDE-5115-2D1B-E76ADBD7B325}"/>
              </a:ext>
            </a:extLst>
          </p:cNvPr>
          <p:cNvSpPr/>
          <p:nvPr/>
        </p:nvSpPr>
        <p:spPr>
          <a:xfrm>
            <a:off x="5820983" y="3460592"/>
            <a:ext cx="274793" cy="37259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E9B342-76E2-554C-AA70-E79D5F9C7D6F}"/>
              </a:ext>
            </a:extLst>
          </p:cNvPr>
          <p:cNvSpPr txBox="1"/>
          <p:nvPr/>
        </p:nvSpPr>
        <p:spPr>
          <a:xfrm>
            <a:off x="4678772" y="2671190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Senha secundaria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5F699BE-282E-647A-DB17-87A9D84E47B2}"/>
              </a:ext>
            </a:extLst>
          </p:cNvPr>
          <p:cNvCxnSpPr/>
          <p:nvPr/>
        </p:nvCxnSpPr>
        <p:spPr>
          <a:xfrm>
            <a:off x="4745336" y="325811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70AEC9-3DD0-64F5-D038-733AEC73C5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CDD569-3B39-FB99-2EA1-F95197439C51}"/>
              </a:ext>
            </a:extLst>
          </p:cNvPr>
          <p:cNvSpPr/>
          <p:nvPr/>
        </p:nvSpPr>
        <p:spPr>
          <a:xfrm>
            <a:off x="4348681" y="147119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 Apelido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91A2E2EA-D48F-E8C4-C76E-1D745B07CB2E}"/>
              </a:ext>
            </a:extLst>
          </p:cNvPr>
          <p:cNvSpPr/>
          <p:nvPr/>
        </p:nvSpPr>
        <p:spPr>
          <a:xfrm>
            <a:off x="4445251" y="281788"/>
            <a:ext cx="470780" cy="253497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63ED75-5D88-E001-78BA-D42C6B67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66" y="232839"/>
            <a:ext cx="720578" cy="351393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8505432-30F3-8A08-BCD4-1965A08AD77A}"/>
              </a:ext>
            </a:extLst>
          </p:cNvPr>
          <p:cNvCxnSpPr>
            <a:cxnSpLocks/>
          </p:cNvCxnSpPr>
          <p:nvPr/>
        </p:nvCxnSpPr>
        <p:spPr>
          <a:xfrm>
            <a:off x="4445251" y="1158471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írculo: Vazio 12">
            <a:extLst>
              <a:ext uri="{FF2B5EF4-FFF2-40B4-BE49-F238E27FC236}">
                <a16:creationId xmlns:a16="http://schemas.microsoft.com/office/drawing/2014/main" id="{5C969029-DE38-CF5A-D5FA-93C780F17115}"/>
              </a:ext>
            </a:extLst>
          </p:cNvPr>
          <p:cNvSpPr/>
          <p:nvPr/>
        </p:nvSpPr>
        <p:spPr>
          <a:xfrm>
            <a:off x="4445251" y="838986"/>
            <a:ext cx="305858" cy="235670"/>
          </a:xfrm>
          <a:prstGeom prst="donu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B5D21D-D615-CEBB-8820-AC0C1E1A06AD}"/>
              </a:ext>
            </a:extLst>
          </p:cNvPr>
          <p:cNvCxnSpPr>
            <a:cxnSpLocks/>
          </p:cNvCxnSpPr>
          <p:nvPr/>
        </p:nvCxnSpPr>
        <p:spPr>
          <a:xfrm>
            <a:off x="4445251" y="1659663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8CDD6F0-5D40-D92F-F36F-BC7AE3F73BE8}"/>
              </a:ext>
            </a:extLst>
          </p:cNvPr>
          <p:cNvCxnSpPr>
            <a:cxnSpLocks/>
          </p:cNvCxnSpPr>
          <p:nvPr/>
        </p:nvCxnSpPr>
        <p:spPr>
          <a:xfrm>
            <a:off x="4445251" y="2187564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E5DE7C2-AE3A-B1C9-3915-F84A1FB6A69F}"/>
              </a:ext>
            </a:extLst>
          </p:cNvPr>
          <p:cNvCxnSpPr>
            <a:cxnSpLocks/>
          </p:cNvCxnSpPr>
          <p:nvPr/>
        </p:nvCxnSpPr>
        <p:spPr>
          <a:xfrm>
            <a:off x="4445251" y="2828587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76F24DF-8D16-51DC-DD6C-68076E32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80" y="1202836"/>
            <a:ext cx="2752725" cy="8286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21EB802-48D3-86DF-E217-F423DABD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79" y="2035036"/>
            <a:ext cx="2752725" cy="828675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0C7FE105-74BE-FA12-4BFD-9C51A678297B}"/>
              </a:ext>
            </a:extLst>
          </p:cNvPr>
          <p:cNvSpPr/>
          <p:nvPr/>
        </p:nvSpPr>
        <p:spPr>
          <a:xfrm>
            <a:off x="7105538" y="1550198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FD8A2A4-A005-DE92-0400-D512803F5C20}"/>
              </a:ext>
            </a:extLst>
          </p:cNvPr>
          <p:cNvSpPr/>
          <p:nvPr/>
        </p:nvSpPr>
        <p:spPr>
          <a:xfrm>
            <a:off x="7172527" y="2391301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8024D60-84A9-FA29-69F1-454EC78D393E}"/>
              </a:ext>
            </a:extLst>
          </p:cNvPr>
          <p:cNvSpPr txBox="1"/>
          <p:nvPr/>
        </p:nvSpPr>
        <p:spPr>
          <a:xfrm>
            <a:off x="7939889" y="1474997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editar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FFA3A2A-6A7E-C368-AED7-9375BCC11EA9}"/>
              </a:ext>
            </a:extLst>
          </p:cNvPr>
          <p:cNvSpPr txBox="1"/>
          <p:nvPr/>
        </p:nvSpPr>
        <p:spPr>
          <a:xfrm>
            <a:off x="8035610" y="6284694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| Esconder  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7E11C7-0EB4-49CE-B4CC-0554777F4CF2}"/>
              </a:ext>
            </a:extLst>
          </p:cNvPr>
          <p:cNvCxnSpPr>
            <a:cxnSpLocks/>
          </p:cNvCxnSpPr>
          <p:nvPr/>
        </p:nvCxnSpPr>
        <p:spPr>
          <a:xfrm>
            <a:off x="4348681" y="6118541"/>
            <a:ext cx="3494638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00DB2A6F-144C-0027-A559-45BC49BD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157" y="6111025"/>
            <a:ext cx="2495898" cy="54300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C5AE3C3-EC42-3059-E531-57721B8CB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53" y="147119"/>
            <a:ext cx="2743583" cy="634453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4EB270C-394D-EDB5-5151-477AB727C7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669956"/>
            <a:ext cx="2624318" cy="60409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DADEAF-D582-6FF2-F994-C28F5271EE52}"/>
              </a:ext>
            </a:extLst>
          </p:cNvPr>
          <p:cNvCxnSpPr/>
          <p:nvPr/>
        </p:nvCxnSpPr>
        <p:spPr>
          <a:xfrm>
            <a:off x="4370778" y="132972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1D984363-0FD8-FE78-2AF7-D6BC89D27CE6}"/>
              </a:ext>
            </a:extLst>
          </p:cNvPr>
          <p:cNvSpPr/>
          <p:nvPr/>
        </p:nvSpPr>
        <p:spPr>
          <a:xfrm rot="16200000">
            <a:off x="4587199" y="824555"/>
            <a:ext cx="371192" cy="28631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BDD459-8962-156C-0D96-48F561964954}"/>
              </a:ext>
            </a:extLst>
          </p:cNvPr>
          <p:cNvSpPr txBox="1"/>
          <p:nvPr/>
        </p:nvSpPr>
        <p:spPr>
          <a:xfrm>
            <a:off x="4972983" y="829746"/>
            <a:ext cx="1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264674"/>
                </a:solidFill>
              </a:rPr>
              <a:t>SaferApp</a:t>
            </a:r>
            <a:endParaRPr lang="pt-BR" dirty="0">
              <a:solidFill>
                <a:srgbClr val="264674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65E54FB-7263-8D48-02EF-E85D99ABD4EB}"/>
              </a:ext>
            </a:extLst>
          </p:cNvPr>
          <p:cNvCxnSpPr/>
          <p:nvPr/>
        </p:nvCxnSpPr>
        <p:spPr>
          <a:xfrm>
            <a:off x="4348681" y="1852766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1CF50D04-1280-1A7F-BD31-A7FF341B3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3744" y="1963085"/>
            <a:ext cx="1695687" cy="46679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D191E79-F4D8-0704-408F-0D82A47A9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400" y="1443082"/>
            <a:ext cx="352474" cy="23815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5AC4B2-9A26-65D4-5EF9-B18FAA07908E}"/>
              </a:ext>
            </a:extLst>
          </p:cNvPr>
          <p:cNvSpPr txBox="1"/>
          <p:nvPr/>
        </p:nvSpPr>
        <p:spPr>
          <a:xfrm>
            <a:off x="4915953" y="1443082"/>
            <a:ext cx="169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Exportar</a:t>
            </a:r>
          </a:p>
        </p:txBody>
      </p:sp>
    </p:spTree>
    <p:extLst>
      <p:ext uri="{BB962C8B-B14F-4D97-AF65-F5344CB8AC3E}">
        <p14:creationId xmlns:p14="http://schemas.microsoft.com/office/powerpoint/2010/main" val="164026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156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Lorion moreira</dc:creator>
  <cp:lastModifiedBy>Lorion moreira</cp:lastModifiedBy>
  <cp:revision>4</cp:revision>
  <dcterms:created xsi:type="dcterms:W3CDTF">2023-12-05T23:14:45Z</dcterms:created>
  <dcterms:modified xsi:type="dcterms:W3CDTF">2024-04-19T01:16:41Z</dcterms:modified>
</cp:coreProperties>
</file>