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57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3150" y="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C3A3C8-FED8-8D68-E1A6-40A771D7BB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A17E034-8D28-9ED2-B6F4-3A36EFC46A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447EE1B-8F61-C2AA-139C-8D0BC7C0C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FDF4C-C29B-4444-8D0B-C907F692B4BF}" type="datetimeFigureOut">
              <a:rPr lang="pt-BR" smtClean="0"/>
              <a:t>20/01/2024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617DA18-D894-C8B6-66FC-057021C39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1695D2D-2527-77E0-FFD9-A5CFDD5C7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992CA-3ED3-43DC-B8A3-5BE6A90267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0591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29BD7D-7F10-FA2C-D5E6-F400D460D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519D2D6-BB4C-A11E-00D7-9AE598DB22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26E4368-26F6-9728-3BD7-1E2C3B3D3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FDF4C-C29B-4444-8D0B-C907F692B4BF}" type="datetimeFigureOut">
              <a:rPr lang="pt-BR" smtClean="0"/>
              <a:t>20/01/2024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B026D60-3C1A-843E-402D-B6A51BDAA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8F87301-F175-1DAD-4E3F-38B6E8CB8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992CA-3ED3-43DC-B8A3-5BE6A90267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4435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0779366-8868-70D5-66E9-264B2FFCB1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20B607B-26A2-B014-DBA7-B6ECD6CC2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E4F730D-6D4D-C08B-A139-08387DF9C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FDF4C-C29B-4444-8D0B-C907F692B4BF}" type="datetimeFigureOut">
              <a:rPr lang="pt-BR" smtClean="0"/>
              <a:t>20/01/2024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FB50288-49FD-0DB3-8525-FF758474A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13935D1-8119-2CC5-412E-B7541CFC6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992CA-3ED3-43DC-B8A3-5BE6A90267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2670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760E50-EAD2-3F0C-A412-73C05A26B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B7F864-A1EC-F5BE-6E6C-B7B5FA247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68CDAF4-D72A-1D72-3584-1F0572E29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FDF4C-C29B-4444-8D0B-C907F692B4BF}" type="datetimeFigureOut">
              <a:rPr lang="pt-BR" smtClean="0"/>
              <a:t>20/01/2024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36E15B9-9869-C5ED-84AE-53DBFD16E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31DB8E3-AEB8-F576-E640-6BD8EBE49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992CA-3ED3-43DC-B8A3-5BE6A90267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6459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7F299D-3CA2-7FDF-7A12-276792BD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EAD9EC7-D31E-3FD0-D403-C63ED345A9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8A7F61F-31E0-F8CD-C9BE-7AC114BE8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FDF4C-C29B-4444-8D0B-C907F692B4BF}" type="datetimeFigureOut">
              <a:rPr lang="pt-BR" smtClean="0"/>
              <a:t>20/01/2024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30D1D97-F405-3A9D-C6C7-9AD4184E2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E8C9459-8EA2-AB9C-8F87-50E34DD31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992CA-3ED3-43DC-B8A3-5BE6A90267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3511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43D069-3596-2384-D131-A44FA8B8E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11CB9BD-989C-418A-5BAA-93E8F9C095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714A0A6-6353-6048-AE3A-68BD4287FF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79CAF41-0051-BD4E-764B-BBDD8DF50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FDF4C-C29B-4444-8D0B-C907F692B4BF}" type="datetimeFigureOut">
              <a:rPr lang="pt-BR" smtClean="0"/>
              <a:t>20/01/2024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0840D95-49FE-401F-948F-3EA9C617F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59534C1-B07A-E970-362F-5C4B35F52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992CA-3ED3-43DC-B8A3-5BE6A90267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705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03BAC1-8C12-511F-6FB1-7E1891B92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144FB4B-EB49-E108-6245-E5F8C461C2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64DCD69-AF41-9CC0-816C-1909EBB10C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BA825EF-9ED9-045B-6F34-D853A27DB6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1E95ADC-E1B5-83F3-5924-E430D2E078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3567C22-A652-535F-FCD8-8DF6B4832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FDF4C-C29B-4444-8D0B-C907F692B4BF}" type="datetimeFigureOut">
              <a:rPr lang="pt-BR" smtClean="0"/>
              <a:t>20/01/2024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7AA1CB7-F595-4084-C8A2-EC478808F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F51EE93-2C3D-4B92-46B7-D2CB9B206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992CA-3ED3-43DC-B8A3-5BE6A90267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4773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BA9B31-D997-D040-094D-D2DB25063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3C6060D-ABB8-2E4B-446A-F7E4EEE7D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FDF4C-C29B-4444-8D0B-C907F692B4BF}" type="datetimeFigureOut">
              <a:rPr lang="pt-BR" smtClean="0"/>
              <a:t>20/01/2024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C7CE8F0-542D-9C32-4083-7EACF7160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2701372-18FB-FE4E-1647-8A743DBF1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992CA-3ED3-43DC-B8A3-5BE6A90267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8093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81B6848-4D29-4F97-6898-E22A0730D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FDF4C-C29B-4444-8D0B-C907F692B4BF}" type="datetimeFigureOut">
              <a:rPr lang="pt-BR" smtClean="0"/>
              <a:t>20/01/2024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60DEB0A-0149-6F5B-EFBA-3CAAC2A0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B373237-32C0-30E6-581B-1B2BB3176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992CA-3ED3-43DC-B8A3-5BE6A90267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7342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2E7329-EE0C-D5BB-EB68-BC5F2F2BB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0AA166-5211-1CBB-6DA5-4103D92A65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DE805B9-81BD-7767-073F-BAD93C1DEC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4BCB5B3-CD5B-21C5-3700-C287C1E36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FDF4C-C29B-4444-8D0B-C907F692B4BF}" type="datetimeFigureOut">
              <a:rPr lang="pt-BR" smtClean="0"/>
              <a:t>20/01/2024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CA1782F-F9A5-C767-CD9C-2A9CD038A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770E3F6-C3B1-2CAC-1B40-CDEA80408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992CA-3ED3-43DC-B8A3-5BE6A90267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4359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B6D2A0-8496-226B-7C6D-44E854971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A8C6AAC-063C-DA66-C90A-5821D002D4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E29BA02-7BF3-1621-7752-2A09778C9D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69A1E33-D1FA-0E6C-186A-EC3EEC3DE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FDF4C-C29B-4444-8D0B-C907F692B4BF}" type="datetimeFigureOut">
              <a:rPr lang="pt-BR" smtClean="0"/>
              <a:t>20/01/2024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6D0CC43-3B73-6BBA-0FC2-BCF6946AF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7A2C795-C396-7B1A-9920-3499B6556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992CA-3ED3-43DC-B8A3-5BE6A90267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6361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34D7750-508C-104D-0548-8770E960D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719994A-A6C7-EF94-0490-2426EB5DA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80AAC19-0D28-4F94-4974-4E2DE83ADF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F6FDF4C-C29B-4444-8D0B-C907F692B4BF}" type="datetimeFigureOut">
              <a:rPr lang="pt-BR" smtClean="0"/>
              <a:t>20/01/2024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295C3AB-99A1-2D5C-3C57-5E78124985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154ABC3-EBD9-E762-07E2-9414F9F8D6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34992CA-3ED3-43DC-B8A3-5BE6A90267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3414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a3tPHH8uwPc?si=nGr0XXatMl0gy4rz" TargetMode="External"/><Relationship Id="rId2" Type="http://schemas.openxmlformats.org/officeDocument/2006/relationships/hyperlink" Target="https://github.com/githubanotaai/new-test-backend-nodej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CC4915B7-705F-6E75-DF8B-8817A058E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C590DA86-C0B7-0609-C5B7-E2814C339B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hlinkClick r:id="rId2"/>
              </a:rPr>
              <a:t>https://github.com/githubanotaai/new-test-backend-nodejs</a:t>
            </a:r>
            <a:endParaRPr lang="pt-BR" dirty="0"/>
          </a:p>
          <a:p>
            <a:endParaRPr lang="pt-BR" dirty="0"/>
          </a:p>
          <a:p>
            <a:r>
              <a:rPr lang="pt-BR" dirty="0"/>
              <a:t>https://github.com/Fernanda-Kipper/desafio-anotaai-backend</a:t>
            </a:r>
          </a:p>
          <a:p>
            <a:endParaRPr lang="pt-BR" dirty="0"/>
          </a:p>
          <a:p>
            <a:r>
              <a:rPr lang="pt-BR" dirty="0">
                <a:hlinkClick r:id="rId3"/>
              </a:rPr>
              <a:t>https://youtu.be/a3tPHH8uwPc?si=nGr0XXatMl0gy4rz</a:t>
            </a:r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43449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F7C657FC-07F3-FE40-F7F5-2F36FDF72C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64330"/>
            <a:ext cx="10515600" cy="3673928"/>
          </a:xfrm>
        </p:spPr>
      </p:pic>
    </p:spTree>
    <p:extLst>
      <p:ext uri="{BB962C8B-B14F-4D97-AF65-F5344CB8AC3E}">
        <p14:creationId xmlns:p14="http://schemas.microsoft.com/office/powerpoint/2010/main" val="2244229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59D87F7E-1A3E-1875-C8BC-05684E9B19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35561"/>
            <a:ext cx="10515600" cy="4331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764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84AAC838-C75A-AFEA-F038-48DB6D61FB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0794" y="191705"/>
            <a:ext cx="10515600" cy="3689974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AAF10696-205A-3911-CF2F-B590CFFB54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5380" y="4012284"/>
            <a:ext cx="7582958" cy="2762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91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84AAC838-C75A-AFEA-F038-48DB6D61FB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0794" y="191705"/>
            <a:ext cx="10515600" cy="3689974"/>
          </a:xfr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E00ED114-F8A9-7B34-D65D-65416AE710D6}"/>
              </a:ext>
            </a:extLst>
          </p:cNvPr>
          <p:cNvSpPr/>
          <p:nvPr/>
        </p:nvSpPr>
        <p:spPr>
          <a:xfrm>
            <a:off x="553453" y="4126832"/>
            <a:ext cx="10515600" cy="23341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What</a:t>
            </a:r>
            <a:r>
              <a:rPr lang="pt-BR" dirty="0"/>
              <a:t> i </a:t>
            </a:r>
            <a:r>
              <a:rPr lang="pt-BR" dirty="0" err="1"/>
              <a:t>am</a:t>
            </a:r>
            <a:r>
              <a:rPr lang="pt-BR" dirty="0"/>
              <a:t> </a:t>
            </a:r>
            <a:r>
              <a:rPr lang="pt-BR" dirty="0" err="1"/>
              <a:t>going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do </a:t>
            </a:r>
            <a:r>
              <a:rPr lang="pt-BR" dirty="0" err="1"/>
              <a:t>is</a:t>
            </a:r>
            <a:r>
              <a:rPr lang="pt-BR" dirty="0"/>
              <a:t> </a:t>
            </a:r>
            <a:r>
              <a:rPr lang="pt-BR" dirty="0" err="1"/>
              <a:t>slightly</a:t>
            </a:r>
            <a:r>
              <a:rPr lang="pt-BR" dirty="0"/>
              <a:t> </a:t>
            </a:r>
            <a:r>
              <a:rPr lang="pt-BR" dirty="0" err="1"/>
              <a:t>diferent</a:t>
            </a:r>
            <a:r>
              <a:rPr lang="pt-BR" dirty="0"/>
              <a:t> </a:t>
            </a:r>
            <a:r>
              <a:rPr lang="pt-BR" dirty="0" err="1"/>
              <a:t>from</a:t>
            </a:r>
            <a:r>
              <a:rPr lang="pt-BR" dirty="0"/>
              <a:t> </a:t>
            </a:r>
            <a:r>
              <a:rPr lang="pt-BR" dirty="0" err="1"/>
              <a:t>what</a:t>
            </a:r>
            <a:r>
              <a:rPr lang="pt-BR" dirty="0"/>
              <a:t> </a:t>
            </a:r>
            <a:r>
              <a:rPr lang="pt-BR" dirty="0" err="1"/>
              <a:t>ifood</a:t>
            </a:r>
            <a:r>
              <a:rPr lang="pt-BR" dirty="0"/>
              <a:t> </a:t>
            </a:r>
            <a:r>
              <a:rPr lang="pt-BR" dirty="0" err="1"/>
              <a:t>is</a:t>
            </a:r>
            <a:r>
              <a:rPr lang="pt-BR" dirty="0"/>
              <a:t> </a:t>
            </a:r>
            <a:r>
              <a:rPr lang="pt-BR" dirty="0" err="1"/>
              <a:t>asking</a:t>
            </a:r>
            <a:r>
              <a:rPr lang="pt-BR" dirty="0"/>
              <a:t> me </a:t>
            </a:r>
            <a:r>
              <a:rPr lang="pt-BR" dirty="0" err="1"/>
              <a:t>to</a:t>
            </a:r>
            <a:r>
              <a:rPr lang="pt-BR" dirty="0"/>
              <a:t> do. The </a:t>
            </a:r>
            <a:r>
              <a:rPr lang="pt-BR" dirty="0" err="1"/>
              <a:t>main</a:t>
            </a:r>
            <a:r>
              <a:rPr lang="pt-BR" dirty="0"/>
              <a:t> </a:t>
            </a:r>
            <a:r>
              <a:rPr lang="pt-BR" dirty="0" err="1"/>
              <a:t>difference</a:t>
            </a:r>
            <a:r>
              <a:rPr lang="pt-BR" dirty="0"/>
              <a:t> </a:t>
            </a:r>
            <a:r>
              <a:rPr lang="pt-BR" dirty="0" err="1"/>
              <a:t>is</a:t>
            </a:r>
            <a:r>
              <a:rPr lang="pt-BR" dirty="0"/>
              <a:t> </a:t>
            </a:r>
            <a:r>
              <a:rPr lang="pt-BR" dirty="0" err="1"/>
              <a:t>that</a:t>
            </a:r>
            <a:r>
              <a:rPr lang="pt-BR" dirty="0"/>
              <a:t> i </a:t>
            </a:r>
            <a:r>
              <a:rPr lang="pt-BR" dirty="0" err="1"/>
              <a:t>am</a:t>
            </a:r>
            <a:r>
              <a:rPr lang="pt-BR" dirty="0"/>
              <a:t> </a:t>
            </a:r>
            <a:r>
              <a:rPr lang="pt-BR" dirty="0" err="1"/>
              <a:t>going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have</a:t>
            </a:r>
            <a:r>
              <a:rPr lang="pt-BR" dirty="0"/>
              <a:t> a </a:t>
            </a:r>
            <a:r>
              <a:rPr lang="pt-BR" dirty="0" err="1"/>
              <a:t>endpoint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see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catalog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a </a:t>
            </a:r>
            <a:r>
              <a:rPr lang="pt-BR" dirty="0" err="1"/>
              <a:t>owner</a:t>
            </a:r>
            <a:r>
              <a:rPr lang="pt-BR" dirty="0"/>
              <a:t>.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this</a:t>
            </a:r>
            <a:r>
              <a:rPr lang="pt-BR" dirty="0"/>
              <a:t> </a:t>
            </a:r>
            <a:r>
              <a:rPr lang="pt-BR" dirty="0" err="1"/>
              <a:t>endpoint</a:t>
            </a:r>
            <a:r>
              <a:rPr lang="pt-BR" dirty="0"/>
              <a:t> </a:t>
            </a:r>
            <a:r>
              <a:rPr lang="pt-BR" dirty="0" err="1"/>
              <a:t>cant</a:t>
            </a:r>
            <a:r>
              <a:rPr lang="pt-BR" dirty="0"/>
              <a:t> make </a:t>
            </a:r>
            <a:r>
              <a:rPr lang="pt-BR" dirty="0" err="1"/>
              <a:t>requests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a </a:t>
            </a:r>
            <a:r>
              <a:rPr lang="pt-BR" dirty="0" err="1"/>
              <a:t>database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avoid</a:t>
            </a:r>
            <a:r>
              <a:rPr lang="pt-BR" dirty="0"/>
              <a:t> </a:t>
            </a:r>
            <a:r>
              <a:rPr lang="pt-BR" dirty="0" err="1"/>
              <a:t>overcharge</a:t>
            </a:r>
            <a:r>
              <a:rPr lang="pt-BR" dirty="0"/>
              <a:t> </a:t>
            </a:r>
            <a:r>
              <a:rPr lang="pt-BR" dirty="0" err="1"/>
              <a:t>this</a:t>
            </a:r>
            <a:r>
              <a:rPr lang="pt-BR" dirty="0"/>
              <a:t> </a:t>
            </a:r>
            <a:r>
              <a:rPr lang="pt-BR" dirty="0" err="1"/>
              <a:t>database</a:t>
            </a:r>
            <a:r>
              <a:rPr lang="pt-BR" dirty="0"/>
              <a:t>, </a:t>
            </a:r>
            <a:r>
              <a:rPr lang="pt-BR" dirty="0" err="1"/>
              <a:t>so</a:t>
            </a:r>
            <a:r>
              <a:rPr lang="pt-BR" dirty="0"/>
              <a:t> i </a:t>
            </a:r>
            <a:r>
              <a:rPr lang="pt-BR" dirty="0" err="1"/>
              <a:t>am</a:t>
            </a:r>
            <a:r>
              <a:rPr lang="pt-BR" dirty="0"/>
              <a:t> </a:t>
            </a:r>
            <a:r>
              <a:rPr lang="pt-BR" dirty="0" err="1"/>
              <a:t>going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implemente a redis </a:t>
            </a:r>
            <a:r>
              <a:rPr lang="pt-BR" dirty="0" err="1"/>
              <a:t>memory</a:t>
            </a:r>
            <a:r>
              <a:rPr lang="pt-BR" dirty="0"/>
              <a:t> </a:t>
            </a:r>
            <a:r>
              <a:rPr lang="pt-BR" dirty="0" err="1"/>
              <a:t>database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receive</a:t>
            </a:r>
            <a:r>
              <a:rPr lang="pt-BR" dirty="0"/>
              <a:t> </a:t>
            </a:r>
            <a:r>
              <a:rPr lang="pt-BR" dirty="0" err="1"/>
              <a:t>these</a:t>
            </a:r>
            <a:r>
              <a:rPr lang="pt-BR" dirty="0"/>
              <a:t> </a:t>
            </a:r>
            <a:r>
              <a:rPr lang="pt-BR" dirty="0" err="1"/>
              <a:t>requests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2768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3E786355-22E0-5AD3-E69D-6AA8F116F8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5554" y="407406"/>
            <a:ext cx="11451224" cy="5676523"/>
          </a:xfrm>
        </p:spPr>
      </p:pic>
    </p:spTree>
    <p:extLst>
      <p:ext uri="{BB962C8B-B14F-4D97-AF65-F5344CB8AC3E}">
        <p14:creationId xmlns:p14="http://schemas.microsoft.com/office/powerpoint/2010/main" val="133413970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5057</TotalTime>
  <Words>97</Words>
  <Application>Microsoft Office PowerPoint</Application>
  <PresentationFormat>Widescreen</PresentationFormat>
  <Paragraphs>6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Lorion moreira</dc:creator>
  <cp:lastModifiedBy>Lorion moreira</cp:lastModifiedBy>
  <cp:revision>2</cp:revision>
  <dcterms:created xsi:type="dcterms:W3CDTF">2024-01-17T23:55:48Z</dcterms:created>
  <dcterms:modified xsi:type="dcterms:W3CDTF">2024-01-23T01:53:11Z</dcterms:modified>
</cp:coreProperties>
</file>