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70" r:id="rId4"/>
    <p:sldId id="257" r:id="rId5"/>
    <p:sldId id="258" r:id="rId6"/>
    <p:sldId id="259" r:id="rId7"/>
    <p:sldId id="261" r:id="rId8"/>
    <p:sldId id="267" r:id="rId9"/>
    <p:sldId id="262" r:id="rId10"/>
    <p:sldId id="263" r:id="rId11"/>
    <p:sldId id="268" r:id="rId12"/>
    <p:sldId id="265" r:id="rId13"/>
    <p:sldId id="266" r:id="rId14"/>
    <p:sldId id="269" r:id="rId15"/>
    <p:sldId id="264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2933" autoAdjust="0"/>
  </p:normalViewPr>
  <p:slideViewPr>
    <p:cSldViewPr snapToGrid="0">
      <p:cViewPr varScale="1">
        <p:scale>
          <a:sx n="97" d="100"/>
          <a:sy n="97" d="100"/>
        </p:scale>
        <p:origin x="11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658609-C2ED-42D5-8987-90D775EA97A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6D60CEB-7534-4657-9F98-AB3C409CF648}">
      <dgm:prSet phldrT="[Texto]"/>
      <dgm:spPr/>
      <dgm:t>
        <a:bodyPr/>
        <a:lstStyle/>
        <a:p>
          <a:r>
            <a:rPr lang="pt-BR" dirty="0"/>
            <a:t>Leilão de carros usados [Aberta]</a:t>
          </a:r>
        </a:p>
      </dgm:t>
    </dgm:pt>
    <dgm:pt modelId="{DC8B059D-5E09-4D03-92DD-46520EA1B631}" type="parTrans" cxnId="{8C4C3303-5BFE-45A0-BC6F-D183882CAA91}">
      <dgm:prSet/>
      <dgm:spPr/>
      <dgm:t>
        <a:bodyPr/>
        <a:lstStyle/>
        <a:p>
          <a:endParaRPr lang="pt-BR"/>
        </a:p>
      </dgm:t>
    </dgm:pt>
    <dgm:pt modelId="{CE752014-7052-4083-9A36-462DC7904C3E}" type="sibTrans" cxnId="{8C4C3303-5BFE-45A0-BC6F-D183882CAA91}">
      <dgm:prSet/>
      <dgm:spPr/>
      <dgm:t>
        <a:bodyPr/>
        <a:lstStyle/>
        <a:p>
          <a:endParaRPr lang="pt-BR"/>
        </a:p>
      </dgm:t>
    </dgm:pt>
    <dgm:pt modelId="{0F1B1636-C7EB-4664-B390-7AFC12973C72}">
      <dgm:prSet phldrT="[Texto]"/>
      <dgm:spPr/>
      <dgm:t>
        <a:bodyPr/>
        <a:lstStyle/>
        <a:p>
          <a:r>
            <a:rPr lang="pt-BR" dirty="0"/>
            <a:t>Leilão de ingresso [aberto em ] -16/04/2022 as 18:00 horas</a:t>
          </a:r>
        </a:p>
      </dgm:t>
    </dgm:pt>
    <dgm:pt modelId="{5B6C2DAF-11E6-4F03-9924-00259A9AE203}" type="parTrans" cxnId="{179B04B2-3444-4671-8036-FDD634004CEC}">
      <dgm:prSet/>
      <dgm:spPr/>
      <dgm:t>
        <a:bodyPr/>
        <a:lstStyle/>
        <a:p>
          <a:endParaRPr lang="pt-BR"/>
        </a:p>
      </dgm:t>
    </dgm:pt>
    <dgm:pt modelId="{1CB491E6-A22C-446F-9511-1E6704DFEF3D}" type="sibTrans" cxnId="{179B04B2-3444-4671-8036-FDD634004CEC}">
      <dgm:prSet/>
      <dgm:spPr/>
      <dgm:t>
        <a:bodyPr/>
        <a:lstStyle/>
        <a:p>
          <a:endParaRPr lang="pt-BR"/>
        </a:p>
      </dgm:t>
    </dgm:pt>
    <dgm:pt modelId="{B442FC99-8E06-4EA6-A734-881176870B08}">
      <dgm:prSet phldrT="[Texto]" phldr="1"/>
      <dgm:spPr/>
      <dgm:t>
        <a:bodyPr/>
        <a:lstStyle/>
        <a:p>
          <a:endParaRPr lang="pt-BR"/>
        </a:p>
      </dgm:t>
    </dgm:pt>
    <dgm:pt modelId="{7AFA40FA-69FE-4080-B069-BD7C64CA74FB}" type="parTrans" cxnId="{AD0D938B-144D-4A2F-8B24-391AF63685A4}">
      <dgm:prSet/>
      <dgm:spPr/>
      <dgm:t>
        <a:bodyPr/>
        <a:lstStyle/>
        <a:p>
          <a:endParaRPr lang="pt-BR"/>
        </a:p>
      </dgm:t>
    </dgm:pt>
    <dgm:pt modelId="{D61CF124-28A6-4D47-ADC3-FC9E32C69403}" type="sibTrans" cxnId="{AD0D938B-144D-4A2F-8B24-391AF63685A4}">
      <dgm:prSet/>
      <dgm:spPr/>
      <dgm:t>
        <a:bodyPr/>
        <a:lstStyle/>
        <a:p>
          <a:endParaRPr lang="pt-BR"/>
        </a:p>
      </dgm:t>
    </dgm:pt>
    <dgm:pt modelId="{13101E81-2E48-4C15-9BE2-BD2BEFDD0761}" type="pres">
      <dgm:prSet presAssocID="{51658609-C2ED-42D5-8987-90D775EA97AC}" presName="linear" presStyleCnt="0">
        <dgm:presLayoutVars>
          <dgm:dir/>
          <dgm:animLvl val="lvl"/>
          <dgm:resizeHandles val="exact"/>
        </dgm:presLayoutVars>
      </dgm:prSet>
      <dgm:spPr/>
    </dgm:pt>
    <dgm:pt modelId="{AB4DD887-CCEA-45C4-8A06-BB90224E6642}" type="pres">
      <dgm:prSet presAssocID="{86D60CEB-7534-4657-9F98-AB3C409CF648}" presName="parentLin" presStyleCnt="0"/>
      <dgm:spPr/>
    </dgm:pt>
    <dgm:pt modelId="{B5865206-E9DE-4A28-8F1D-090F12804FAF}" type="pres">
      <dgm:prSet presAssocID="{86D60CEB-7534-4657-9F98-AB3C409CF648}" presName="parentLeftMargin" presStyleLbl="node1" presStyleIdx="0" presStyleCnt="3"/>
      <dgm:spPr/>
    </dgm:pt>
    <dgm:pt modelId="{4B94CEDD-EC7D-4EFB-8164-F1B1B12901AB}" type="pres">
      <dgm:prSet presAssocID="{86D60CEB-7534-4657-9F98-AB3C409CF64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307EA9-B551-4AC2-930C-EDF0D3CD8482}" type="pres">
      <dgm:prSet presAssocID="{86D60CEB-7534-4657-9F98-AB3C409CF648}" presName="negativeSpace" presStyleCnt="0"/>
      <dgm:spPr/>
    </dgm:pt>
    <dgm:pt modelId="{91286919-C458-4115-A819-018446A9CA92}" type="pres">
      <dgm:prSet presAssocID="{86D60CEB-7534-4657-9F98-AB3C409CF648}" presName="childText" presStyleLbl="conFgAcc1" presStyleIdx="0" presStyleCnt="3">
        <dgm:presLayoutVars>
          <dgm:bulletEnabled val="1"/>
        </dgm:presLayoutVars>
      </dgm:prSet>
      <dgm:spPr/>
    </dgm:pt>
    <dgm:pt modelId="{4DB7E6B9-B642-4B63-B72C-A0CDD2CF7B62}" type="pres">
      <dgm:prSet presAssocID="{CE752014-7052-4083-9A36-462DC7904C3E}" presName="spaceBetweenRectangles" presStyleCnt="0"/>
      <dgm:spPr/>
    </dgm:pt>
    <dgm:pt modelId="{A74AF975-CAFD-467F-9369-45D59570A55B}" type="pres">
      <dgm:prSet presAssocID="{0F1B1636-C7EB-4664-B390-7AFC12973C72}" presName="parentLin" presStyleCnt="0"/>
      <dgm:spPr/>
    </dgm:pt>
    <dgm:pt modelId="{A6A8B8E1-7AEF-424A-B647-DC300AAC06A5}" type="pres">
      <dgm:prSet presAssocID="{0F1B1636-C7EB-4664-B390-7AFC12973C72}" presName="parentLeftMargin" presStyleLbl="node1" presStyleIdx="0" presStyleCnt="3"/>
      <dgm:spPr/>
    </dgm:pt>
    <dgm:pt modelId="{29EC2F8E-D02A-4B29-96E5-4AB424CD6FE0}" type="pres">
      <dgm:prSet presAssocID="{0F1B1636-C7EB-4664-B390-7AFC12973C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FFA1DCD-DF74-4D20-8154-E76D1C291F2D}" type="pres">
      <dgm:prSet presAssocID="{0F1B1636-C7EB-4664-B390-7AFC12973C72}" presName="negativeSpace" presStyleCnt="0"/>
      <dgm:spPr/>
    </dgm:pt>
    <dgm:pt modelId="{43EBCB5B-6ED8-4B4C-AF14-750E6D80D37E}" type="pres">
      <dgm:prSet presAssocID="{0F1B1636-C7EB-4664-B390-7AFC12973C72}" presName="childText" presStyleLbl="conFgAcc1" presStyleIdx="1" presStyleCnt="3">
        <dgm:presLayoutVars>
          <dgm:bulletEnabled val="1"/>
        </dgm:presLayoutVars>
      </dgm:prSet>
      <dgm:spPr/>
    </dgm:pt>
    <dgm:pt modelId="{E123D51A-4AB9-430A-BE21-18C3DF7248B4}" type="pres">
      <dgm:prSet presAssocID="{1CB491E6-A22C-446F-9511-1E6704DFEF3D}" presName="spaceBetweenRectangles" presStyleCnt="0"/>
      <dgm:spPr/>
    </dgm:pt>
    <dgm:pt modelId="{84F66F9B-C056-4781-92FC-A07382E3E3D4}" type="pres">
      <dgm:prSet presAssocID="{B442FC99-8E06-4EA6-A734-881176870B08}" presName="parentLin" presStyleCnt="0"/>
      <dgm:spPr/>
    </dgm:pt>
    <dgm:pt modelId="{913CB8FC-810D-41D9-952F-2AA1EBDDEF23}" type="pres">
      <dgm:prSet presAssocID="{B442FC99-8E06-4EA6-A734-881176870B08}" presName="parentLeftMargin" presStyleLbl="node1" presStyleIdx="1" presStyleCnt="3"/>
      <dgm:spPr/>
    </dgm:pt>
    <dgm:pt modelId="{B71BB493-B0BB-4598-B0C6-D048A459EBC0}" type="pres">
      <dgm:prSet presAssocID="{B442FC99-8E06-4EA6-A734-881176870B0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4F04203-BE48-4F69-8632-7171D24408C8}" type="pres">
      <dgm:prSet presAssocID="{B442FC99-8E06-4EA6-A734-881176870B08}" presName="negativeSpace" presStyleCnt="0"/>
      <dgm:spPr/>
    </dgm:pt>
    <dgm:pt modelId="{4B0A009C-870E-40C9-9F1C-E9807E972197}" type="pres">
      <dgm:prSet presAssocID="{B442FC99-8E06-4EA6-A734-881176870B0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C4C3303-5BFE-45A0-BC6F-D183882CAA91}" srcId="{51658609-C2ED-42D5-8987-90D775EA97AC}" destId="{86D60CEB-7534-4657-9F98-AB3C409CF648}" srcOrd="0" destOrd="0" parTransId="{DC8B059D-5E09-4D03-92DD-46520EA1B631}" sibTransId="{CE752014-7052-4083-9A36-462DC7904C3E}"/>
    <dgm:cxn modelId="{5DA86811-A0CA-4AD0-9E07-50EA94FF1D42}" type="presOf" srcId="{B442FC99-8E06-4EA6-A734-881176870B08}" destId="{B71BB493-B0BB-4598-B0C6-D048A459EBC0}" srcOrd="1" destOrd="0" presId="urn:microsoft.com/office/officeart/2005/8/layout/list1"/>
    <dgm:cxn modelId="{B7430F19-A8FB-4B3E-B92C-F1B3F8DA4672}" type="presOf" srcId="{0F1B1636-C7EB-4664-B390-7AFC12973C72}" destId="{29EC2F8E-D02A-4B29-96E5-4AB424CD6FE0}" srcOrd="1" destOrd="0" presId="urn:microsoft.com/office/officeart/2005/8/layout/list1"/>
    <dgm:cxn modelId="{D2C7F02A-2CDE-4A9B-AE11-61A6027960A7}" type="presOf" srcId="{51658609-C2ED-42D5-8987-90D775EA97AC}" destId="{13101E81-2E48-4C15-9BE2-BD2BEFDD0761}" srcOrd="0" destOrd="0" presId="urn:microsoft.com/office/officeart/2005/8/layout/list1"/>
    <dgm:cxn modelId="{039F1662-8B5B-4D8C-B242-0C891EA24E8A}" type="presOf" srcId="{86D60CEB-7534-4657-9F98-AB3C409CF648}" destId="{B5865206-E9DE-4A28-8F1D-090F12804FAF}" srcOrd="0" destOrd="0" presId="urn:microsoft.com/office/officeart/2005/8/layout/list1"/>
    <dgm:cxn modelId="{6EF84644-DE73-41E3-A788-FDA514DDE52B}" type="presOf" srcId="{0F1B1636-C7EB-4664-B390-7AFC12973C72}" destId="{A6A8B8E1-7AEF-424A-B647-DC300AAC06A5}" srcOrd="0" destOrd="0" presId="urn:microsoft.com/office/officeart/2005/8/layout/list1"/>
    <dgm:cxn modelId="{F71E257B-6E1A-4993-92E8-9EF45DDD5D42}" type="presOf" srcId="{86D60CEB-7534-4657-9F98-AB3C409CF648}" destId="{4B94CEDD-EC7D-4EFB-8164-F1B1B12901AB}" srcOrd="1" destOrd="0" presId="urn:microsoft.com/office/officeart/2005/8/layout/list1"/>
    <dgm:cxn modelId="{AD0D938B-144D-4A2F-8B24-391AF63685A4}" srcId="{51658609-C2ED-42D5-8987-90D775EA97AC}" destId="{B442FC99-8E06-4EA6-A734-881176870B08}" srcOrd="2" destOrd="0" parTransId="{7AFA40FA-69FE-4080-B069-BD7C64CA74FB}" sibTransId="{D61CF124-28A6-4D47-ADC3-FC9E32C69403}"/>
    <dgm:cxn modelId="{179B04B2-3444-4671-8036-FDD634004CEC}" srcId="{51658609-C2ED-42D5-8987-90D775EA97AC}" destId="{0F1B1636-C7EB-4664-B390-7AFC12973C72}" srcOrd="1" destOrd="0" parTransId="{5B6C2DAF-11E6-4F03-9924-00259A9AE203}" sibTransId="{1CB491E6-A22C-446F-9511-1E6704DFEF3D}"/>
    <dgm:cxn modelId="{4EAE69BF-3E87-40DD-9D90-9EF31FAC0BBC}" type="presOf" srcId="{B442FC99-8E06-4EA6-A734-881176870B08}" destId="{913CB8FC-810D-41D9-952F-2AA1EBDDEF23}" srcOrd="0" destOrd="0" presId="urn:microsoft.com/office/officeart/2005/8/layout/list1"/>
    <dgm:cxn modelId="{D706E96C-B5D4-4462-8310-6F6481E88BFA}" type="presParOf" srcId="{13101E81-2E48-4C15-9BE2-BD2BEFDD0761}" destId="{AB4DD887-CCEA-45C4-8A06-BB90224E6642}" srcOrd="0" destOrd="0" presId="urn:microsoft.com/office/officeart/2005/8/layout/list1"/>
    <dgm:cxn modelId="{31BCBAD1-74A7-41DC-BB6C-D3F1F8E7CD1E}" type="presParOf" srcId="{AB4DD887-CCEA-45C4-8A06-BB90224E6642}" destId="{B5865206-E9DE-4A28-8F1D-090F12804FAF}" srcOrd="0" destOrd="0" presId="urn:microsoft.com/office/officeart/2005/8/layout/list1"/>
    <dgm:cxn modelId="{7F95090F-9729-470E-BFC5-DBF66CEAAB7C}" type="presParOf" srcId="{AB4DD887-CCEA-45C4-8A06-BB90224E6642}" destId="{4B94CEDD-EC7D-4EFB-8164-F1B1B12901AB}" srcOrd="1" destOrd="0" presId="urn:microsoft.com/office/officeart/2005/8/layout/list1"/>
    <dgm:cxn modelId="{DCE9AF49-426B-44FF-B5EE-3D8C59A98B68}" type="presParOf" srcId="{13101E81-2E48-4C15-9BE2-BD2BEFDD0761}" destId="{D7307EA9-B551-4AC2-930C-EDF0D3CD8482}" srcOrd="1" destOrd="0" presId="urn:microsoft.com/office/officeart/2005/8/layout/list1"/>
    <dgm:cxn modelId="{CF83E7B2-649E-42D0-B172-FAB7CADC645D}" type="presParOf" srcId="{13101E81-2E48-4C15-9BE2-BD2BEFDD0761}" destId="{91286919-C458-4115-A819-018446A9CA92}" srcOrd="2" destOrd="0" presId="urn:microsoft.com/office/officeart/2005/8/layout/list1"/>
    <dgm:cxn modelId="{CF7123B7-AD2C-49DB-841F-D36DB559E75C}" type="presParOf" srcId="{13101E81-2E48-4C15-9BE2-BD2BEFDD0761}" destId="{4DB7E6B9-B642-4B63-B72C-A0CDD2CF7B62}" srcOrd="3" destOrd="0" presId="urn:microsoft.com/office/officeart/2005/8/layout/list1"/>
    <dgm:cxn modelId="{A3E9592F-9880-4595-9CE0-FC9667F016D0}" type="presParOf" srcId="{13101E81-2E48-4C15-9BE2-BD2BEFDD0761}" destId="{A74AF975-CAFD-467F-9369-45D59570A55B}" srcOrd="4" destOrd="0" presId="urn:microsoft.com/office/officeart/2005/8/layout/list1"/>
    <dgm:cxn modelId="{8A825EDD-9286-4FCA-907D-AEA04F00191E}" type="presParOf" srcId="{A74AF975-CAFD-467F-9369-45D59570A55B}" destId="{A6A8B8E1-7AEF-424A-B647-DC300AAC06A5}" srcOrd="0" destOrd="0" presId="urn:microsoft.com/office/officeart/2005/8/layout/list1"/>
    <dgm:cxn modelId="{480E728E-9D74-4941-8218-4E405A95CF2E}" type="presParOf" srcId="{A74AF975-CAFD-467F-9369-45D59570A55B}" destId="{29EC2F8E-D02A-4B29-96E5-4AB424CD6FE0}" srcOrd="1" destOrd="0" presId="urn:microsoft.com/office/officeart/2005/8/layout/list1"/>
    <dgm:cxn modelId="{B572A887-AC4A-47C8-9E74-02D8926B637B}" type="presParOf" srcId="{13101E81-2E48-4C15-9BE2-BD2BEFDD0761}" destId="{CFFA1DCD-DF74-4D20-8154-E76D1C291F2D}" srcOrd="5" destOrd="0" presId="urn:microsoft.com/office/officeart/2005/8/layout/list1"/>
    <dgm:cxn modelId="{2615C46D-9571-41C7-A604-C3E8701483DA}" type="presParOf" srcId="{13101E81-2E48-4C15-9BE2-BD2BEFDD0761}" destId="{43EBCB5B-6ED8-4B4C-AF14-750E6D80D37E}" srcOrd="6" destOrd="0" presId="urn:microsoft.com/office/officeart/2005/8/layout/list1"/>
    <dgm:cxn modelId="{CF5A4EA0-811A-4F5C-885C-2A3451373C4D}" type="presParOf" srcId="{13101E81-2E48-4C15-9BE2-BD2BEFDD0761}" destId="{E123D51A-4AB9-430A-BE21-18C3DF7248B4}" srcOrd="7" destOrd="0" presId="urn:microsoft.com/office/officeart/2005/8/layout/list1"/>
    <dgm:cxn modelId="{0E2A6021-B8F5-44D4-9BE4-0922E30C74FA}" type="presParOf" srcId="{13101E81-2E48-4C15-9BE2-BD2BEFDD0761}" destId="{84F66F9B-C056-4781-92FC-A07382E3E3D4}" srcOrd="8" destOrd="0" presId="urn:microsoft.com/office/officeart/2005/8/layout/list1"/>
    <dgm:cxn modelId="{D2C28F48-539A-485B-8CB4-EB1DC7BC4C95}" type="presParOf" srcId="{84F66F9B-C056-4781-92FC-A07382E3E3D4}" destId="{913CB8FC-810D-41D9-952F-2AA1EBDDEF23}" srcOrd="0" destOrd="0" presId="urn:microsoft.com/office/officeart/2005/8/layout/list1"/>
    <dgm:cxn modelId="{77DA184F-4F83-4929-A06A-A8BC8D4C63F8}" type="presParOf" srcId="{84F66F9B-C056-4781-92FC-A07382E3E3D4}" destId="{B71BB493-B0BB-4598-B0C6-D048A459EBC0}" srcOrd="1" destOrd="0" presId="urn:microsoft.com/office/officeart/2005/8/layout/list1"/>
    <dgm:cxn modelId="{3FE4D1AC-81AF-414D-8C4E-57B797D3C5F7}" type="presParOf" srcId="{13101E81-2E48-4C15-9BE2-BD2BEFDD0761}" destId="{D4F04203-BE48-4F69-8632-7171D24408C8}" srcOrd="9" destOrd="0" presId="urn:microsoft.com/office/officeart/2005/8/layout/list1"/>
    <dgm:cxn modelId="{ADE5531E-22B8-4C83-8C61-42D7CA07AD6A}" type="presParOf" srcId="{13101E81-2E48-4C15-9BE2-BD2BEFDD0761}" destId="{4B0A009C-870E-40C9-9F1C-E9807E97219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658609-C2ED-42D5-8987-90D775EA97A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6D60CEB-7534-4657-9F98-AB3C409CF648}">
      <dgm:prSet phldrT="[Texto]"/>
      <dgm:spPr/>
      <dgm:t>
        <a:bodyPr/>
        <a:lstStyle/>
        <a:p>
          <a:r>
            <a:rPr lang="pt-BR" dirty="0"/>
            <a:t>Nome da sala [ativa]</a:t>
          </a:r>
        </a:p>
      </dgm:t>
    </dgm:pt>
    <dgm:pt modelId="{DC8B059D-5E09-4D03-92DD-46520EA1B631}" type="parTrans" cxnId="{8C4C3303-5BFE-45A0-BC6F-D183882CAA91}">
      <dgm:prSet/>
      <dgm:spPr/>
      <dgm:t>
        <a:bodyPr/>
        <a:lstStyle/>
        <a:p>
          <a:endParaRPr lang="pt-BR"/>
        </a:p>
      </dgm:t>
    </dgm:pt>
    <dgm:pt modelId="{CE752014-7052-4083-9A36-462DC7904C3E}" type="sibTrans" cxnId="{8C4C3303-5BFE-45A0-BC6F-D183882CAA91}">
      <dgm:prSet/>
      <dgm:spPr/>
      <dgm:t>
        <a:bodyPr/>
        <a:lstStyle/>
        <a:p>
          <a:endParaRPr lang="pt-BR"/>
        </a:p>
      </dgm:t>
    </dgm:pt>
    <dgm:pt modelId="{0F1B1636-C7EB-4664-B390-7AFC12973C72}">
      <dgm:prSet phldrT="[Texto]"/>
      <dgm:spPr/>
      <dgm:t>
        <a:bodyPr/>
        <a:lstStyle/>
        <a:p>
          <a:r>
            <a:rPr lang="pt-BR" dirty="0"/>
            <a:t>Nome da sala [inativa]</a:t>
          </a:r>
        </a:p>
      </dgm:t>
    </dgm:pt>
    <dgm:pt modelId="{5B6C2DAF-11E6-4F03-9924-00259A9AE203}" type="parTrans" cxnId="{179B04B2-3444-4671-8036-FDD634004CEC}">
      <dgm:prSet/>
      <dgm:spPr/>
      <dgm:t>
        <a:bodyPr/>
        <a:lstStyle/>
        <a:p>
          <a:endParaRPr lang="pt-BR"/>
        </a:p>
      </dgm:t>
    </dgm:pt>
    <dgm:pt modelId="{1CB491E6-A22C-446F-9511-1E6704DFEF3D}" type="sibTrans" cxnId="{179B04B2-3444-4671-8036-FDD634004CEC}">
      <dgm:prSet/>
      <dgm:spPr/>
      <dgm:t>
        <a:bodyPr/>
        <a:lstStyle/>
        <a:p>
          <a:endParaRPr lang="pt-BR"/>
        </a:p>
      </dgm:t>
    </dgm:pt>
    <dgm:pt modelId="{B442FC99-8E06-4EA6-A734-881176870B08}">
      <dgm:prSet phldrT="[Texto]" phldr="1"/>
      <dgm:spPr/>
      <dgm:t>
        <a:bodyPr/>
        <a:lstStyle/>
        <a:p>
          <a:endParaRPr lang="pt-BR"/>
        </a:p>
      </dgm:t>
    </dgm:pt>
    <dgm:pt modelId="{7AFA40FA-69FE-4080-B069-BD7C64CA74FB}" type="parTrans" cxnId="{AD0D938B-144D-4A2F-8B24-391AF63685A4}">
      <dgm:prSet/>
      <dgm:spPr/>
      <dgm:t>
        <a:bodyPr/>
        <a:lstStyle/>
        <a:p>
          <a:endParaRPr lang="pt-BR"/>
        </a:p>
      </dgm:t>
    </dgm:pt>
    <dgm:pt modelId="{D61CF124-28A6-4D47-ADC3-FC9E32C69403}" type="sibTrans" cxnId="{AD0D938B-144D-4A2F-8B24-391AF63685A4}">
      <dgm:prSet/>
      <dgm:spPr/>
      <dgm:t>
        <a:bodyPr/>
        <a:lstStyle/>
        <a:p>
          <a:endParaRPr lang="pt-BR"/>
        </a:p>
      </dgm:t>
    </dgm:pt>
    <dgm:pt modelId="{13101E81-2E48-4C15-9BE2-BD2BEFDD0761}" type="pres">
      <dgm:prSet presAssocID="{51658609-C2ED-42D5-8987-90D775EA97AC}" presName="linear" presStyleCnt="0">
        <dgm:presLayoutVars>
          <dgm:dir/>
          <dgm:animLvl val="lvl"/>
          <dgm:resizeHandles val="exact"/>
        </dgm:presLayoutVars>
      </dgm:prSet>
      <dgm:spPr/>
    </dgm:pt>
    <dgm:pt modelId="{AB4DD887-CCEA-45C4-8A06-BB90224E6642}" type="pres">
      <dgm:prSet presAssocID="{86D60CEB-7534-4657-9F98-AB3C409CF648}" presName="parentLin" presStyleCnt="0"/>
      <dgm:spPr/>
    </dgm:pt>
    <dgm:pt modelId="{B5865206-E9DE-4A28-8F1D-090F12804FAF}" type="pres">
      <dgm:prSet presAssocID="{86D60CEB-7534-4657-9F98-AB3C409CF648}" presName="parentLeftMargin" presStyleLbl="node1" presStyleIdx="0" presStyleCnt="3"/>
      <dgm:spPr/>
    </dgm:pt>
    <dgm:pt modelId="{4B94CEDD-EC7D-4EFB-8164-F1B1B12901AB}" type="pres">
      <dgm:prSet presAssocID="{86D60CEB-7534-4657-9F98-AB3C409CF64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307EA9-B551-4AC2-930C-EDF0D3CD8482}" type="pres">
      <dgm:prSet presAssocID="{86D60CEB-7534-4657-9F98-AB3C409CF648}" presName="negativeSpace" presStyleCnt="0"/>
      <dgm:spPr/>
    </dgm:pt>
    <dgm:pt modelId="{91286919-C458-4115-A819-018446A9CA92}" type="pres">
      <dgm:prSet presAssocID="{86D60CEB-7534-4657-9F98-AB3C409CF648}" presName="childText" presStyleLbl="conFgAcc1" presStyleIdx="0" presStyleCnt="3">
        <dgm:presLayoutVars>
          <dgm:bulletEnabled val="1"/>
        </dgm:presLayoutVars>
      </dgm:prSet>
      <dgm:spPr/>
    </dgm:pt>
    <dgm:pt modelId="{4DB7E6B9-B642-4B63-B72C-A0CDD2CF7B62}" type="pres">
      <dgm:prSet presAssocID="{CE752014-7052-4083-9A36-462DC7904C3E}" presName="spaceBetweenRectangles" presStyleCnt="0"/>
      <dgm:spPr/>
    </dgm:pt>
    <dgm:pt modelId="{A74AF975-CAFD-467F-9369-45D59570A55B}" type="pres">
      <dgm:prSet presAssocID="{0F1B1636-C7EB-4664-B390-7AFC12973C72}" presName="parentLin" presStyleCnt="0"/>
      <dgm:spPr/>
    </dgm:pt>
    <dgm:pt modelId="{A6A8B8E1-7AEF-424A-B647-DC300AAC06A5}" type="pres">
      <dgm:prSet presAssocID="{0F1B1636-C7EB-4664-B390-7AFC12973C72}" presName="parentLeftMargin" presStyleLbl="node1" presStyleIdx="0" presStyleCnt="3"/>
      <dgm:spPr/>
    </dgm:pt>
    <dgm:pt modelId="{29EC2F8E-D02A-4B29-96E5-4AB424CD6FE0}" type="pres">
      <dgm:prSet presAssocID="{0F1B1636-C7EB-4664-B390-7AFC12973C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FFA1DCD-DF74-4D20-8154-E76D1C291F2D}" type="pres">
      <dgm:prSet presAssocID="{0F1B1636-C7EB-4664-B390-7AFC12973C72}" presName="negativeSpace" presStyleCnt="0"/>
      <dgm:spPr/>
    </dgm:pt>
    <dgm:pt modelId="{43EBCB5B-6ED8-4B4C-AF14-750E6D80D37E}" type="pres">
      <dgm:prSet presAssocID="{0F1B1636-C7EB-4664-B390-7AFC12973C72}" presName="childText" presStyleLbl="conFgAcc1" presStyleIdx="1" presStyleCnt="3">
        <dgm:presLayoutVars>
          <dgm:bulletEnabled val="1"/>
        </dgm:presLayoutVars>
      </dgm:prSet>
      <dgm:spPr/>
    </dgm:pt>
    <dgm:pt modelId="{E123D51A-4AB9-430A-BE21-18C3DF7248B4}" type="pres">
      <dgm:prSet presAssocID="{1CB491E6-A22C-446F-9511-1E6704DFEF3D}" presName="spaceBetweenRectangles" presStyleCnt="0"/>
      <dgm:spPr/>
    </dgm:pt>
    <dgm:pt modelId="{84F66F9B-C056-4781-92FC-A07382E3E3D4}" type="pres">
      <dgm:prSet presAssocID="{B442FC99-8E06-4EA6-A734-881176870B08}" presName="parentLin" presStyleCnt="0"/>
      <dgm:spPr/>
    </dgm:pt>
    <dgm:pt modelId="{913CB8FC-810D-41D9-952F-2AA1EBDDEF23}" type="pres">
      <dgm:prSet presAssocID="{B442FC99-8E06-4EA6-A734-881176870B08}" presName="parentLeftMargin" presStyleLbl="node1" presStyleIdx="1" presStyleCnt="3"/>
      <dgm:spPr/>
    </dgm:pt>
    <dgm:pt modelId="{B71BB493-B0BB-4598-B0C6-D048A459EBC0}" type="pres">
      <dgm:prSet presAssocID="{B442FC99-8E06-4EA6-A734-881176870B0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4F04203-BE48-4F69-8632-7171D24408C8}" type="pres">
      <dgm:prSet presAssocID="{B442FC99-8E06-4EA6-A734-881176870B08}" presName="negativeSpace" presStyleCnt="0"/>
      <dgm:spPr/>
    </dgm:pt>
    <dgm:pt modelId="{4B0A009C-870E-40C9-9F1C-E9807E972197}" type="pres">
      <dgm:prSet presAssocID="{B442FC99-8E06-4EA6-A734-881176870B0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C4C3303-5BFE-45A0-BC6F-D183882CAA91}" srcId="{51658609-C2ED-42D5-8987-90D775EA97AC}" destId="{86D60CEB-7534-4657-9F98-AB3C409CF648}" srcOrd="0" destOrd="0" parTransId="{DC8B059D-5E09-4D03-92DD-46520EA1B631}" sibTransId="{CE752014-7052-4083-9A36-462DC7904C3E}"/>
    <dgm:cxn modelId="{5DA86811-A0CA-4AD0-9E07-50EA94FF1D42}" type="presOf" srcId="{B442FC99-8E06-4EA6-A734-881176870B08}" destId="{B71BB493-B0BB-4598-B0C6-D048A459EBC0}" srcOrd="1" destOrd="0" presId="urn:microsoft.com/office/officeart/2005/8/layout/list1"/>
    <dgm:cxn modelId="{B7430F19-A8FB-4B3E-B92C-F1B3F8DA4672}" type="presOf" srcId="{0F1B1636-C7EB-4664-B390-7AFC12973C72}" destId="{29EC2F8E-D02A-4B29-96E5-4AB424CD6FE0}" srcOrd="1" destOrd="0" presId="urn:microsoft.com/office/officeart/2005/8/layout/list1"/>
    <dgm:cxn modelId="{D2C7F02A-2CDE-4A9B-AE11-61A6027960A7}" type="presOf" srcId="{51658609-C2ED-42D5-8987-90D775EA97AC}" destId="{13101E81-2E48-4C15-9BE2-BD2BEFDD0761}" srcOrd="0" destOrd="0" presId="urn:microsoft.com/office/officeart/2005/8/layout/list1"/>
    <dgm:cxn modelId="{039F1662-8B5B-4D8C-B242-0C891EA24E8A}" type="presOf" srcId="{86D60CEB-7534-4657-9F98-AB3C409CF648}" destId="{B5865206-E9DE-4A28-8F1D-090F12804FAF}" srcOrd="0" destOrd="0" presId="urn:microsoft.com/office/officeart/2005/8/layout/list1"/>
    <dgm:cxn modelId="{6EF84644-DE73-41E3-A788-FDA514DDE52B}" type="presOf" srcId="{0F1B1636-C7EB-4664-B390-7AFC12973C72}" destId="{A6A8B8E1-7AEF-424A-B647-DC300AAC06A5}" srcOrd="0" destOrd="0" presId="urn:microsoft.com/office/officeart/2005/8/layout/list1"/>
    <dgm:cxn modelId="{F71E257B-6E1A-4993-92E8-9EF45DDD5D42}" type="presOf" srcId="{86D60CEB-7534-4657-9F98-AB3C409CF648}" destId="{4B94CEDD-EC7D-4EFB-8164-F1B1B12901AB}" srcOrd="1" destOrd="0" presId="urn:microsoft.com/office/officeart/2005/8/layout/list1"/>
    <dgm:cxn modelId="{AD0D938B-144D-4A2F-8B24-391AF63685A4}" srcId="{51658609-C2ED-42D5-8987-90D775EA97AC}" destId="{B442FC99-8E06-4EA6-A734-881176870B08}" srcOrd="2" destOrd="0" parTransId="{7AFA40FA-69FE-4080-B069-BD7C64CA74FB}" sibTransId="{D61CF124-28A6-4D47-ADC3-FC9E32C69403}"/>
    <dgm:cxn modelId="{179B04B2-3444-4671-8036-FDD634004CEC}" srcId="{51658609-C2ED-42D5-8987-90D775EA97AC}" destId="{0F1B1636-C7EB-4664-B390-7AFC12973C72}" srcOrd="1" destOrd="0" parTransId="{5B6C2DAF-11E6-4F03-9924-00259A9AE203}" sibTransId="{1CB491E6-A22C-446F-9511-1E6704DFEF3D}"/>
    <dgm:cxn modelId="{4EAE69BF-3E87-40DD-9D90-9EF31FAC0BBC}" type="presOf" srcId="{B442FC99-8E06-4EA6-A734-881176870B08}" destId="{913CB8FC-810D-41D9-952F-2AA1EBDDEF23}" srcOrd="0" destOrd="0" presId="urn:microsoft.com/office/officeart/2005/8/layout/list1"/>
    <dgm:cxn modelId="{D706E96C-B5D4-4462-8310-6F6481E88BFA}" type="presParOf" srcId="{13101E81-2E48-4C15-9BE2-BD2BEFDD0761}" destId="{AB4DD887-CCEA-45C4-8A06-BB90224E6642}" srcOrd="0" destOrd="0" presId="urn:microsoft.com/office/officeart/2005/8/layout/list1"/>
    <dgm:cxn modelId="{31BCBAD1-74A7-41DC-BB6C-D3F1F8E7CD1E}" type="presParOf" srcId="{AB4DD887-CCEA-45C4-8A06-BB90224E6642}" destId="{B5865206-E9DE-4A28-8F1D-090F12804FAF}" srcOrd="0" destOrd="0" presId="urn:microsoft.com/office/officeart/2005/8/layout/list1"/>
    <dgm:cxn modelId="{7F95090F-9729-470E-BFC5-DBF66CEAAB7C}" type="presParOf" srcId="{AB4DD887-CCEA-45C4-8A06-BB90224E6642}" destId="{4B94CEDD-EC7D-4EFB-8164-F1B1B12901AB}" srcOrd="1" destOrd="0" presId="urn:microsoft.com/office/officeart/2005/8/layout/list1"/>
    <dgm:cxn modelId="{DCE9AF49-426B-44FF-B5EE-3D8C59A98B68}" type="presParOf" srcId="{13101E81-2E48-4C15-9BE2-BD2BEFDD0761}" destId="{D7307EA9-B551-4AC2-930C-EDF0D3CD8482}" srcOrd="1" destOrd="0" presId="urn:microsoft.com/office/officeart/2005/8/layout/list1"/>
    <dgm:cxn modelId="{CF83E7B2-649E-42D0-B172-FAB7CADC645D}" type="presParOf" srcId="{13101E81-2E48-4C15-9BE2-BD2BEFDD0761}" destId="{91286919-C458-4115-A819-018446A9CA92}" srcOrd="2" destOrd="0" presId="urn:microsoft.com/office/officeart/2005/8/layout/list1"/>
    <dgm:cxn modelId="{CF7123B7-AD2C-49DB-841F-D36DB559E75C}" type="presParOf" srcId="{13101E81-2E48-4C15-9BE2-BD2BEFDD0761}" destId="{4DB7E6B9-B642-4B63-B72C-A0CDD2CF7B62}" srcOrd="3" destOrd="0" presId="urn:microsoft.com/office/officeart/2005/8/layout/list1"/>
    <dgm:cxn modelId="{A3E9592F-9880-4595-9CE0-FC9667F016D0}" type="presParOf" srcId="{13101E81-2E48-4C15-9BE2-BD2BEFDD0761}" destId="{A74AF975-CAFD-467F-9369-45D59570A55B}" srcOrd="4" destOrd="0" presId="urn:microsoft.com/office/officeart/2005/8/layout/list1"/>
    <dgm:cxn modelId="{8A825EDD-9286-4FCA-907D-AEA04F00191E}" type="presParOf" srcId="{A74AF975-CAFD-467F-9369-45D59570A55B}" destId="{A6A8B8E1-7AEF-424A-B647-DC300AAC06A5}" srcOrd="0" destOrd="0" presId="urn:microsoft.com/office/officeart/2005/8/layout/list1"/>
    <dgm:cxn modelId="{480E728E-9D74-4941-8218-4E405A95CF2E}" type="presParOf" srcId="{A74AF975-CAFD-467F-9369-45D59570A55B}" destId="{29EC2F8E-D02A-4B29-96E5-4AB424CD6FE0}" srcOrd="1" destOrd="0" presId="urn:microsoft.com/office/officeart/2005/8/layout/list1"/>
    <dgm:cxn modelId="{B572A887-AC4A-47C8-9E74-02D8926B637B}" type="presParOf" srcId="{13101E81-2E48-4C15-9BE2-BD2BEFDD0761}" destId="{CFFA1DCD-DF74-4D20-8154-E76D1C291F2D}" srcOrd="5" destOrd="0" presId="urn:microsoft.com/office/officeart/2005/8/layout/list1"/>
    <dgm:cxn modelId="{2615C46D-9571-41C7-A604-C3E8701483DA}" type="presParOf" srcId="{13101E81-2E48-4C15-9BE2-BD2BEFDD0761}" destId="{43EBCB5B-6ED8-4B4C-AF14-750E6D80D37E}" srcOrd="6" destOrd="0" presId="urn:microsoft.com/office/officeart/2005/8/layout/list1"/>
    <dgm:cxn modelId="{CF5A4EA0-811A-4F5C-885C-2A3451373C4D}" type="presParOf" srcId="{13101E81-2E48-4C15-9BE2-BD2BEFDD0761}" destId="{E123D51A-4AB9-430A-BE21-18C3DF7248B4}" srcOrd="7" destOrd="0" presId="urn:microsoft.com/office/officeart/2005/8/layout/list1"/>
    <dgm:cxn modelId="{0E2A6021-B8F5-44D4-9BE4-0922E30C74FA}" type="presParOf" srcId="{13101E81-2E48-4C15-9BE2-BD2BEFDD0761}" destId="{84F66F9B-C056-4781-92FC-A07382E3E3D4}" srcOrd="8" destOrd="0" presId="urn:microsoft.com/office/officeart/2005/8/layout/list1"/>
    <dgm:cxn modelId="{D2C28F48-539A-485B-8CB4-EB1DC7BC4C95}" type="presParOf" srcId="{84F66F9B-C056-4781-92FC-A07382E3E3D4}" destId="{913CB8FC-810D-41D9-952F-2AA1EBDDEF23}" srcOrd="0" destOrd="0" presId="urn:microsoft.com/office/officeart/2005/8/layout/list1"/>
    <dgm:cxn modelId="{77DA184F-4F83-4929-A06A-A8BC8D4C63F8}" type="presParOf" srcId="{84F66F9B-C056-4781-92FC-A07382E3E3D4}" destId="{B71BB493-B0BB-4598-B0C6-D048A459EBC0}" srcOrd="1" destOrd="0" presId="urn:microsoft.com/office/officeart/2005/8/layout/list1"/>
    <dgm:cxn modelId="{3FE4D1AC-81AF-414D-8C4E-57B797D3C5F7}" type="presParOf" srcId="{13101E81-2E48-4C15-9BE2-BD2BEFDD0761}" destId="{D4F04203-BE48-4F69-8632-7171D24408C8}" srcOrd="9" destOrd="0" presId="urn:microsoft.com/office/officeart/2005/8/layout/list1"/>
    <dgm:cxn modelId="{ADE5531E-22B8-4C83-8C61-42D7CA07AD6A}" type="presParOf" srcId="{13101E81-2E48-4C15-9BE2-BD2BEFDD0761}" destId="{4B0A009C-870E-40C9-9F1C-E9807E97219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86919-C458-4115-A819-018446A9CA92}">
      <dsp:nvSpPr>
        <dsp:cNvPr id="0" name=""/>
        <dsp:cNvSpPr/>
      </dsp:nvSpPr>
      <dsp:spPr>
        <a:xfrm>
          <a:off x="0" y="690893"/>
          <a:ext cx="733556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4CEDD-EC7D-4EFB-8164-F1B1B12901AB}">
      <dsp:nvSpPr>
        <dsp:cNvPr id="0" name=""/>
        <dsp:cNvSpPr/>
      </dsp:nvSpPr>
      <dsp:spPr>
        <a:xfrm>
          <a:off x="366778" y="469493"/>
          <a:ext cx="5134897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87" tIns="0" rIns="19408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Leilão de carros usados [Aberta]</a:t>
          </a:r>
        </a:p>
      </dsp:txBody>
      <dsp:txXfrm>
        <a:off x="388394" y="491109"/>
        <a:ext cx="5091665" cy="399568"/>
      </dsp:txXfrm>
    </dsp:sp>
    <dsp:sp modelId="{43EBCB5B-6ED8-4B4C-AF14-750E6D80D37E}">
      <dsp:nvSpPr>
        <dsp:cNvPr id="0" name=""/>
        <dsp:cNvSpPr/>
      </dsp:nvSpPr>
      <dsp:spPr>
        <a:xfrm>
          <a:off x="0" y="1371293"/>
          <a:ext cx="733556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C2F8E-D02A-4B29-96E5-4AB424CD6FE0}">
      <dsp:nvSpPr>
        <dsp:cNvPr id="0" name=""/>
        <dsp:cNvSpPr/>
      </dsp:nvSpPr>
      <dsp:spPr>
        <a:xfrm>
          <a:off x="366778" y="1149893"/>
          <a:ext cx="5134897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87" tIns="0" rIns="19408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Leilão de ingresso [aberto em ] -16/04/2022 as 18:00 horas</a:t>
          </a:r>
        </a:p>
      </dsp:txBody>
      <dsp:txXfrm>
        <a:off x="388394" y="1171509"/>
        <a:ext cx="5091665" cy="399568"/>
      </dsp:txXfrm>
    </dsp:sp>
    <dsp:sp modelId="{4B0A009C-870E-40C9-9F1C-E9807E972197}">
      <dsp:nvSpPr>
        <dsp:cNvPr id="0" name=""/>
        <dsp:cNvSpPr/>
      </dsp:nvSpPr>
      <dsp:spPr>
        <a:xfrm>
          <a:off x="0" y="2051693"/>
          <a:ext cx="733556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BB493-B0BB-4598-B0C6-D048A459EBC0}">
      <dsp:nvSpPr>
        <dsp:cNvPr id="0" name=""/>
        <dsp:cNvSpPr/>
      </dsp:nvSpPr>
      <dsp:spPr>
        <a:xfrm>
          <a:off x="366778" y="1830293"/>
          <a:ext cx="5134897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87" tIns="0" rIns="19408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500" kern="1200"/>
        </a:p>
      </dsp:txBody>
      <dsp:txXfrm>
        <a:off x="388394" y="1851909"/>
        <a:ext cx="5091665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86919-C458-4115-A819-018446A9CA92}">
      <dsp:nvSpPr>
        <dsp:cNvPr id="0" name=""/>
        <dsp:cNvSpPr/>
      </dsp:nvSpPr>
      <dsp:spPr>
        <a:xfrm>
          <a:off x="0" y="336833"/>
          <a:ext cx="733556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4CEDD-EC7D-4EFB-8164-F1B1B12901AB}">
      <dsp:nvSpPr>
        <dsp:cNvPr id="0" name=""/>
        <dsp:cNvSpPr/>
      </dsp:nvSpPr>
      <dsp:spPr>
        <a:xfrm>
          <a:off x="366778" y="12113"/>
          <a:ext cx="5134897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87" tIns="0" rIns="19408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Nome da sala [ativa]</a:t>
          </a:r>
        </a:p>
      </dsp:txBody>
      <dsp:txXfrm>
        <a:off x="398481" y="43816"/>
        <a:ext cx="5071491" cy="586034"/>
      </dsp:txXfrm>
    </dsp:sp>
    <dsp:sp modelId="{43EBCB5B-6ED8-4B4C-AF14-750E6D80D37E}">
      <dsp:nvSpPr>
        <dsp:cNvPr id="0" name=""/>
        <dsp:cNvSpPr/>
      </dsp:nvSpPr>
      <dsp:spPr>
        <a:xfrm>
          <a:off x="0" y="1334753"/>
          <a:ext cx="733556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C2F8E-D02A-4B29-96E5-4AB424CD6FE0}">
      <dsp:nvSpPr>
        <dsp:cNvPr id="0" name=""/>
        <dsp:cNvSpPr/>
      </dsp:nvSpPr>
      <dsp:spPr>
        <a:xfrm>
          <a:off x="366778" y="1010033"/>
          <a:ext cx="5134897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87" tIns="0" rIns="19408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Nome da sala [inativa]</a:t>
          </a:r>
        </a:p>
      </dsp:txBody>
      <dsp:txXfrm>
        <a:off x="398481" y="1041736"/>
        <a:ext cx="5071491" cy="586034"/>
      </dsp:txXfrm>
    </dsp:sp>
    <dsp:sp modelId="{4B0A009C-870E-40C9-9F1C-E9807E972197}">
      <dsp:nvSpPr>
        <dsp:cNvPr id="0" name=""/>
        <dsp:cNvSpPr/>
      </dsp:nvSpPr>
      <dsp:spPr>
        <a:xfrm>
          <a:off x="0" y="2332673"/>
          <a:ext cx="733556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BB493-B0BB-4598-B0C6-D048A459EBC0}">
      <dsp:nvSpPr>
        <dsp:cNvPr id="0" name=""/>
        <dsp:cNvSpPr/>
      </dsp:nvSpPr>
      <dsp:spPr>
        <a:xfrm>
          <a:off x="366778" y="2007953"/>
          <a:ext cx="5134897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87" tIns="0" rIns="19408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200" kern="1200"/>
        </a:p>
      </dsp:txBody>
      <dsp:txXfrm>
        <a:off x="398481" y="2039656"/>
        <a:ext cx="5071491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B6B6E-2D0B-43A3-B03E-1EF1308B6F0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A63D5-957A-42A8-B3D0-CCCD4BCA8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75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usuário tem </a:t>
            </a:r>
            <a:r>
              <a:rPr lang="pt-BR" dirty="0" err="1"/>
              <a:t>disciplina_componentes</a:t>
            </a:r>
            <a:r>
              <a:rPr lang="pt-BR" dirty="0"/>
              <a:t> 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A63D5-957A-42A8-B3D0-CCCD4BCA82A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229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Ao entrar na sala a pessoa ficará no login de espera. Podendo conversar com quem estiver na sala.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A63D5-957A-42A8-B3D0-CCCD4BCA82A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533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entrar em leilão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A63D5-957A-42A8-B3D0-CCCD4BCA82A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070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 for o dono da sala do leilão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A63D5-957A-42A8-B3D0-CCCD4BCA82A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56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usuário tem varias salas; um produto contém uma única imagem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A63D5-957A-42A8-B3D0-CCCD4BCA82A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062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Login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A63D5-957A-42A8-B3D0-CCCD4BCA82A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283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cadastro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A63D5-957A-42A8-B3D0-CCCD4BCA82A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832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inicial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A63D5-957A-42A8-B3D0-CCCD4BCA82A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006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Lista de sala de leilões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A63D5-957A-42A8-B3D0-CCCD4BCA82A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60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Criar sala/ na edição / a única diferença é que é pra editar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A63D5-957A-42A8-B3D0-CCCD4BCA82A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840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Criar sala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A63D5-957A-42A8-B3D0-CCCD4BCA82A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894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Lista de edição de sala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A63D5-957A-42A8-B3D0-CCCD4BCA82A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07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29A87-2EA7-B40E-E5F7-0B65B94E8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1E3920-F8B3-225E-9158-58A5A612E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D106AA-D243-032C-CCD0-08FA1A45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DEBA-1C25-48C6-9E06-62E5496B811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5F483E-889F-79BF-B4CB-01ACF580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8CEC1D-A894-6844-4F91-65E75C5F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D0B4-1EF5-49BA-9830-D1713D117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78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F4833-FD8E-DA26-B28B-1E3AFC0F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09248D-E253-D53D-2DEC-D179A4FE1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AEFE8E-D085-D6A4-831C-4F7A7BBA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DEBA-1C25-48C6-9E06-62E5496B811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796D93-07BC-B71D-CEF7-2A99B0B5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C687B3-8F4F-4FB4-1F7C-E3D12FC7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D0B4-1EF5-49BA-9830-D1713D117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92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542D87-AE75-D7E8-930F-9B7118C03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A1AE86-40D5-7364-5B4D-5FDAF7ED0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E164F9-E4A6-C685-7499-7B260B55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DEBA-1C25-48C6-9E06-62E5496B811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186B97-44FA-BFCE-8DFF-FA36CBEE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097FBF-0111-A61C-4BAF-292CA16B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D0B4-1EF5-49BA-9830-D1713D117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06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84BB3-0E76-9444-FA00-9847BAF6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31CFC-FD75-F7E3-EA7F-3C36FA3F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6641FC-3A02-5043-5658-C39D3D1D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DEBA-1C25-48C6-9E06-62E5496B811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16CC0D-4160-7B59-F00A-78E56999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AE5C3E-071E-3B6C-358A-BEBBC0B3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D0B4-1EF5-49BA-9830-D1713D117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11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1993B-D854-CBC3-479D-409E2FBE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880F35-0C33-85B5-92BA-CB96EF2D9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8691C-6F74-4E5E-84B5-3B5C7600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DEBA-1C25-48C6-9E06-62E5496B811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9519E2-BFAB-5036-CBD9-414C4755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14619C-7B09-808F-4D92-F4C6126A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D0B4-1EF5-49BA-9830-D1713D117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80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6943C-1D38-A459-B591-22A24B91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9098F6-1E8A-A526-E0DB-2588D4519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15485A-2AF0-EC41-4D4F-7B3BE886D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D7ABC3-5ACC-CA89-A3C2-212AEFAB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DEBA-1C25-48C6-9E06-62E5496B811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70691F-94FD-7AFA-0F35-42B163AD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EA4DB8-91F0-371D-AC98-EE2208E6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D0B4-1EF5-49BA-9830-D1713D117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0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73CFC-F9B5-354E-964B-0CE54827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F86E79-E60B-9AFE-0856-A1E8D237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C40A4A-9993-DCE2-3871-5458FA873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43498A-1700-CAFB-C906-2138773B4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D00A729-6B2F-2ADB-F4C6-0DA0A7F2B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B07644D-532F-5BE4-9516-C6DED5F0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DEBA-1C25-48C6-9E06-62E5496B811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6E8B09-AD85-D540-692B-66005B52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8A8E29-E59A-5A16-A731-214EE417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D0B4-1EF5-49BA-9830-D1713D117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6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9897F-B462-CFD3-AF01-21082BB6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E00B362-13DF-BD5E-02F5-954231E4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DEBA-1C25-48C6-9E06-62E5496B811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ACB415-85D7-8E50-2BB7-7496092C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064C53-FDEC-44A6-A400-51EFF4D2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D0B4-1EF5-49BA-9830-D1713D117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66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2F98A1-580C-4464-FBFD-6A0C91E5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DEBA-1C25-48C6-9E06-62E5496B811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B5833E-AE0C-7FA0-D0A4-511092B7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7BD2B5-80E5-2214-A8A7-D34D20EB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D0B4-1EF5-49BA-9830-D1713D117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3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826A4-A000-FF64-914A-7071FBFA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2625FB-0C33-11E0-9BEE-0E39B268A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0DA8E5-B000-7C1B-2DB7-3B6F44C75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28BE62-7854-6BE6-81AB-5B41FE6F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DEBA-1C25-48C6-9E06-62E5496B811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3F722B-20E1-4B28-B701-03E71D36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1D3F24-15DE-B0DB-7ADB-E1BAA69B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D0B4-1EF5-49BA-9830-D1713D117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8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3D678-81D3-AE7D-D39C-E1D1D939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4C4E29-23BC-ECE5-9383-E42B4B321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2F62B3-A8F6-0C63-1918-66DE41651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93953A-3DAC-C6FC-61B1-01CAA9FF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DEBA-1C25-48C6-9E06-62E5496B811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C01CA0-3CAE-F35E-90A1-F35C7D55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728F6F-1AF2-7C71-B919-C17CBAD9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D0B4-1EF5-49BA-9830-D1713D117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74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5ED179-901D-C230-5ADB-8E2F13A7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AA32E9-7029-49DE-5B41-44A7FC4A6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32493C-5327-4A30-B34B-1917F5BDF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4DEBA-1C25-48C6-9E06-62E5496B811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CF85B8-78F2-5358-9C05-8FF184C04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47020F-B5C6-B1D8-0A46-48B7EB3F9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4D0B4-1EF5-49BA-9830-D1713D117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09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075025B-C162-BC18-8F7C-B03AD74247DA}"/>
              </a:ext>
            </a:extLst>
          </p:cNvPr>
          <p:cNvSpPr/>
          <p:nvPr/>
        </p:nvSpPr>
        <p:spPr>
          <a:xfrm>
            <a:off x="7674162" y="1784468"/>
            <a:ext cx="1545345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user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699141A-5101-6AAA-FAE8-46637F9B5C77}"/>
              </a:ext>
            </a:extLst>
          </p:cNvPr>
          <p:cNvSpPr/>
          <p:nvPr/>
        </p:nvSpPr>
        <p:spPr>
          <a:xfrm>
            <a:off x="2252161" y="1784468"/>
            <a:ext cx="1946398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experimento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8503F19-2DE4-0B27-DB93-E349278B11A0}"/>
              </a:ext>
            </a:extLst>
          </p:cNvPr>
          <p:cNvSpPr/>
          <p:nvPr/>
        </p:nvSpPr>
        <p:spPr>
          <a:xfrm>
            <a:off x="5110353" y="486292"/>
            <a:ext cx="1545345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Disciplina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6208C04-8F7B-3168-335B-F45BB1A47F6A}"/>
              </a:ext>
            </a:extLst>
          </p:cNvPr>
          <p:cNvSpPr/>
          <p:nvPr/>
        </p:nvSpPr>
        <p:spPr>
          <a:xfrm>
            <a:off x="4544293" y="1784468"/>
            <a:ext cx="2677467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Disciplina_componente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295065-291E-A113-0D14-DE79AA4F4D56}"/>
              </a:ext>
            </a:extLst>
          </p:cNvPr>
          <p:cNvSpPr/>
          <p:nvPr/>
        </p:nvSpPr>
        <p:spPr>
          <a:xfrm>
            <a:off x="6901490" y="3082644"/>
            <a:ext cx="1545345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componente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153F45E-04C0-15B2-5175-CA79586E9919}"/>
              </a:ext>
            </a:extLst>
          </p:cNvPr>
          <p:cNvSpPr/>
          <p:nvPr/>
        </p:nvSpPr>
        <p:spPr>
          <a:xfrm>
            <a:off x="6700964" y="4340148"/>
            <a:ext cx="1946398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Tipo-componente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9B6BF9E-947E-BFB9-9A9F-2E3BF1AAA86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674163" y="3775582"/>
            <a:ext cx="0" cy="564566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6D882C7-C5C2-8938-EAB4-7AB660768DF8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5883026" y="1179230"/>
            <a:ext cx="1" cy="605238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C80A197-8E76-BC34-3579-39E166B69B9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4198559" y="2130937"/>
            <a:ext cx="345734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37AADBC-AC36-DF51-8912-BBD10A65A574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7221760" y="2130937"/>
            <a:ext cx="452402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F18750ED-08E4-9127-4A05-82968927E35D}"/>
              </a:ext>
            </a:extLst>
          </p:cNvPr>
          <p:cNvSpPr/>
          <p:nvPr/>
        </p:nvSpPr>
        <p:spPr>
          <a:xfrm>
            <a:off x="2452687" y="4337825"/>
            <a:ext cx="1545345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reserva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7B45344-02C0-2580-C033-D692D0F1683E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3998032" y="4684294"/>
            <a:ext cx="2702932" cy="2323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38E7CB2A-511A-48BE-0C26-FACFF5E05176}"/>
              </a:ext>
            </a:extLst>
          </p:cNvPr>
          <p:cNvSpPr/>
          <p:nvPr/>
        </p:nvSpPr>
        <p:spPr>
          <a:xfrm>
            <a:off x="6700964" y="5458900"/>
            <a:ext cx="1946398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Unidade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186EC4B5-BFA7-8924-5E40-85A32C56FAEB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7674163" y="5033086"/>
            <a:ext cx="0" cy="425814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7435E8E-3981-3719-B6AF-31138DB821F6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V="1">
            <a:off x="3225360" y="2477406"/>
            <a:ext cx="0" cy="1860419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170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A15689A-A4DC-0262-9DED-A2AD0C4575BC}"/>
              </a:ext>
            </a:extLst>
          </p:cNvPr>
          <p:cNvSpPr/>
          <p:nvPr/>
        </p:nvSpPr>
        <p:spPr>
          <a:xfrm>
            <a:off x="2346161" y="1075010"/>
            <a:ext cx="9266318" cy="5241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dsasd</a:t>
            </a:r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95BBB3-A7A2-EDB6-AE62-40F22F2945D3}"/>
              </a:ext>
            </a:extLst>
          </p:cNvPr>
          <p:cNvCxnSpPr/>
          <p:nvPr/>
        </p:nvCxnSpPr>
        <p:spPr>
          <a:xfrm>
            <a:off x="0" y="73392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40F12A3-F7B6-6E09-2822-945D7C1AC387}"/>
              </a:ext>
            </a:extLst>
          </p:cNvPr>
          <p:cNvCxnSpPr/>
          <p:nvPr/>
        </p:nvCxnSpPr>
        <p:spPr>
          <a:xfrm>
            <a:off x="1985211" y="733926"/>
            <a:ext cx="0" cy="612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04306E4-0435-91FE-AE32-49AB07E227C5}"/>
              </a:ext>
            </a:extLst>
          </p:cNvPr>
          <p:cNvSpPr txBox="1"/>
          <p:nvPr/>
        </p:nvSpPr>
        <p:spPr>
          <a:xfrm>
            <a:off x="96255" y="1311442"/>
            <a:ext cx="178067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Criar/editar sala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749B7AB-C806-265F-FCF2-89D4CC160E2D}"/>
              </a:ext>
            </a:extLst>
          </p:cNvPr>
          <p:cNvSpPr txBox="1"/>
          <p:nvPr/>
        </p:nvSpPr>
        <p:spPr>
          <a:xfrm>
            <a:off x="96255" y="1785047"/>
            <a:ext cx="178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Gerenciar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E9CE535-7D0B-76DD-8809-6031EC03D9E5}"/>
              </a:ext>
            </a:extLst>
          </p:cNvPr>
          <p:cNvSpPr txBox="1"/>
          <p:nvPr/>
        </p:nvSpPr>
        <p:spPr>
          <a:xfrm>
            <a:off x="11538279" y="22440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sair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F500DAE-A33F-FA88-8614-302E40BFA470}"/>
              </a:ext>
            </a:extLst>
          </p:cNvPr>
          <p:cNvSpPr/>
          <p:nvPr/>
        </p:nvSpPr>
        <p:spPr>
          <a:xfrm>
            <a:off x="2576265" y="1311442"/>
            <a:ext cx="2141621" cy="14636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15571D-D66D-60F0-320D-046A34435F8D}"/>
              </a:ext>
            </a:extLst>
          </p:cNvPr>
          <p:cNvSpPr/>
          <p:nvPr/>
        </p:nvSpPr>
        <p:spPr>
          <a:xfrm>
            <a:off x="2576264" y="3116185"/>
            <a:ext cx="2141621" cy="14636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produto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10B60C0-B743-7F56-7C84-FE74AD27AE84}"/>
              </a:ext>
            </a:extLst>
          </p:cNvPr>
          <p:cNvSpPr/>
          <p:nvPr/>
        </p:nvSpPr>
        <p:spPr>
          <a:xfrm>
            <a:off x="5078835" y="1227222"/>
            <a:ext cx="6182724" cy="38260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2282B8D-7598-FD6D-8554-B9AEE5E8AAF6}"/>
              </a:ext>
            </a:extLst>
          </p:cNvPr>
          <p:cNvSpPr txBox="1"/>
          <p:nvPr/>
        </p:nvSpPr>
        <p:spPr>
          <a:xfrm>
            <a:off x="5233737" y="1496108"/>
            <a:ext cx="58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FBCFEF3-7FED-E54D-F7A3-D49D2FA211A2}"/>
              </a:ext>
            </a:extLst>
          </p:cNvPr>
          <p:cNvSpPr txBox="1"/>
          <p:nvPr/>
        </p:nvSpPr>
        <p:spPr>
          <a:xfrm>
            <a:off x="5258555" y="1858606"/>
            <a:ext cx="58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descrição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B879C7B-7872-E59D-BB49-B5D5BDE274DA}"/>
              </a:ext>
            </a:extLst>
          </p:cNvPr>
          <p:cNvSpPr txBox="1"/>
          <p:nvPr/>
        </p:nvSpPr>
        <p:spPr>
          <a:xfrm>
            <a:off x="5258555" y="2257925"/>
            <a:ext cx="58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Upload imagem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CAF8E44-E990-CE67-AD07-7EA1D05AB633}"/>
              </a:ext>
            </a:extLst>
          </p:cNvPr>
          <p:cNvSpPr txBox="1"/>
          <p:nvPr/>
        </p:nvSpPr>
        <p:spPr>
          <a:xfrm>
            <a:off x="5258555" y="2746853"/>
            <a:ext cx="58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Preço mínimo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9BBB63-CE79-7C10-1F6E-86A113D60E99}"/>
              </a:ext>
            </a:extLst>
          </p:cNvPr>
          <p:cNvSpPr txBox="1"/>
          <p:nvPr/>
        </p:nvSpPr>
        <p:spPr>
          <a:xfrm>
            <a:off x="9806492" y="3611297"/>
            <a:ext cx="125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Adicionar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203D41B-AFA2-BC60-1FE1-79AA7CB3DF8D}"/>
              </a:ext>
            </a:extLst>
          </p:cNvPr>
          <p:cNvSpPr/>
          <p:nvPr/>
        </p:nvSpPr>
        <p:spPr>
          <a:xfrm>
            <a:off x="2586294" y="4716381"/>
            <a:ext cx="2141621" cy="14636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Lista de produtos adicionados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7479FA0-E4FB-76FB-07DB-58ED537C7A64}"/>
              </a:ext>
            </a:extLst>
          </p:cNvPr>
          <p:cNvSpPr/>
          <p:nvPr/>
        </p:nvSpPr>
        <p:spPr>
          <a:xfrm>
            <a:off x="6224336" y="5385955"/>
            <a:ext cx="3982453" cy="577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Finalizar</a:t>
            </a:r>
          </a:p>
        </p:txBody>
      </p:sp>
    </p:spTree>
    <p:extLst>
      <p:ext uri="{BB962C8B-B14F-4D97-AF65-F5344CB8AC3E}">
        <p14:creationId xmlns:p14="http://schemas.microsoft.com/office/powerpoint/2010/main" val="306264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95BBB3-A7A2-EDB6-AE62-40F22F2945D3}"/>
              </a:ext>
            </a:extLst>
          </p:cNvPr>
          <p:cNvCxnSpPr/>
          <p:nvPr/>
        </p:nvCxnSpPr>
        <p:spPr>
          <a:xfrm>
            <a:off x="0" y="73392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40F12A3-F7B6-6E09-2822-945D7C1AC387}"/>
              </a:ext>
            </a:extLst>
          </p:cNvPr>
          <p:cNvCxnSpPr/>
          <p:nvPr/>
        </p:nvCxnSpPr>
        <p:spPr>
          <a:xfrm>
            <a:off x="1985211" y="733926"/>
            <a:ext cx="0" cy="612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BCF8DE-258E-A292-9327-C771C07A1BD8}"/>
              </a:ext>
            </a:extLst>
          </p:cNvPr>
          <p:cNvSpPr txBox="1"/>
          <p:nvPr/>
        </p:nvSpPr>
        <p:spPr>
          <a:xfrm>
            <a:off x="2791327" y="1058779"/>
            <a:ext cx="849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Lista de sala de leilões criadas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04306E4-0435-91FE-AE32-49AB07E227C5}"/>
              </a:ext>
            </a:extLst>
          </p:cNvPr>
          <p:cNvSpPr txBox="1"/>
          <p:nvPr/>
        </p:nvSpPr>
        <p:spPr>
          <a:xfrm>
            <a:off x="104281" y="1620071"/>
            <a:ext cx="178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Criar sala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749B7AB-C806-265F-FCF2-89D4CC160E2D}"/>
              </a:ext>
            </a:extLst>
          </p:cNvPr>
          <p:cNvSpPr txBox="1"/>
          <p:nvPr/>
        </p:nvSpPr>
        <p:spPr>
          <a:xfrm>
            <a:off x="104281" y="2502385"/>
            <a:ext cx="178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Gerenciar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E9CE535-7D0B-76DD-8809-6031EC03D9E5}"/>
              </a:ext>
            </a:extLst>
          </p:cNvPr>
          <p:cNvSpPr txBox="1"/>
          <p:nvPr/>
        </p:nvSpPr>
        <p:spPr>
          <a:xfrm>
            <a:off x="11538279" y="22440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sair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8C70669-5663-319D-4BD8-AB0B8B6307B6}"/>
              </a:ext>
            </a:extLst>
          </p:cNvPr>
          <p:cNvSpPr txBox="1"/>
          <p:nvPr/>
        </p:nvSpPr>
        <p:spPr>
          <a:xfrm>
            <a:off x="136361" y="2061228"/>
            <a:ext cx="178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Editar sala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745B71B-43A1-EF5C-AEFA-8BCC162444E6}"/>
              </a:ext>
            </a:extLst>
          </p:cNvPr>
          <p:cNvSpPr txBox="1"/>
          <p:nvPr/>
        </p:nvSpPr>
        <p:spPr>
          <a:xfrm>
            <a:off x="136361" y="1110735"/>
            <a:ext cx="178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Entrar em leilão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72E8B192-B1E8-0197-5B26-D69A6A1905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4981718"/>
              </p:ext>
            </p:extLst>
          </p:nvPr>
        </p:nvGraphicFramePr>
        <p:xfrm>
          <a:off x="3730220" y="1989403"/>
          <a:ext cx="7335568" cy="2899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746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95BBB3-A7A2-EDB6-AE62-40F22F2945D3}"/>
              </a:ext>
            </a:extLst>
          </p:cNvPr>
          <p:cNvCxnSpPr/>
          <p:nvPr/>
        </p:nvCxnSpPr>
        <p:spPr>
          <a:xfrm>
            <a:off x="0" y="73392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40F12A3-F7B6-6E09-2822-945D7C1AC387}"/>
              </a:ext>
            </a:extLst>
          </p:cNvPr>
          <p:cNvCxnSpPr/>
          <p:nvPr/>
        </p:nvCxnSpPr>
        <p:spPr>
          <a:xfrm>
            <a:off x="1985211" y="733926"/>
            <a:ext cx="0" cy="612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04306E4-0435-91FE-AE32-49AB07E227C5}"/>
              </a:ext>
            </a:extLst>
          </p:cNvPr>
          <p:cNvSpPr txBox="1"/>
          <p:nvPr/>
        </p:nvSpPr>
        <p:spPr>
          <a:xfrm>
            <a:off x="104281" y="1620071"/>
            <a:ext cx="178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Criar sala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749B7AB-C806-265F-FCF2-89D4CC160E2D}"/>
              </a:ext>
            </a:extLst>
          </p:cNvPr>
          <p:cNvSpPr txBox="1"/>
          <p:nvPr/>
        </p:nvSpPr>
        <p:spPr>
          <a:xfrm>
            <a:off x="104281" y="2502385"/>
            <a:ext cx="178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Gerenciar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E9CE535-7D0B-76DD-8809-6031EC03D9E5}"/>
              </a:ext>
            </a:extLst>
          </p:cNvPr>
          <p:cNvSpPr txBox="1"/>
          <p:nvPr/>
        </p:nvSpPr>
        <p:spPr>
          <a:xfrm>
            <a:off x="11538279" y="22440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sair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8C70669-5663-319D-4BD8-AB0B8B6307B6}"/>
              </a:ext>
            </a:extLst>
          </p:cNvPr>
          <p:cNvSpPr txBox="1"/>
          <p:nvPr/>
        </p:nvSpPr>
        <p:spPr>
          <a:xfrm>
            <a:off x="136361" y="2061228"/>
            <a:ext cx="178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Editar sala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745B71B-43A1-EF5C-AEFA-8BCC162444E6}"/>
              </a:ext>
            </a:extLst>
          </p:cNvPr>
          <p:cNvSpPr txBox="1"/>
          <p:nvPr/>
        </p:nvSpPr>
        <p:spPr>
          <a:xfrm>
            <a:off x="136361" y="1110735"/>
            <a:ext cx="178067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Entrar em leilão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75A59A5-8C9E-164E-F96F-55359B61C1D7}"/>
              </a:ext>
            </a:extLst>
          </p:cNvPr>
          <p:cNvSpPr/>
          <p:nvPr/>
        </p:nvSpPr>
        <p:spPr>
          <a:xfrm>
            <a:off x="2589237" y="1381757"/>
            <a:ext cx="6208293" cy="3810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918096F-3ECD-1150-5177-56496D724401}"/>
              </a:ext>
            </a:extLst>
          </p:cNvPr>
          <p:cNvSpPr txBox="1"/>
          <p:nvPr/>
        </p:nvSpPr>
        <p:spPr>
          <a:xfrm>
            <a:off x="2562352" y="5584464"/>
            <a:ext cx="451449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Digite algo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03DD90F-E2E9-FAC4-3820-5E611A081011}"/>
              </a:ext>
            </a:extLst>
          </p:cNvPr>
          <p:cNvSpPr/>
          <p:nvPr/>
        </p:nvSpPr>
        <p:spPr>
          <a:xfrm>
            <a:off x="9004516" y="1480067"/>
            <a:ext cx="2533763" cy="40811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conversas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D5A2F1A-F812-EB46-3942-5B5D6DD59F8C}"/>
              </a:ext>
            </a:extLst>
          </p:cNvPr>
          <p:cNvSpPr txBox="1"/>
          <p:nvPr/>
        </p:nvSpPr>
        <p:spPr>
          <a:xfrm>
            <a:off x="2589237" y="936424"/>
            <a:ext cx="326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Sala 105: Leilão de carros usados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1D18A8D-5D3F-6AF6-B590-C1D45585049E}"/>
              </a:ext>
            </a:extLst>
          </p:cNvPr>
          <p:cNvSpPr txBox="1"/>
          <p:nvPr/>
        </p:nvSpPr>
        <p:spPr>
          <a:xfrm>
            <a:off x="6096000" y="936424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Começará as 10:00 </a:t>
            </a:r>
            <a:r>
              <a:rPr lang="pt-BR" b="1" dirty="0" err="1"/>
              <a:t>hs</a:t>
            </a:r>
            <a:endParaRPr lang="pt-BR" b="1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00E53BB-885B-B9B7-B2C4-C8F5B0A389ED}"/>
              </a:ext>
            </a:extLst>
          </p:cNvPr>
          <p:cNvSpPr txBox="1"/>
          <p:nvPr/>
        </p:nvSpPr>
        <p:spPr>
          <a:xfrm>
            <a:off x="9236811" y="992333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50 pessoas na sala</a:t>
            </a:r>
          </a:p>
        </p:txBody>
      </p:sp>
    </p:spTree>
    <p:extLst>
      <p:ext uri="{BB962C8B-B14F-4D97-AF65-F5344CB8AC3E}">
        <p14:creationId xmlns:p14="http://schemas.microsoft.com/office/powerpoint/2010/main" val="2561245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95BBB3-A7A2-EDB6-AE62-40F22F2945D3}"/>
              </a:ext>
            </a:extLst>
          </p:cNvPr>
          <p:cNvCxnSpPr/>
          <p:nvPr/>
        </p:nvCxnSpPr>
        <p:spPr>
          <a:xfrm>
            <a:off x="0" y="73392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40F12A3-F7B6-6E09-2822-945D7C1AC387}"/>
              </a:ext>
            </a:extLst>
          </p:cNvPr>
          <p:cNvCxnSpPr/>
          <p:nvPr/>
        </p:nvCxnSpPr>
        <p:spPr>
          <a:xfrm>
            <a:off x="1985211" y="733926"/>
            <a:ext cx="0" cy="612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04306E4-0435-91FE-AE32-49AB07E227C5}"/>
              </a:ext>
            </a:extLst>
          </p:cNvPr>
          <p:cNvSpPr txBox="1"/>
          <p:nvPr/>
        </p:nvSpPr>
        <p:spPr>
          <a:xfrm>
            <a:off x="104281" y="1620071"/>
            <a:ext cx="178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Criar sala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749B7AB-C806-265F-FCF2-89D4CC160E2D}"/>
              </a:ext>
            </a:extLst>
          </p:cNvPr>
          <p:cNvSpPr txBox="1"/>
          <p:nvPr/>
        </p:nvSpPr>
        <p:spPr>
          <a:xfrm>
            <a:off x="104281" y="2502385"/>
            <a:ext cx="178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perfil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E9CE535-7D0B-76DD-8809-6031EC03D9E5}"/>
              </a:ext>
            </a:extLst>
          </p:cNvPr>
          <p:cNvSpPr txBox="1"/>
          <p:nvPr/>
        </p:nvSpPr>
        <p:spPr>
          <a:xfrm>
            <a:off x="11538279" y="22440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sair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8C70669-5663-319D-4BD8-AB0B8B6307B6}"/>
              </a:ext>
            </a:extLst>
          </p:cNvPr>
          <p:cNvSpPr txBox="1"/>
          <p:nvPr/>
        </p:nvSpPr>
        <p:spPr>
          <a:xfrm>
            <a:off x="136361" y="2061228"/>
            <a:ext cx="178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Editar sala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745B71B-43A1-EF5C-AEFA-8BCC162444E6}"/>
              </a:ext>
            </a:extLst>
          </p:cNvPr>
          <p:cNvSpPr txBox="1"/>
          <p:nvPr/>
        </p:nvSpPr>
        <p:spPr>
          <a:xfrm>
            <a:off x="136361" y="1110735"/>
            <a:ext cx="178067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Entrar em leilão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75A59A5-8C9E-164E-F96F-55359B61C1D7}"/>
              </a:ext>
            </a:extLst>
          </p:cNvPr>
          <p:cNvSpPr/>
          <p:nvPr/>
        </p:nvSpPr>
        <p:spPr>
          <a:xfrm>
            <a:off x="2589237" y="1381757"/>
            <a:ext cx="6208293" cy="3810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918096F-3ECD-1150-5177-56496D724401}"/>
              </a:ext>
            </a:extLst>
          </p:cNvPr>
          <p:cNvSpPr txBox="1"/>
          <p:nvPr/>
        </p:nvSpPr>
        <p:spPr>
          <a:xfrm>
            <a:off x="2562352" y="5584464"/>
            <a:ext cx="451449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Digite algo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03DD90F-E2E9-FAC4-3820-5E611A081011}"/>
              </a:ext>
            </a:extLst>
          </p:cNvPr>
          <p:cNvSpPr/>
          <p:nvPr/>
        </p:nvSpPr>
        <p:spPr>
          <a:xfrm>
            <a:off x="9130954" y="1388403"/>
            <a:ext cx="2533763" cy="40811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conversas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D5A2F1A-F812-EB46-3942-5B5D6DD59F8C}"/>
              </a:ext>
            </a:extLst>
          </p:cNvPr>
          <p:cNvSpPr txBox="1"/>
          <p:nvPr/>
        </p:nvSpPr>
        <p:spPr>
          <a:xfrm>
            <a:off x="2589237" y="936424"/>
            <a:ext cx="326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Sala 105: Leilão de carros usados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32E3FEA-BEF9-45D5-72C4-61AEBA20EF30}"/>
              </a:ext>
            </a:extLst>
          </p:cNvPr>
          <p:cNvSpPr/>
          <p:nvPr/>
        </p:nvSpPr>
        <p:spPr>
          <a:xfrm>
            <a:off x="7323768" y="5585687"/>
            <a:ext cx="1487833" cy="4482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arrematar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B3916E7-6338-3DCF-6FB4-1BE5BE97CE8E}"/>
              </a:ext>
            </a:extLst>
          </p:cNvPr>
          <p:cNvSpPr/>
          <p:nvPr/>
        </p:nvSpPr>
        <p:spPr>
          <a:xfrm>
            <a:off x="2796218" y="1666072"/>
            <a:ext cx="2891660" cy="19140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Foto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626BCB9-B383-BE84-EAC1-6A3367BA5C36}"/>
              </a:ext>
            </a:extLst>
          </p:cNvPr>
          <p:cNvSpPr txBox="1"/>
          <p:nvPr/>
        </p:nvSpPr>
        <p:spPr>
          <a:xfrm>
            <a:off x="5823293" y="1753531"/>
            <a:ext cx="2891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Preço mínimo: R$: 500,00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1D18A8D-5D3F-6AF6-B590-C1D45585049E}"/>
              </a:ext>
            </a:extLst>
          </p:cNvPr>
          <p:cNvSpPr txBox="1"/>
          <p:nvPr/>
        </p:nvSpPr>
        <p:spPr>
          <a:xfrm>
            <a:off x="6096000" y="936424"/>
            <a:ext cx="196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Termina em: 01:00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EA52ACF-F644-D0FF-D0EF-6CBED96D496B}"/>
              </a:ext>
            </a:extLst>
          </p:cNvPr>
          <p:cNvSpPr txBox="1"/>
          <p:nvPr/>
        </p:nvSpPr>
        <p:spPr>
          <a:xfrm>
            <a:off x="2831775" y="3667567"/>
            <a:ext cx="424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36242F4-67BA-A406-C4F0-E0DE02DE3B7E}"/>
              </a:ext>
            </a:extLst>
          </p:cNvPr>
          <p:cNvSpPr txBox="1"/>
          <p:nvPr/>
        </p:nvSpPr>
        <p:spPr>
          <a:xfrm>
            <a:off x="2831775" y="4112900"/>
            <a:ext cx="424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descrição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4F0D03C-7386-FDDB-5ADB-0A59E8996E11}"/>
              </a:ext>
            </a:extLst>
          </p:cNvPr>
          <p:cNvSpPr/>
          <p:nvPr/>
        </p:nvSpPr>
        <p:spPr>
          <a:xfrm>
            <a:off x="2422740" y="6156293"/>
            <a:ext cx="1487833" cy="4482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Cobrir oferta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7BD59CD-957B-558F-DCFF-13D8455210BB}"/>
              </a:ext>
            </a:extLst>
          </p:cNvPr>
          <p:cNvSpPr txBox="1"/>
          <p:nvPr/>
        </p:nvSpPr>
        <p:spPr>
          <a:xfrm>
            <a:off x="3910573" y="6243003"/>
            <a:ext cx="451449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R$: 0.00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96502F5-052F-B1FC-1BF1-2B6874FFB003}"/>
              </a:ext>
            </a:extLst>
          </p:cNvPr>
          <p:cNvSpPr/>
          <p:nvPr/>
        </p:nvSpPr>
        <p:spPr>
          <a:xfrm>
            <a:off x="8714952" y="6243003"/>
            <a:ext cx="832004" cy="3615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Jogar!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A3126E0-72D1-520C-BFC8-3CB67C928C59}"/>
              </a:ext>
            </a:extLst>
          </p:cNvPr>
          <p:cNvSpPr txBox="1"/>
          <p:nvPr/>
        </p:nvSpPr>
        <p:spPr>
          <a:xfrm>
            <a:off x="9236811" y="992333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50 pessoas na sala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3F5B923-5C90-4589-F09C-C52E4BF787E0}"/>
              </a:ext>
            </a:extLst>
          </p:cNvPr>
          <p:cNvSpPr txBox="1"/>
          <p:nvPr/>
        </p:nvSpPr>
        <p:spPr>
          <a:xfrm>
            <a:off x="4819598" y="3732951"/>
            <a:ext cx="2891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Valor de 800 pago por Daniel – lance: 8 . Quem da mais?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4A8291-D129-8E3B-892C-8814BD55FAA7}"/>
              </a:ext>
            </a:extLst>
          </p:cNvPr>
          <p:cNvSpPr txBox="1"/>
          <p:nvPr/>
        </p:nvSpPr>
        <p:spPr>
          <a:xfrm>
            <a:off x="5823293" y="4684729"/>
            <a:ext cx="196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Termina em: 00:30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D1F52A2-1509-BD59-66C9-D948BC647500}"/>
              </a:ext>
            </a:extLst>
          </p:cNvPr>
          <p:cNvSpPr/>
          <p:nvPr/>
        </p:nvSpPr>
        <p:spPr>
          <a:xfrm>
            <a:off x="9010951" y="5632188"/>
            <a:ext cx="618698" cy="4482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sair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1E9EA98-4766-6D4A-8E1F-62220368DADC}"/>
              </a:ext>
            </a:extLst>
          </p:cNvPr>
          <p:cNvSpPr txBox="1"/>
          <p:nvPr/>
        </p:nvSpPr>
        <p:spPr>
          <a:xfrm>
            <a:off x="9769260" y="5710262"/>
            <a:ext cx="2154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Lista de pessoas podendo retirar a pessoa da sala;*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1EAC012-5785-9E56-9BF8-FE0B85F4052E}"/>
              </a:ext>
            </a:extLst>
          </p:cNvPr>
          <p:cNvSpPr txBox="1"/>
          <p:nvPr/>
        </p:nvSpPr>
        <p:spPr>
          <a:xfrm>
            <a:off x="138404" y="2973383"/>
            <a:ext cx="178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Produtos comprados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BD8186E-606F-8A77-1AFC-20FB17BFA589}"/>
              </a:ext>
            </a:extLst>
          </p:cNvPr>
          <p:cNvSpPr txBox="1"/>
          <p:nvPr/>
        </p:nvSpPr>
        <p:spPr>
          <a:xfrm>
            <a:off x="6307810" y="5191928"/>
            <a:ext cx="114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 1 de 4 &gt;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39FEB9E-6216-95DC-B568-D47C616C2F46}"/>
              </a:ext>
            </a:extLst>
          </p:cNvPr>
          <p:cNvSpPr txBox="1"/>
          <p:nvPr/>
        </p:nvSpPr>
        <p:spPr>
          <a:xfrm>
            <a:off x="136361" y="3701063"/>
            <a:ext cx="178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Gerenciar</a:t>
            </a:r>
          </a:p>
        </p:txBody>
      </p:sp>
    </p:spTree>
    <p:extLst>
      <p:ext uri="{BB962C8B-B14F-4D97-AF65-F5344CB8AC3E}">
        <p14:creationId xmlns:p14="http://schemas.microsoft.com/office/powerpoint/2010/main" val="1663971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95BBB3-A7A2-EDB6-AE62-40F22F2945D3}"/>
              </a:ext>
            </a:extLst>
          </p:cNvPr>
          <p:cNvCxnSpPr/>
          <p:nvPr/>
        </p:nvCxnSpPr>
        <p:spPr>
          <a:xfrm>
            <a:off x="0" y="73392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40F12A3-F7B6-6E09-2822-945D7C1AC387}"/>
              </a:ext>
            </a:extLst>
          </p:cNvPr>
          <p:cNvCxnSpPr/>
          <p:nvPr/>
        </p:nvCxnSpPr>
        <p:spPr>
          <a:xfrm>
            <a:off x="1985211" y="733926"/>
            <a:ext cx="0" cy="612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04306E4-0435-91FE-AE32-49AB07E227C5}"/>
              </a:ext>
            </a:extLst>
          </p:cNvPr>
          <p:cNvSpPr txBox="1"/>
          <p:nvPr/>
        </p:nvSpPr>
        <p:spPr>
          <a:xfrm>
            <a:off x="104281" y="1620071"/>
            <a:ext cx="178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Criar sala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749B7AB-C806-265F-FCF2-89D4CC160E2D}"/>
              </a:ext>
            </a:extLst>
          </p:cNvPr>
          <p:cNvSpPr txBox="1"/>
          <p:nvPr/>
        </p:nvSpPr>
        <p:spPr>
          <a:xfrm>
            <a:off x="104281" y="2502385"/>
            <a:ext cx="178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Gerenciar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E9CE535-7D0B-76DD-8809-6031EC03D9E5}"/>
              </a:ext>
            </a:extLst>
          </p:cNvPr>
          <p:cNvSpPr txBox="1"/>
          <p:nvPr/>
        </p:nvSpPr>
        <p:spPr>
          <a:xfrm>
            <a:off x="11538279" y="22440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sair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8C70669-5663-319D-4BD8-AB0B8B6307B6}"/>
              </a:ext>
            </a:extLst>
          </p:cNvPr>
          <p:cNvSpPr txBox="1"/>
          <p:nvPr/>
        </p:nvSpPr>
        <p:spPr>
          <a:xfrm>
            <a:off x="136361" y="2061228"/>
            <a:ext cx="178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Editar sala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745B71B-43A1-EF5C-AEFA-8BCC162444E6}"/>
              </a:ext>
            </a:extLst>
          </p:cNvPr>
          <p:cNvSpPr txBox="1"/>
          <p:nvPr/>
        </p:nvSpPr>
        <p:spPr>
          <a:xfrm>
            <a:off x="136361" y="1110735"/>
            <a:ext cx="178067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Entrar em leilão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75A59A5-8C9E-164E-F96F-55359B61C1D7}"/>
              </a:ext>
            </a:extLst>
          </p:cNvPr>
          <p:cNvSpPr/>
          <p:nvPr/>
        </p:nvSpPr>
        <p:spPr>
          <a:xfrm>
            <a:off x="2589237" y="1381757"/>
            <a:ext cx="6208293" cy="3810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918096F-3ECD-1150-5177-56496D724401}"/>
              </a:ext>
            </a:extLst>
          </p:cNvPr>
          <p:cNvSpPr txBox="1"/>
          <p:nvPr/>
        </p:nvSpPr>
        <p:spPr>
          <a:xfrm>
            <a:off x="2562352" y="5584464"/>
            <a:ext cx="451449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Digite algo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03DD90F-E2E9-FAC4-3820-5E611A081011}"/>
              </a:ext>
            </a:extLst>
          </p:cNvPr>
          <p:cNvSpPr/>
          <p:nvPr/>
        </p:nvSpPr>
        <p:spPr>
          <a:xfrm>
            <a:off x="9130954" y="1388403"/>
            <a:ext cx="2533763" cy="40811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conversas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D5A2F1A-F812-EB46-3942-5B5D6DD59F8C}"/>
              </a:ext>
            </a:extLst>
          </p:cNvPr>
          <p:cNvSpPr txBox="1"/>
          <p:nvPr/>
        </p:nvSpPr>
        <p:spPr>
          <a:xfrm>
            <a:off x="2589237" y="936424"/>
            <a:ext cx="326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Sala 105: Leilão de carros usados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32E3FEA-BEF9-45D5-72C4-61AEBA20EF30}"/>
              </a:ext>
            </a:extLst>
          </p:cNvPr>
          <p:cNvSpPr/>
          <p:nvPr/>
        </p:nvSpPr>
        <p:spPr>
          <a:xfrm>
            <a:off x="7323768" y="5585687"/>
            <a:ext cx="1487833" cy="4482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arrematar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B3916E7-6338-3DCF-6FB4-1BE5BE97CE8E}"/>
              </a:ext>
            </a:extLst>
          </p:cNvPr>
          <p:cNvSpPr/>
          <p:nvPr/>
        </p:nvSpPr>
        <p:spPr>
          <a:xfrm>
            <a:off x="2796218" y="1666072"/>
            <a:ext cx="2891660" cy="19140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Foto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626BCB9-B383-BE84-EAC1-6A3367BA5C36}"/>
              </a:ext>
            </a:extLst>
          </p:cNvPr>
          <p:cNvSpPr txBox="1"/>
          <p:nvPr/>
        </p:nvSpPr>
        <p:spPr>
          <a:xfrm>
            <a:off x="5823293" y="1753531"/>
            <a:ext cx="2891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Preço mínimo: R$: 500,00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1D18A8D-5D3F-6AF6-B590-C1D45585049E}"/>
              </a:ext>
            </a:extLst>
          </p:cNvPr>
          <p:cNvSpPr txBox="1"/>
          <p:nvPr/>
        </p:nvSpPr>
        <p:spPr>
          <a:xfrm>
            <a:off x="6096000" y="936424"/>
            <a:ext cx="196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Termina em: 01:00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EA52ACF-F644-D0FF-D0EF-6CBED96D496B}"/>
              </a:ext>
            </a:extLst>
          </p:cNvPr>
          <p:cNvSpPr txBox="1"/>
          <p:nvPr/>
        </p:nvSpPr>
        <p:spPr>
          <a:xfrm>
            <a:off x="2831775" y="3667567"/>
            <a:ext cx="424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36242F4-67BA-A406-C4F0-E0DE02DE3B7E}"/>
              </a:ext>
            </a:extLst>
          </p:cNvPr>
          <p:cNvSpPr txBox="1"/>
          <p:nvPr/>
        </p:nvSpPr>
        <p:spPr>
          <a:xfrm>
            <a:off x="2831775" y="4112900"/>
            <a:ext cx="424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descrição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4F0D03C-7386-FDDB-5ADB-0A59E8996E11}"/>
              </a:ext>
            </a:extLst>
          </p:cNvPr>
          <p:cNvSpPr/>
          <p:nvPr/>
        </p:nvSpPr>
        <p:spPr>
          <a:xfrm>
            <a:off x="2422740" y="6156293"/>
            <a:ext cx="1487833" cy="4482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Cobrir oferta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7BD59CD-957B-558F-DCFF-13D8455210BB}"/>
              </a:ext>
            </a:extLst>
          </p:cNvPr>
          <p:cNvSpPr txBox="1"/>
          <p:nvPr/>
        </p:nvSpPr>
        <p:spPr>
          <a:xfrm>
            <a:off x="3910573" y="6243003"/>
            <a:ext cx="451449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R$: 0.00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96502F5-052F-B1FC-1BF1-2B6874FFB003}"/>
              </a:ext>
            </a:extLst>
          </p:cNvPr>
          <p:cNvSpPr/>
          <p:nvPr/>
        </p:nvSpPr>
        <p:spPr>
          <a:xfrm>
            <a:off x="8714952" y="6243003"/>
            <a:ext cx="832004" cy="3615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Jogar!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A3126E0-72D1-520C-BFC8-3CB67C928C59}"/>
              </a:ext>
            </a:extLst>
          </p:cNvPr>
          <p:cNvSpPr txBox="1"/>
          <p:nvPr/>
        </p:nvSpPr>
        <p:spPr>
          <a:xfrm>
            <a:off x="9236811" y="992333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50 pessoas na sala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C83A6D8-1A45-A94B-A8BD-56ABA557ADF2}"/>
              </a:ext>
            </a:extLst>
          </p:cNvPr>
          <p:cNvSpPr txBox="1"/>
          <p:nvPr/>
        </p:nvSpPr>
        <p:spPr>
          <a:xfrm>
            <a:off x="9659591" y="5786266"/>
            <a:ext cx="2154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Lista de pessoas podendo retirar a pessoa da sala;</a:t>
            </a:r>
          </a:p>
        </p:txBody>
      </p:sp>
    </p:spTree>
    <p:extLst>
      <p:ext uri="{BB962C8B-B14F-4D97-AF65-F5344CB8AC3E}">
        <p14:creationId xmlns:p14="http://schemas.microsoft.com/office/powerpoint/2010/main" val="37109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391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075025B-C162-BC18-8F7C-B03AD74247DA}"/>
              </a:ext>
            </a:extLst>
          </p:cNvPr>
          <p:cNvSpPr/>
          <p:nvPr/>
        </p:nvSpPr>
        <p:spPr>
          <a:xfrm>
            <a:off x="7674162" y="1784468"/>
            <a:ext cx="1545345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users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37AADBC-AC36-DF51-8912-BBD10A65A574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6868672" y="2130937"/>
            <a:ext cx="805490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9A408988-2067-B78A-2DFE-4C5647F9C1F0}"/>
              </a:ext>
            </a:extLst>
          </p:cNvPr>
          <p:cNvSpPr/>
          <p:nvPr/>
        </p:nvSpPr>
        <p:spPr>
          <a:xfrm>
            <a:off x="5323327" y="1784468"/>
            <a:ext cx="1545345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Salas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E931E99-08BC-2FAA-9D4F-16590345F176}"/>
              </a:ext>
            </a:extLst>
          </p:cNvPr>
          <p:cNvSpPr/>
          <p:nvPr/>
        </p:nvSpPr>
        <p:spPr>
          <a:xfrm>
            <a:off x="2681207" y="1784468"/>
            <a:ext cx="1869447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Produtos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B5FA3FEA-54F0-4B1A-1407-0B8843FAAFA7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4550654" y="2130937"/>
            <a:ext cx="772673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EA952913-E333-DEAE-7DA0-9EC8879D6DC5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6031383" y="61954"/>
            <a:ext cx="12700" cy="4830904"/>
          </a:xfrm>
          <a:prstGeom prst="bentConnector3">
            <a:avLst>
              <a:gd name="adj1" fmla="val 10586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00287918-C696-4203-AF15-D2C993D98CDB}"/>
              </a:ext>
            </a:extLst>
          </p:cNvPr>
          <p:cNvSpPr/>
          <p:nvPr/>
        </p:nvSpPr>
        <p:spPr>
          <a:xfrm>
            <a:off x="6037733" y="4864893"/>
            <a:ext cx="1869447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Produtos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16411ED-6CB1-04DD-8ED3-A662C95F3630}"/>
              </a:ext>
            </a:extLst>
          </p:cNvPr>
          <p:cNvSpPr/>
          <p:nvPr/>
        </p:nvSpPr>
        <p:spPr>
          <a:xfrm>
            <a:off x="3115220" y="4864893"/>
            <a:ext cx="1869447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Produtos_image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316F7E81-508A-9A1D-5367-AF59196FE08B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4984667" y="5211362"/>
            <a:ext cx="1053066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59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607940D-AD81-1F62-F788-FF12B5841B13}"/>
              </a:ext>
            </a:extLst>
          </p:cNvPr>
          <p:cNvSpPr/>
          <p:nvPr/>
        </p:nvSpPr>
        <p:spPr>
          <a:xfrm>
            <a:off x="1429965" y="4528225"/>
            <a:ext cx="6352162" cy="9630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 – filhos </a:t>
            </a:r>
            <a:r>
              <a:rPr lang="pt-BR" dirty="0" err="1"/>
              <a:t>mae_id</a:t>
            </a:r>
            <a:r>
              <a:rPr lang="pt-BR" dirty="0"/>
              <a:t>{1}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7BCE0FE-BFB8-DDA1-983A-161FC99881F3}"/>
              </a:ext>
            </a:extLst>
          </p:cNvPr>
          <p:cNvSpPr/>
          <p:nvPr/>
        </p:nvSpPr>
        <p:spPr>
          <a:xfrm>
            <a:off x="2188723" y="719847"/>
            <a:ext cx="6780179" cy="505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1 - mãe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4289D4C-CD65-E479-75B0-0C312D277336}"/>
              </a:ext>
            </a:extLst>
          </p:cNvPr>
          <p:cNvSpPr/>
          <p:nvPr/>
        </p:nvSpPr>
        <p:spPr>
          <a:xfrm>
            <a:off x="1319719" y="5770123"/>
            <a:ext cx="6352162" cy="9630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 – filhos </a:t>
            </a:r>
            <a:r>
              <a:rPr lang="pt-BR" dirty="0" err="1"/>
              <a:t>mae_id</a:t>
            </a:r>
            <a:r>
              <a:rPr lang="pt-BR" dirty="0"/>
              <a:t>{1}</a:t>
            </a:r>
          </a:p>
        </p:txBody>
      </p:sp>
    </p:spTree>
    <p:extLst>
      <p:ext uri="{BB962C8B-B14F-4D97-AF65-F5344CB8AC3E}">
        <p14:creationId xmlns:p14="http://schemas.microsoft.com/office/powerpoint/2010/main" val="283076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3DEB39C-C3F6-B61B-27BD-11EF68F7619E}"/>
              </a:ext>
            </a:extLst>
          </p:cNvPr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Existira um </a:t>
            </a:r>
            <a:r>
              <a:rPr lang="pt-BR" dirty="0" err="1"/>
              <a:t>usuarido</a:t>
            </a:r>
            <a:r>
              <a:rPr lang="pt-BR" dirty="0"/>
              <a:t> administrador com acesso a aba gerenciar que terá a lista de todos os usuários cadastrados no sistema;</a:t>
            </a:r>
          </a:p>
          <a:p>
            <a:r>
              <a:rPr lang="pt-BR" dirty="0"/>
              <a:t>Os usuários normais ter</a:t>
            </a:r>
          </a:p>
          <a:p>
            <a:r>
              <a:rPr lang="pt-BR" dirty="0"/>
              <a:t>Um </a:t>
            </a:r>
            <a:r>
              <a:rPr lang="pt-BR" dirty="0" err="1"/>
              <a:t>usuario</a:t>
            </a:r>
            <a:r>
              <a:rPr lang="pt-BR" dirty="0"/>
              <a:t> pode fazer login ; </a:t>
            </a:r>
          </a:p>
          <a:p>
            <a:r>
              <a:rPr lang="pt-BR" dirty="0"/>
              <a:t>Um usuário poder criar sala de leilões ;</a:t>
            </a:r>
          </a:p>
          <a:p>
            <a:r>
              <a:rPr lang="pt-BR" dirty="0"/>
              <a:t>Nas salas de Leilões, dono pode criar leilões; </a:t>
            </a:r>
          </a:p>
          <a:p>
            <a:r>
              <a:rPr lang="pt-BR" dirty="0"/>
              <a:t>O dono pode criar produtos a leiloar  nas salas de leiloes; </a:t>
            </a:r>
          </a:p>
          <a:p>
            <a:endParaRPr lang="pt-BR" dirty="0"/>
          </a:p>
          <a:p>
            <a:r>
              <a:rPr lang="pt-BR" dirty="0"/>
              <a:t>As salas de leilões aceitam produtos a leiloar ; </a:t>
            </a:r>
          </a:p>
          <a:p>
            <a:r>
              <a:rPr lang="pt-BR" dirty="0"/>
              <a:t>As salas de leilões tem o </a:t>
            </a:r>
            <a:r>
              <a:rPr lang="pt-BR" dirty="0" err="1"/>
              <a:t>usuario</a:t>
            </a:r>
            <a:r>
              <a:rPr lang="pt-BR" dirty="0"/>
              <a:t> dono como dono ;</a:t>
            </a:r>
          </a:p>
          <a:p>
            <a:r>
              <a:rPr lang="pt-BR" dirty="0"/>
              <a:t>terá o </a:t>
            </a:r>
            <a:r>
              <a:rPr lang="pt-BR" dirty="0" err="1"/>
              <a:t>uuid</a:t>
            </a:r>
            <a:r>
              <a:rPr lang="pt-BR" dirty="0"/>
              <a:t>; data de criação; dia e hora que começará o leilão ; data e hora de abertura da sala para usuários compradores entrarem ; data e hora de encerramento para usuários compradores entrarem; opção de ativa ou inativa, data e hora do encerramento do leilão  ; </a:t>
            </a:r>
          </a:p>
          <a:p>
            <a:endParaRPr lang="pt-BR" dirty="0"/>
          </a:p>
          <a:p>
            <a:r>
              <a:rPr lang="pt-BR" dirty="0"/>
              <a:t>Os produtos a leiloar terão o campo nome; data de inserção; preço mínimo ; vendido ; preço vendido; descrição ; </a:t>
            </a:r>
            <a:r>
              <a:rPr lang="pt-BR" dirty="0" err="1"/>
              <a:t>url</a:t>
            </a:r>
            <a:r>
              <a:rPr lang="pt-BR" dirty="0"/>
              <a:t> da imagem ; comprador ;</a:t>
            </a:r>
          </a:p>
          <a:p>
            <a:endParaRPr lang="pt-BR" dirty="0"/>
          </a:p>
          <a:p>
            <a:r>
              <a:rPr lang="pt-BR" dirty="0"/>
              <a:t>Para depois :  (parte de venda ) – que inclui checkout e modelo de negócio.</a:t>
            </a:r>
          </a:p>
          <a:p>
            <a:endParaRPr lang="pt-BR" dirty="0"/>
          </a:p>
          <a:p>
            <a:r>
              <a:rPr lang="pt-BR" dirty="0"/>
              <a:t>Ganhador do leilão do produto em uma sala: </a:t>
            </a:r>
          </a:p>
          <a:p>
            <a:r>
              <a:rPr lang="pt-BR" dirty="0"/>
              <a:t>Será enviado um </a:t>
            </a:r>
            <a:r>
              <a:rPr lang="pt-BR" dirty="0" err="1"/>
              <a:t>email</a:t>
            </a:r>
            <a:r>
              <a:rPr lang="pt-BR" dirty="0"/>
              <a:t> com a nota do produto para pagar com um link</a:t>
            </a:r>
          </a:p>
          <a:p>
            <a:r>
              <a:rPr lang="pt-BR" dirty="0"/>
              <a:t>Ao clicar no link , </a:t>
            </a:r>
            <a:r>
              <a:rPr lang="pt-BR" dirty="0" err="1"/>
              <a:t>sera</a:t>
            </a:r>
            <a:r>
              <a:rPr lang="pt-BR" dirty="0"/>
              <a:t> enviado a nota do </a:t>
            </a:r>
            <a:r>
              <a:rPr lang="pt-BR" dirty="0" err="1"/>
              <a:t>chekout</a:t>
            </a:r>
            <a:endParaRPr lang="pt-BR" dirty="0"/>
          </a:p>
          <a:p>
            <a:r>
              <a:rPr lang="pt-BR" dirty="0"/>
              <a:t>Será enviado um </a:t>
            </a:r>
            <a:r>
              <a:rPr lang="pt-BR" dirty="0" err="1"/>
              <a:t>email</a:t>
            </a:r>
            <a:r>
              <a:rPr lang="pt-BR" dirty="0"/>
              <a:t> para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87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AF1051E-1F42-B44C-5B96-B70297218A9E}"/>
              </a:ext>
            </a:extLst>
          </p:cNvPr>
          <p:cNvSpPr/>
          <p:nvPr/>
        </p:nvSpPr>
        <p:spPr>
          <a:xfrm>
            <a:off x="4339389" y="770021"/>
            <a:ext cx="3513221" cy="4788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9DDFFCC-4C4D-1A01-E97F-88222BB95931}"/>
              </a:ext>
            </a:extLst>
          </p:cNvPr>
          <p:cNvSpPr/>
          <p:nvPr/>
        </p:nvSpPr>
        <p:spPr>
          <a:xfrm>
            <a:off x="4640178" y="2586789"/>
            <a:ext cx="2911642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Nome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5A27FED-043F-2591-FF98-8617D3552F6E}"/>
              </a:ext>
            </a:extLst>
          </p:cNvPr>
          <p:cNvSpPr/>
          <p:nvPr/>
        </p:nvSpPr>
        <p:spPr>
          <a:xfrm>
            <a:off x="4640178" y="1678405"/>
            <a:ext cx="2911642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email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37C794-9C17-F58F-0FC9-384599EE731C}"/>
              </a:ext>
            </a:extLst>
          </p:cNvPr>
          <p:cNvSpPr txBox="1"/>
          <p:nvPr/>
        </p:nvSpPr>
        <p:spPr>
          <a:xfrm>
            <a:off x="5642811" y="3617314"/>
            <a:ext cx="203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Cadastre-se aqui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BBE001-2C2E-97E5-6995-73419F456A12}"/>
              </a:ext>
            </a:extLst>
          </p:cNvPr>
          <p:cNvSpPr txBox="1"/>
          <p:nvPr/>
        </p:nvSpPr>
        <p:spPr>
          <a:xfrm>
            <a:off x="4640178" y="1058779"/>
            <a:ext cx="176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420460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AF1051E-1F42-B44C-5B96-B70297218A9E}"/>
              </a:ext>
            </a:extLst>
          </p:cNvPr>
          <p:cNvSpPr/>
          <p:nvPr/>
        </p:nvSpPr>
        <p:spPr>
          <a:xfrm>
            <a:off x="4339389" y="770021"/>
            <a:ext cx="3513221" cy="4788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9DDFFCC-4C4D-1A01-E97F-88222BB95931}"/>
              </a:ext>
            </a:extLst>
          </p:cNvPr>
          <p:cNvSpPr/>
          <p:nvPr/>
        </p:nvSpPr>
        <p:spPr>
          <a:xfrm>
            <a:off x="4640178" y="2586789"/>
            <a:ext cx="2911642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Nome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5A27FED-043F-2591-FF98-8617D3552F6E}"/>
              </a:ext>
            </a:extLst>
          </p:cNvPr>
          <p:cNvSpPr/>
          <p:nvPr/>
        </p:nvSpPr>
        <p:spPr>
          <a:xfrm>
            <a:off x="4640178" y="1678405"/>
            <a:ext cx="2911642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email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5C7D121-67B9-BBCA-B1EB-2ECFB8ABEDC2}"/>
              </a:ext>
            </a:extLst>
          </p:cNvPr>
          <p:cNvSpPr/>
          <p:nvPr/>
        </p:nvSpPr>
        <p:spPr>
          <a:xfrm>
            <a:off x="4640178" y="3332748"/>
            <a:ext cx="2911642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Senha </a:t>
            </a:r>
          </a:p>
        </p:txBody>
      </p:sp>
    </p:spTree>
    <p:extLst>
      <p:ext uri="{BB962C8B-B14F-4D97-AF65-F5344CB8AC3E}">
        <p14:creationId xmlns:p14="http://schemas.microsoft.com/office/powerpoint/2010/main" val="150422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95BBB3-A7A2-EDB6-AE62-40F22F2945D3}"/>
              </a:ext>
            </a:extLst>
          </p:cNvPr>
          <p:cNvCxnSpPr/>
          <p:nvPr/>
        </p:nvCxnSpPr>
        <p:spPr>
          <a:xfrm>
            <a:off x="0" y="73392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40F12A3-F7B6-6E09-2822-945D7C1AC387}"/>
              </a:ext>
            </a:extLst>
          </p:cNvPr>
          <p:cNvCxnSpPr/>
          <p:nvPr/>
        </p:nvCxnSpPr>
        <p:spPr>
          <a:xfrm>
            <a:off x="1985211" y="733926"/>
            <a:ext cx="0" cy="612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CD1A4435-6B3C-655B-FD0D-7AEC9B7F9985}"/>
              </a:ext>
            </a:extLst>
          </p:cNvPr>
          <p:cNvSpPr/>
          <p:nvPr/>
        </p:nvSpPr>
        <p:spPr>
          <a:xfrm>
            <a:off x="2791326" y="1804737"/>
            <a:ext cx="8446164" cy="697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Produtos ganhos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BCF8DE-258E-A292-9327-C771C07A1BD8}"/>
              </a:ext>
            </a:extLst>
          </p:cNvPr>
          <p:cNvSpPr txBox="1"/>
          <p:nvPr/>
        </p:nvSpPr>
        <p:spPr>
          <a:xfrm>
            <a:off x="2791327" y="1058779"/>
            <a:ext cx="849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Meus leilões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04306E4-0435-91FE-AE32-49AB07E227C5}"/>
              </a:ext>
            </a:extLst>
          </p:cNvPr>
          <p:cNvSpPr txBox="1"/>
          <p:nvPr/>
        </p:nvSpPr>
        <p:spPr>
          <a:xfrm>
            <a:off x="104281" y="1620071"/>
            <a:ext cx="178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Criar sala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749B7AB-C806-265F-FCF2-89D4CC160E2D}"/>
              </a:ext>
            </a:extLst>
          </p:cNvPr>
          <p:cNvSpPr txBox="1"/>
          <p:nvPr/>
        </p:nvSpPr>
        <p:spPr>
          <a:xfrm>
            <a:off x="104281" y="2502385"/>
            <a:ext cx="178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Gerenciar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E9CE535-7D0B-76DD-8809-6031EC03D9E5}"/>
              </a:ext>
            </a:extLst>
          </p:cNvPr>
          <p:cNvSpPr txBox="1"/>
          <p:nvPr/>
        </p:nvSpPr>
        <p:spPr>
          <a:xfrm>
            <a:off x="11538279" y="22440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sair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8C70669-5663-319D-4BD8-AB0B8B6307B6}"/>
              </a:ext>
            </a:extLst>
          </p:cNvPr>
          <p:cNvSpPr txBox="1"/>
          <p:nvPr/>
        </p:nvSpPr>
        <p:spPr>
          <a:xfrm>
            <a:off x="136361" y="2061228"/>
            <a:ext cx="178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Editar sala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745B71B-43A1-EF5C-AEFA-8BCC162444E6}"/>
              </a:ext>
            </a:extLst>
          </p:cNvPr>
          <p:cNvSpPr txBox="1"/>
          <p:nvPr/>
        </p:nvSpPr>
        <p:spPr>
          <a:xfrm>
            <a:off x="136361" y="1110735"/>
            <a:ext cx="178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Entrar em leilão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9782D6F-2209-98B4-31E4-FBE21AD3375F}"/>
              </a:ext>
            </a:extLst>
          </p:cNvPr>
          <p:cNvSpPr/>
          <p:nvPr/>
        </p:nvSpPr>
        <p:spPr>
          <a:xfrm>
            <a:off x="2791326" y="2781050"/>
            <a:ext cx="8446164" cy="697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Proximos</a:t>
            </a:r>
            <a:r>
              <a:rPr lang="pt-BR" dirty="0"/>
              <a:t> leilões</a:t>
            </a:r>
          </a:p>
        </p:txBody>
      </p:sp>
    </p:spTree>
    <p:extLst>
      <p:ext uri="{BB962C8B-B14F-4D97-AF65-F5344CB8AC3E}">
        <p14:creationId xmlns:p14="http://schemas.microsoft.com/office/powerpoint/2010/main" val="110638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95BBB3-A7A2-EDB6-AE62-40F22F2945D3}"/>
              </a:ext>
            </a:extLst>
          </p:cNvPr>
          <p:cNvCxnSpPr/>
          <p:nvPr/>
        </p:nvCxnSpPr>
        <p:spPr>
          <a:xfrm>
            <a:off x="0" y="73392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40F12A3-F7B6-6E09-2822-945D7C1AC387}"/>
              </a:ext>
            </a:extLst>
          </p:cNvPr>
          <p:cNvCxnSpPr/>
          <p:nvPr/>
        </p:nvCxnSpPr>
        <p:spPr>
          <a:xfrm>
            <a:off x="1985211" y="733926"/>
            <a:ext cx="0" cy="612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BCF8DE-258E-A292-9327-C771C07A1BD8}"/>
              </a:ext>
            </a:extLst>
          </p:cNvPr>
          <p:cNvSpPr txBox="1"/>
          <p:nvPr/>
        </p:nvSpPr>
        <p:spPr>
          <a:xfrm>
            <a:off x="2791327" y="1058779"/>
            <a:ext cx="849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Lista de leilões cadastrados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04306E4-0435-91FE-AE32-49AB07E227C5}"/>
              </a:ext>
            </a:extLst>
          </p:cNvPr>
          <p:cNvSpPr txBox="1"/>
          <p:nvPr/>
        </p:nvSpPr>
        <p:spPr>
          <a:xfrm>
            <a:off x="104281" y="1620071"/>
            <a:ext cx="178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Criar sala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749B7AB-C806-265F-FCF2-89D4CC160E2D}"/>
              </a:ext>
            </a:extLst>
          </p:cNvPr>
          <p:cNvSpPr txBox="1"/>
          <p:nvPr/>
        </p:nvSpPr>
        <p:spPr>
          <a:xfrm>
            <a:off x="104281" y="2502385"/>
            <a:ext cx="178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Gerenciar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E9CE535-7D0B-76DD-8809-6031EC03D9E5}"/>
              </a:ext>
            </a:extLst>
          </p:cNvPr>
          <p:cNvSpPr txBox="1"/>
          <p:nvPr/>
        </p:nvSpPr>
        <p:spPr>
          <a:xfrm>
            <a:off x="11538279" y="22440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sair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8C70669-5663-319D-4BD8-AB0B8B6307B6}"/>
              </a:ext>
            </a:extLst>
          </p:cNvPr>
          <p:cNvSpPr txBox="1"/>
          <p:nvPr/>
        </p:nvSpPr>
        <p:spPr>
          <a:xfrm>
            <a:off x="136361" y="2061228"/>
            <a:ext cx="178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Editar sala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745B71B-43A1-EF5C-AEFA-8BCC162444E6}"/>
              </a:ext>
            </a:extLst>
          </p:cNvPr>
          <p:cNvSpPr txBox="1"/>
          <p:nvPr/>
        </p:nvSpPr>
        <p:spPr>
          <a:xfrm>
            <a:off x="136361" y="1110735"/>
            <a:ext cx="178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Entrar em leilão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72E8B192-B1E8-0197-5B26-D69A6A1905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1482903"/>
              </p:ext>
            </p:extLst>
          </p:nvPr>
        </p:nvGraphicFramePr>
        <p:xfrm>
          <a:off x="3730220" y="1989403"/>
          <a:ext cx="7335568" cy="2899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712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A15689A-A4DC-0262-9DED-A2AD0C4575BC}"/>
              </a:ext>
            </a:extLst>
          </p:cNvPr>
          <p:cNvSpPr/>
          <p:nvPr/>
        </p:nvSpPr>
        <p:spPr>
          <a:xfrm>
            <a:off x="2346161" y="1075010"/>
            <a:ext cx="9266318" cy="5241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dsasd</a:t>
            </a:r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95BBB3-A7A2-EDB6-AE62-40F22F2945D3}"/>
              </a:ext>
            </a:extLst>
          </p:cNvPr>
          <p:cNvCxnSpPr/>
          <p:nvPr/>
        </p:nvCxnSpPr>
        <p:spPr>
          <a:xfrm>
            <a:off x="0" y="73392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40F12A3-F7B6-6E09-2822-945D7C1AC387}"/>
              </a:ext>
            </a:extLst>
          </p:cNvPr>
          <p:cNvCxnSpPr/>
          <p:nvPr/>
        </p:nvCxnSpPr>
        <p:spPr>
          <a:xfrm>
            <a:off x="1985211" y="733926"/>
            <a:ext cx="0" cy="612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04306E4-0435-91FE-AE32-49AB07E227C5}"/>
              </a:ext>
            </a:extLst>
          </p:cNvPr>
          <p:cNvSpPr txBox="1"/>
          <p:nvPr/>
        </p:nvSpPr>
        <p:spPr>
          <a:xfrm>
            <a:off x="96255" y="1311442"/>
            <a:ext cx="178067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Criar/editar sala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749B7AB-C806-265F-FCF2-89D4CC160E2D}"/>
              </a:ext>
            </a:extLst>
          </p:cNvPr>
          <p:cNvSpPr txBox="1"/>
          <p:nvPr/>
        </p:nvSpPr>
        <p:spPr>
          <a:xfrm>
            <a:off x="96255" y="1785047"/>
            <a:ext cx="178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Gerenciar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E9CE535-7D0B-76DD-8809-6031EC03D9E5}"/>
              </a:ext>
            </a:extLst>
          </p:cNvPr>
          <p:cNvSpPr txBox="1"/>
          <p:nvPr/>
        </p:nvSpPr>
        <p:spPr>
          <a:xfrm>
            <a:off x="11538279" y="22440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sair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F500DAE-A33F-FA88-8614-302E40BFA470}"/>
              </a:ext>
            </a:extLst>
          </p:cNvPr>
          <p:cNvSpPr/>
          <p:nvPr/>
        </p:nvSpPr>
        <p:spPr>
          <a:xfrm>
            <a:off x="2576265" y="1311442"/>
            <a:ext cx="2141621" cy="14636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criacao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15571D-D66D-60F0-320D-046A34435F8D}"/>
              </a:ext>
            </a:extLst>
          </p:cNvPr>
          <p:cNvSpPr/>
          <p:nvPr/>
        </p:nvSpPr>
        <p:spPr>
          <a:xfrm>
            <a:off x="2576264" y="3116185"/>
            <a:ext cx="2141621" cy="14636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10B60C0-B743-7F56-7C84-FE74AD27AE84}"/>
              </a:ext>
            </a:extLst>
          </p:cNvPr>
          <p:cNvSpPr/>
          <p:nvPr/>
        </p:nvSpPr>
        <p:spPr>
          <a:xfrm>
            <a:off x="5078835" y="1227221"/>
            <a:ext cx="6182724" cy="46600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2282B8D-7598-FD6D-8554-B9AEE5E8AAF6}"/>
              </a:ext>
            </a:extLst>
          </p:cNvPr>
          <p:cNvSpPr txBox="1"/>
          <p:nvPr/>
        </p:nvSpPr>
        <p:spPr>
          <a:xfrm>
            <a:off x="5175088" y="1381717"/>
            <a:ext cx="608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de inicio: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164D1EE-5414-6B21-25D5-7218E87D9135}"/>
              </a:ext>
            </a:extLst>
          </p:cNvPr>
          <p:cNvSpPr txBox="1"/>
          <p:nvPr/>
        </p:nvSpPr>
        <p:spPr>
          <a:xfrm>
            <a:off x="5175088" y="1858606"/>
            <a:ext cx="608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Horário inicial de entrada: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0174EEF-6232-E752-7D74-E476D8A70613}"/>
              </a:ext>
            </a:extLst>
          </p:cNvPr>
          <p:cNvSpPr txBox="1"/>
          <p:nvPr/>
        </p:nvSpPr>
        <p:spPr>
          <a:xfrm>
            <a:off x="5175087" y="2278663"/>
            <a:ext cx="608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Horário máximo de entrada: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58BD8D5-3860-3C4E-1440-6D929D76763C}"/>
              </a:ext>
            </a:extLst>
          </p:cNvPr>
          <p:cNvSpPr txBox="1"/>
          <p:nvPr/>
        </p:nvSpPr>
        <p:spPr>
          <a:xfrm>
            <a:off x="5175086" y="2824527"/>
            <a:ext cx="608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ativar</a:t>
            </a:r>
          </a:p>
        </p:txBody>
      </p:sp>
    </p:spTree>
    <p:extLst>
      <p:ext uri="{BB962C8B-B14F-4D97-AF65-F5344CB8AC3E}">
        <p14:creationId xmlns:p14="http://schemas.microsoft.com/office/powerpoint/2010/main" val="19687463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7512</TotalTime>
  <Words>639</Words>
  <Application>Microsoft Office PowerPoint</Application>
  <PresentationFormat>Widescreen</PresentationFormat>
  <Paragraphs>165</Paragraphs>
  <Slides>15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Lorion moreira</dc:creator>
  <cp:lastModifiedBy>Lorion moreira</cp:lastModifiedBy>
  <cp:revision>2</cp:revision>
  <dcterms:created xsi:type="dcterms:W3CDTF">2023-09-16T11:25:32Z</dcterms:created>
  <dcterms:modified xsi:type="dcterms:W3CDTF">2023-10-03T10:53:14Z</dcterms:modified>
</cp:coreProperties>
</file>