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9604" autoAdjust="0"/>
  </p:normalViewPr>
  <p:slideViewPr>
    <p:cSldViewPr snapToGrid="0">
      <p:cViewPr varScale="1">
        <p:scale>
          <a:sx n="72" d="100"/>
          <a:sy n="72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DF320-84EC-4EC8-8A35-BB40D3DB8C89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CAFB-B478-42BA-B178-D47AEE765D1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ultimo card deve permitir todos os horários ao mesmo tempo ou não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CAFB-B478-42BA-B178-D47AEE765D14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ultimo card deve permitir todos os horários ao mesmo tempo ou não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CAFB-B478-42BA-B178-D47AEE765D14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7175" y="1083310"/>
            <a:ext cx="1456055" cy="115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2345055" y="2558415"/>
            <a:ext cx="1362075" cy="974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7" name="Isosceles Triangle 6"/>
          <p:cNvSpPr/>
          <p:nvPr/>
        </p:nvSpPr>
        <p:spPr>
          <a:xfrm>
            <a:off x="6151245" y="2558415"/>
            <a:ext cx="1362075" cy="974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156960" y="359918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/>
              <a:t>pc_trabalho</a:t>
            </a:r>
            <a:endParaRPr lang="pt-B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265045" y="3599180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/>
              <a:t>aplicativo</a:t>
            </a:r>
            <a:endParaRPr lang="pt-B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664835" y="1593850"/>
            <a:ext cx="927100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3590" y="2104390"/>
            <a:ext cx="643255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80080" y="1694180"/>
            <a:ext cx="760730" cy="71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43580" y="1887220"/>
            <a:ext cx="633730" cy="642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8124190" y="1470025"/>
            <a:ext cx="3583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meuponto: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id , status , hora1 ,hora2,hora3,hora4 datetime</a:t>
            </a:r>
            <a:endParaRPr lang="pt-BR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4674235"/>
            <a:ext cx="65208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aplicativo</a:t>
            </a:r>
            <a:endParaRPr lang="pt-BR" altLang="en-US"/>
          </a:p>
          <a:p>
            <a:r>
              <a:rPr lang="pt-BR" altLang="en-US"/>
              <a:t>get: api/app/cancel</a:t>
            </a:r>
            <a:endParaRPr lang="pt-BR" altLang="en-US"/>
          </a:p>
          <a:p>
            <a:r>
              <a:rPr lang="pt-BR" altLang="en-US"/>
              <a:t>post: api/app/change</a:t>
            </a:r>
            <a:endParaRPr lang="pt-BR" altLang="en-US"/>
          </a:p>
          <a:p>
            <a:r>
              <a:rPr lang="pt-BR" altLang="en-US"/>
              <a:t>post: api/app/disableall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computador</a:t>
            </a:r>
            <a:endParaRPr lang="pt-BR" altLang="en-US"/>
          </a:p>
          <a:p>
            <a:r>
              <a:rPr lang="pt-BR" altLang="en-US"/>
              <a:t>get: api/pc/getinformation</a:t>
            </a:r>
            <a:endParaRPr lang="pt-BR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095615" y="3031490"/>
            <a:ext cx="3821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oquefazer</a:t>
            </a:r>
            <a:endParaRPr lang="pt-BR" altLang="en-US"/>
          </a:p>
          <a:p>
            <a:r>
              <a:rPr lang="pt-BR" altLang="en-US"/>
              <a:t>id,status,changed,datetime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44738" y="1341911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108862" y="3571506"/>
            <a:ext cx="136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63242" y="3259778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cancel1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096000" y="5103424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72052" y="2823359"/>
            <a:ext cx="1175657" cy="35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desfazer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649487" y="1348447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Solicitação de cancelamento feita com sucesso!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44738" y="1341911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108862" y="3571506"/>
            <a:ext cx="136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788250" y="3338164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Desabilitar todos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096000" y="5103424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72052" y="2823359"/>
            <a:ext cx="1175657" cy="35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desfazer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649487" y="1348447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Solicitação de </a:t>
            </a:r>
            <a:r>
              <a:rPr lang="pt-BR" dirty="0" err="1"/>
              <a:t>desabilitamento</a:t>
            </a:r>
            <a:r>
              <a:rPr lang="pt-BR" dirty="0"/>
              <a:t> feito com sucesso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65165" y="1301546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108862" y="3571506"/>
            <a:ext cx="110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755810" y="3331024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</a:t>
            </a:r>
            <a:r>
              <a:rPr lang="pt-BR" dirty="0" err="1"/>
              <a:t>opçoes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 um hora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Mudar primeiro </a:t>
            </a:r>
            <a:r>
              <a:rPr lang="pt-BR" dirty="0" err="1">
                <a:solidFill>
                  <a:schemeClr val="tx1"/>
                </a:solidFill>
              </a:rPr>
              <a:t>horario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260416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837658" y="1175658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837658" y="1282540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9537865" y="3004458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horario1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537865" y="3794168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horario2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537865" y="4542314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Horario</a:t>
            </a:r>
            <a:r>
              <a:rPr lang="pt-BR" dirty="0">
                <a:solidFill>
                  <a:schemeClr val="tx1"/>
                </a:solidFill>
              </a:rPr>
              <a:t>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552376" y="529046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Horario</a:t>
            </a:r>
            <a:r>
              <a:rPr lang="pt-BR" dirty="0">
                <a:solidFill>
                  <a:schemeClr val="tx1"/>
                </a:solidFill>
              </a:rPr>
              <a:t> 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807477" y="5950864"/>
            <a:ext cx="1228659" cy="25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ir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07772" y="333704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Meu app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54083" y="1341912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135083" y="283940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35083" y="3629110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Desabilitar 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35083" y="443960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Mais opções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65165" y="1301546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4108862" y="3571506"/>
            <a:ext cx="110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755810" y="3331024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</a:t>
            </a:r>
            <a:r>
              <a:rPr lang="pt-BR" dirty="0" err="1"/>
              <a:t>opçoes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096000" y="350322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 um hora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96000" y="4292932"/>
            <a:ext cx="2042556" cy="498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Mudar primeiro </a:t>
            </a:r>
            <a:r>
              <a:rPr lang="pt-BR" dirty="0" err="1">
                <a:solidFill>
                  <a:schemeClr val="tx1"/>
                </a:solidFill>
              </a:rPr>
              <a:t>horario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49334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260416" y="1341911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837658" y="1175658"/>
            <a:ext cx="3028208" cy="5153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837658" y="1282540"/>
            <a:ext cx="3028208" cy="114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está conectado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9776247" y="4306123"/>
            <a:ext cx="1228659" cy="25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9369287" y="3331024"/>
            <a:ext cx="1881809" cy="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Presentation</Application>
  <PresentationFormat>Widescreen</PresentationFormat>
  <Paragraphs>115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Aptos</vt:lpstr>
      <vt:lpstr>Segoe Print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lorion.jesus</cp:lastModifiedBy>
  <cp:revision>4</cp:revision>
  <dcterms:created xsi:type="dcterms:W3CDTF">2024-06-18T17:45:00Z</dcterms:created>
  <dcterms:modified xsi:type="dcterms:W3CDTF">2024-07-09T12:21:25Z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