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9604" autoAdjust="0"/>
  </p:normalViewPr>
  <p:slideViewPr>
    <p:cSldViewPr snapToGrid="0">
      <p:cViewPr varScale="1">
        <p:scale>
          <a:sx n="72" d="100"/>
          <a:sy n="72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DF320-84EC-4EC8-8A35-BB40D3DB8C89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CAFB-B478-42BA-B178-D47AEE765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2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ultimo card deve permitir todos os horários ao mesmo tempo ou não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CAFB-B478-42BA-B178-D47AEE765D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8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ultimo card deve permitir todos os horários ao mesmo tempo ou não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CAFB-B478-42BA-B178-D47AEE765D1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9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7175" y="1083310"/>
            <a:ext cx="1456055" cy="115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2345055" y="2558415"/>
            <a:ext cx="1362075" cy="974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7" name="Isosceles Triangle 6"/>
          <p:cNvSpPr/>
          <p:nvPr/>
        </p:nvSpPr>
        <p:spPr>
          <a:xfrm>
            <a:off x="6151245" y="2558415"/>
            <a:ext cx="1362075" cy="974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156960" y="359918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/>
              <a:t>pc_trabalho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265045" y="3599180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/>
              <a:t>aplicativo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664835" y="1593850"/>
            <a:ext cx="927100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3590" y="2104390"/>
            <a:ext cx="643255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80080" y="1694180"/>
            <a:ext cx="760730" cy="71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43580" y="1887220"/>
            <a:ext cx="633730" cy="642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8124190" y="1470025"/>
            <a:ext cx="3583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meuponto:</a:t>
            </a:r>
          </a:p>
          <a:p>
            <a:endParaRPr lang="pt-BR" altLang="en-US"/>
          </a:p>
          <a:p>
            <a:r>
              <a:rPr lang="pt-BR" altLang="en-US"/>
              <a:t>id , status , hora1 ,hora2,hora3,hora4 datetime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4800" y="4674235"/>
            <a:ext cx="65208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aplicativo</a:t>
            </a:r>
          </a:p>
          <a:p>
            <a:r>
              <a:rPr lang="pt-BR" altLang="en-US"/>
              <a:t>get: api/app/cancel</a:t>
            </a:r>
          </a:p>
          <a:p>
            <a:r>
              <a:rPr lang="pt-BR" altLang="en-US"/>
              <a:t>post: api/app/change</a:t>
            </a:r>
          </a:p>
          <a:p>
            <a:r>
              <a:rPr lang="pt-BR" altLang="en-US"/>
              <a:t>post: api/app/disableall</a:t>
            </a:r>
          </a:p>
          <a:p>
            <a:endParaRPr lang="pt-BR" altLang="en-US"/>
          </a:p>
          <a:p>
            <a:r>
              <a:rPr lang="pt-BR" altLang="en-US"/>
              <a:t>computador</a:t>
            </a:r>
          </a:p>
          <a:p>
            <a:r>
              <a:rPr lang="pt-BR" altLang="en-US"/>
              <a:t>get: api/pc/getinformation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095615" y="3031490"/>
            <a:ext cx="3821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oquefazer</a:t>
            </a:r>
          </a:p>
          <a:p>
            <a:r>
              <a:rPr lang="pt-BR" altLang="en-US"/>
              <a:t>id,status,changed,datetime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529E03-3BE1-A8EC-0A0E-519A2ED49ADC}"/>
              </a:ext>
            </a:extLst>
          </p:cNvPr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35AF53-895F-33C7-BF36-B85AF83B02EE}"/>
              </a:ext>
            </a:extLst>
          </p:cNvPr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164A62-8E26-FB40-B8F0-1777B74866C5}"/>
              </a:ext>
            </a:extLst>
          </p:cNvPr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35FDF-B118-37B9-93D8-C2B59EFEE789}"/>
              </a:ext>
            </a:extLst>
          </p:cNvPr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DE8BDE-BE7B-6706-1357-3621196F95EC}"/>
              </a:ext>
            </a:extLst>
          </p:cNvPr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497-B630-6E06-AC78-03FAAB3B9FB3}"/>
              </a:ext>
            </a:extLst>
          </p:cNvPr>
          <p:cNvSpPr/>
          <p:nvPr/>
        </p:nvSpPr>
        <p:spPr>
          <a:xfrm>
            <a:off x="5644738" y="1341911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0FC32EB-3F49-68F8-7905-709AB4B07AF0}"/>
              </a:ext>
            </a:extLst>
          </p:cNvPr>
          <p:cNvCxnSpPr/>
          <p:nvPr/>
        </p:nvCxnSpPr>
        <p:spPr>
          <a:xfrm>
            <a:off x="4108862" y="3571506"/>
            <a:ext cx="136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CAE730-703A-A520-2187-1BBAF7BEFFCA}"/>
              </a:ext>
            </a:extLst>
          </p:cNvPr>
          <p:cNvSpPr txBox="1"/>
          <p:nvPr/>
        </p:nvSpPr>
        <p:spPr>
          <a:xfrm>
            <a:off x="4263242" y="3259778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cancel1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142C82-FDD1-2DEC-CAAC-647EB46515BA}"/>
              </a:ext>
            </a:extLst>
          </p:cNvPr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AE91B-6029-AC80-8B18-D41012EA6F43}"/>
              </a:ext>
            </a:extLst>
          </p:cNvPr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0BEC7F-F4F4-3C23-1847-CC7AE590A5C9}"/>
              </a:ext>
            </a:extLst>
          </p:cNvPr>
          <p:cNvSpPr/>
          <p:nvPr/>
        </p:nvSpPr>
        <p:spPr>
          <a:xfrm>
            <a:off x="6096000" y="5103424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98A8D04-AB91-AF7B-8BEB-F463694973E4}"/>
              </a:ext>
            </a:extLst>
          </p:cNvPr>
          <p:cNvSpPr/>
          <p:nvPr/>
        </p:nvSpPr>
        <p:spPr>
          <a:xfrm>
            <a:off x="6472052" y="2823359"/>
            <a:ext cx="1175657" cy="35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desfazer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7C555B-F787-F807-A0B0-1CD8088D215E}"/>
              </a:ext>
            </a:extLst>
          </p:cNvPr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0E7F2E-65A1-5517-DE8F-0349C86F0F8E}"/>
              </a:ext>
            </a:extLst>
          </p:cNvPr>
          <p:cNvSpPr/>
          <p:nvPr/>
        </p:nvSpPr>
        <p:spPr>
          <a:xfrm>
            <a:off x="5649487" y="1348447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Solicitação de cancelamento feita com sucesso!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529E03-3BE1-A8EC-0A0E-519A2ED49ADC}"/>
              </a:ext>
            </a:extLst>
          </p:cNvPr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35AF53-895F-33C7-BF36-B85AF83B02EE}"/>
              </a:ext>
            </a:extLst>
          </p:cNvPr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164A62-8E26-FB40-B8F0-1777B74866C5}"/>
              </a:ext>
            </a:extLst>
          </p:cNvPr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35FDF-B118-37B9-93D8-C2B59EFEE789}"/>
              </a:ext>
            </a:extLst>
          </p:cNvPr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DE8BDE-BE7B-6706-1357-3621196F95EC}"/>
              </a:ext>
            </a:extLst>
          </p:cNvPr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497-B630-6E06-AC78-03FAAB3B9FB3}"/>
              </a:ext>
            </a:extLst>
          </p:cNvPr>
          <p:cNvSpPr/>
          <p:nvPr/>
        </p:nvSpPr>
        <p:spPr>
          <a:xfrm>
            <a:off x="5644738" y="1341911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0FC32EB-3F49-68F8-7905-709AB4B07AF0}"/>
              </a:ext>
            </a:extLst>
          </p:cNvPr>
          <p:cNvCxnSpPr/>
          <p:nvPr/>
        </p:nvCxnSpPr>
        <p:spPr>
          <a:xfrm>
            <a:off x="4108862" y="3571506"/>
            <a:ext cx="136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CAE730-703A-A520-2187-1BBAF7BEFFCA}"/>
              </a:ext>
            </a:extLst>
          </p:cNvPr>
          <p:cNvSpPr txBox="1"/>
          <p:nvPr/>
        </p:nvSpPr>
        <p:spPr>
          <a:xfrm>
            <a:off x="3788250" y="3338164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Desabilitar todos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142C82-FDD1-2DEC-CAAC-647EB46515BA}"/>
              </a:ext>
            </a:extLst>
          </p:cNvPr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AE91B-6029-AC80-8B18-D41012EA6F43}"/>
              </a:ext>
            </a:extLst>
          </p:cNvPr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0BEC7F-F4F4-3C23-1847-CC7AE590A5C9}"/>
              </a:ext>
            </a:extLst>
          </p:cNvPr>
          <p:cNvSpPr/>
          <p:nvPr/>
        </p:nvSpPr>
        <p:spPr>
          <a:xfrm>
            <a:off x="6096000" y="5103424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98A8D04-AB91-AF7B-8BEB-F463694973E4}"/>
              </a:ext>
            </a:extLst>
          </p:cNvPr>
          <p:cNvSpPr/>
          <p:nvPr/>
        </p:nvSpPr>
        <p:spPr>
          <a:xfrm>
            <a:off x="6472052" y="2823359"/>
            <a:ext cx="1175657" cy="35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desfazer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7C555B-F787-F807-A0B0-1CD8088D215E}"/>
              </a:ext>
            </a:extLst>
          </p:cNvPr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0E7F2E-65A1-5517-DE8F-0349C86F0F8E}"/>
              </a:ext>
            </a:extLst>
          </p:cNvPr>
          <p:cNvSpPr/>
          <p:nvPr/>
        </p:nvSpPr>
        <p:spPr>
          <a:xfrm>
            <a:off x="5649487" y="1348447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Solicitação de </a:t>
            </a:r>
            <a:r>
              <a:rPr lang="pt-BR" dirty="0" err="1"/>
              <a:t>desabilitamento</a:t>
            </a:r>
            <a:r>
              <a:rPr lang="pt-BR" dirty="0"/>
              <a:t> feito com sucesso</a:t>
            </a:r>
          </a:p>
        </p:txBody>
      </p:sp>
    </p:spTree>
    <p:extLst>
      <p:ext uri="{BB962C8B-B14F-4D97-AF65-F5344CB8AC3E}">
        <p14:creationId xmlns:p14="http://schemas.microsoft.com/office/powerpoint/2010/main" val="11584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529E03-3BE1-A8EC-0A0E-519A2ED49ADC}"/>
              </a:ext>
            </a:extLst>
          </p:cNvPr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35AF53-895F-33C7-BF36-B85AF83B02EE}"/>
              </a:ext>
            </a:extLst>
          </p:cNvPr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164A62-8E26-FB40-B8F0-1777B74866C5}"/>
              </a:ext>
            </a:extLst>
          </p:cNvPr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35FDF-B118-37B9-93D8-C2B59EFEE789}"/>
              </a:ext>
            </a:extLst>
          </p:cNvPr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DE8BDE-BE7B-6706-1357-3621196F95EC}"/>
              </a:ext>
            </a:extLst>
          </p:cNvPr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497-B630-6E06-AC78-03FAAB3B9FB3}"/>
              </a:ext>
            </a:extLst>
          </p:cNvPr>
          <p:cNvSpPr/>
          <p:nvPr/>
        </p:nvSpPr>
        <p:spPr>
          <a:xfrm>
            <a:off x="5265165" y="1301546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0FC32EB-3F49-68F8-7905-709AB4B07AF0}"/>
              </a:ext>
            </a:extLst>
          </p:cNvPr>
          <p:cNvCxnSpPr>
            <a:cxnSpLocks/>
          </p:cNvCxnSpPr>
          <p:nvPr/>
        </p:nvCxnSpPr>
        <p:spPr>
          <a:xfrm>
            <a:off x="4108862" y="3571506"/>
            <a:ext cx="110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CAE730-703A-A520-2187-1BBAF7BEFFCA}"/>
              </a:ext>
            </a:extLst>
          </p:cNvPr>
          <p:cNvSpPr txBox="1"/>
          <p:nvPr/>
        </p:nvSpPr>
        <p:spPr>
          <a:xfrm>
            <a:off x="3755810" y="3331024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</a:t>
            </a:r>
            <a:r>
              <a:rPr lang="pt-BR" dirty="0" err="1"/>
              <a:t>opçoes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142C82-FDD1-2DEC-CAAC-647EB46515BA}"/>
              </a:ext>
            </a:extLst>
          </p:cNvPr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 um hora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AE91B-6029-AC80-8B18-D41012EA6F43}"/>
              </a:ext>
            </a:extLst>
          </p:cNvPr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Mudar primeiro </a:t>
            </a:r>
            <a:r>
              <a:rPr lang="pt-BR" dirty="0" err="1">
                <a:solidFill>
                  <a:schemeClr val="tx1"/>
                </a:solidFill>
              </a:rPr>
              <a:t>horario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7C555B-F787-F807-A0B0-1CD8088D215E}"/>
              </a:ext>
            </a:extLst>
          </p:cNvPr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0E7F2E-65A1-5517-DE8F-0349C86F0F8E}"/>
              </a:ext>
            </a:extLst>
          </p:cNvPr>
          <p:cNvSpPr/>
          <p:nvPr/>
        </p:nvSpPr>
        <p:spPr>
          <a:xfrm>
            <a:off x="5260416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1EB652C-02B8-A16B-C936-0929BCA2E09D}"/>
              </a:ext>
            </a:extLst>
          </p:cNvPr>
          <p:cNvSpPr/>
          <p:nvPr/>
        </p:nvSpPr>
        <p:spPr>
          <a:xfrm>
            <a:off x="8837658" y="1175658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60066B-31BF-3F8A-C505-79BB7F75F385}"/>
              </a:ext>
            </a:extLst>
          </p:cNvPr>
          <p:cNvSpPr/>
          <p:nvPr/>
        </p:nvSpPr>
        <p:spPr>
          <a:xfrm>
            <a:off x="8837658" y="1282540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6FE1C5-20E4-08C6-1375-0058D7F6CBC9}"/>
              </a:ext>
            </a:extLst>
          </p:cNvPr>
          <p:cNvSpPr/>
          <p:nvPr/>
        </p:nvSpPr>
        <p:spPr>
          <a:xfrm>
            <a:off x="9537865" y="3004458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horario1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F807C59-A547-2710-F85B-1135D4599D29}"/>
              </a:ext>
            </a:extLst>
          </p:cNvPr>
          <p:cNvSpPr/>
          <p:nvPr/>
        </p:nvSpPr>
        <p:spPr>
          <a:xfrm>
            <a:off x="9537865" y="3794168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horario2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F61A49E-0EAD-6976-D92C-DC6776EE1C43}"/>
              </a:ext>
            </a:extLst>
          </p:cNvPr>
          <p:cNvSpPr/>
          <p:nvPr/>
        </p:nvSpPr>
        <p:spPr>
          <a:xfrm>
            <a:off x="9537865" y="4542314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Horario</a:t>
            </a:r>
            <a:r>
              <a:rPr lang="pt-BR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C6B22A6-1CDA-7125-9442-1BAF9B1F648D}"/>
              </a:ext>
            </a:extLst>
          </p:cNvPr>
          <p:cNvSpPr/>
          <p:nvPr/>
        </p:nvSpPr>
        <p:spPr>
          <a:xfrm>
            <a:off x="9552376" y="529046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Horario</a:t>
            </a:r>
            <a:r>
              <a:rPr lang="pt-BR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544DD6-F629-8AF3-A41B-E642F89F1558}"/>
              </a:ext>
            </a:extLst>
          </p:cNvPr>
          <p:cNvSpPr/>
          <p:nvPr/>
        </p:nvSpPr>
        <p:spPr>
          <a:xfrm>
            <a:off x="9807477" y="5950864"/>
            <a:ext cx="1228659" cy="25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247479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529E03-3BE1-A8EC-0A0E-519A2ED49ADC}"/>
              </a:ext>
            </a:extLst>
          </p:cNvPr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35AF53-895F-33C7-BF36-B85AF83B02EE}"/>
              </a:ext>
            </a:extLst>
          </p:cNvPr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164A62-8E26-FB40-B8F0-1777B74866C5}"/>
              </a:ext>
            </a:extLst>
          </p:cNvPr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835FDF-B118-37B9-93D8-C2B59EFEE789}"/>
              </a:ext>
            </a:extLst>
          </p:cNvPr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DE8BDE-BE7B-6706-1357-3621196F95EC}"/>
              </a:ext>
            </a:extLst>
          </p:cNvPr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497-B630-6E06-AC78-03FAAB3B9FB3}"/>
              </a:ext>
            </a:extLst>
          </p:cNvPr>
          <p:cNvSpPr/>
          <p:nvPr/>
        </p:nvSpPr>
        <p:spPr>
          <a:xfrm>
            <a:off x="5265165" y="1301546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0FC32EB-3F49-68F8-7905-709AB4B07AF0}"/>
              </a:ext>
            </a:extLst>
          </p:cNvPr>
          <p:cNvCxnSpPr>
            <a:cxnSpLocks/>
          </p:cNvCxnSpPr>
          <p:nvPr/>
        </p:nvCxnSpPr>
        <p:spPr>
          <a:xfrm>
            <a:off x="4108862" y="3571506"/>
            <a:ext cx="110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CAE730-703A-A520-2187-1BBAF7BEFFCA}"/>
              </a:ext>
            </a:extLst>
          </p:cNvPr>
          <p:cNvSpPr txBox="1"/>
          <p:nvPr/>
        </p:nvSpPr>
        <p:spPr>
          <a:xfrm>
            <a:off x="3755810" y="3331024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</a:t>
            </a:r>
            <a:r>
              <a:rPr lang="pt-BR" dirty="0" err="1"/>
              <a:t>opçoes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142C82-FDD1-2DEC-CAAC-647EB46515BA}"/>
              </a:ext>
            </a:extLst>
          </p:cNvPr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 um hora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AE91B-6029-AC80-8B18-D41012EA6F43}"/>
              </a:ext>
            </a:extLst>
          </p:cNvPr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Mudar primeiro </a:t>
            </a:r>
            <a:r>
              <a:rPr lang="pt-BR" dirty="0" err="1">
                <a:solidFill>
                  <a:schemeClr val="tx1"/>
                </a:solidFill>
              </a:rPr>
              <a:t>horario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7C555B-F787-F807-A0B0-1CD8088D215E}"/>
              </a:ext>
            </a:extLst>
          </p:cNvPr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0E7F2E-65A1-5517-DE8F-0349C86F0F8E}"/>
              </a:ext>
            </a:extLst>
          </p:cNvPr>
          <p:cNvSpPr/>
          <p:nvPr/>
        </p:nvSpPr>
        <p:spPr>
          <a:xfrm>
            <a:off x="5260416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1EB652C-02B8-A16B-C936-0929BCA2E09D}"/>
              </a:ext>
            </a:extLst>
          </p:cNvPr>
          <p:cNvSpPr/>
          <p:nvPr/>
        </p:nvSpPr>
        <p:spPr>
          <a:xfrm>
            <a:off x="8837658" y="1175658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60066B-31BF-3F8A-C505-79BB7F75F385}"/>
              </a:ext>
            </a:extLst>
          </p:cNvPr>
          <p:cNvSpPr/>
          <p:nvPr/>
        </p:nvSpPr>
        <p:spPr>
          <a:xfrm>
            <a:off x="8837658" y="1282540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544DD6-F629-8AF3-A41B-E642F89F1558}"/>
              </a:ext>
            </a:extLst>
          </p:cNvPr>
          <p:cNvSpPr/>
          <p:nvPr/>
        </p:nvSpPr>
        <p:spPr>
          <a:xfrm>
            <a:off x="9776247" y="4306123"/>
            <a:ext cx="1228659" cy="25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8494DF8-6ED3-E6A5-25D2-2D1CF354781C}"/>
              </a:ext>
            </a:extLst>
          </p:cNvPr>
          <p:cNvCxnSpPr/>
          <p:nvPr/>
        </p:nvCxnSpPr>
        <p:spPr>
          <a:xfrm flipV="1">
            <a:off x="9369287" y="3331024"/>
            <a:ext cx="1881809" cy="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4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188</Words>
  <Application>Microsoft Office PowerPoint</Application>
  <PresentationFormat>Widescreen</PresentationFormat>
  <Paragraphs>66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Lorion moreira</cp:lastModifiedBy>
  <cp:revision>3</cp:revision>
  <dcterms:created xsi:type="dcterms:W3CDTF">2024-06-18T17:45:00Z</dcterms:created>
  <dcterms:modified xsi:type="dcterms:W3CDTF">2024-07-06T01:56:45Z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