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D7B30-5131-5AB2-0927-3392C3DB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9D8FA-D434-0777-EC48-DF9EE30A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EDE1E-C07E-4E47-310E-AD00216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56CAC-86D0-1C92-6199-11EFF8D1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57C79-0E74-9CF5-77A8-9745E478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28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1A5B-A10F-DC35-EC68-43B97082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CA316-5650-7E51-0EF7-45158C48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D3BC0-14DB-270D-C416-97BFD57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2DDF8-F3B0-1789-76ED-00388211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AB5DE-F6AD-EA3B-5AE2-6FAD3F3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82C1FF-2362-AE1D-3B6B-625366C3C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A2922F-E014-68A3-B250-2F223876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89BC3-9357-38C3-B7F8-44799F78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86DE2-BFA8-16B5-CF5A-B343B83D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3A771-A3E2-43FA-FC69-D3B8AEC1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4CB1B-8505-830F-A74F-65FA0CD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7F0E9-D8E7-D387-CFB7-841F60EC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E93EF-2AEF-ABE6-3265-6D6F8D0A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B774D-3069-5382-0A3D-5265FBAC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FC264-8759-4F5B-58F7-5CAB3058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9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38B51-9248-FE7C-7EE0-B781C2D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7E313B-1185-6592-0B47-4F796A08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669FA-C3FF-5FE4-B3BA-A1606FB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E1283-BD45-BD19-20AF-02AFD9D1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8C789-CBB8-0DAA-189E-CB086ECE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9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CB43-86CC-D8D5-DB95-47B5A0D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1A2BD-0A13-02C9-7380-5CC3B2EEF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35A38B-494C-9966-6B82-FD4F48D5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9FB746-99B6-4BCD-AF65-F848CD7B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83EAC8-B0BE-0AB3-6833-4071302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E27F13-0D9A-AC0A-0FC5-23535F43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8077-20F9-4E16-873B-CF4FB34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1EC6E-7DE6-2C58-7458-A2C3AA1C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7F73F-A9AD-AF04-D176-76EB1F7A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771753-10BB-9259-8D86-8A4A8FE7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D6EF10-EB33-C554-42A4-CA744CA07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027987-3C93-B387-BC37-B4A990FE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0F35DD-20FD-06E7-A081-11B64F9C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7C6DBE-3E9B-28CE-0979-B54E0F8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07AC-C7A5-0FE8-9AA8-827A107A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C5FB41-919E-DCDD-107C-B4C2A1B1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81C8AD-7A9A-EA05-ACF1-29A94F5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48DDE-DDC5-C4BF-D538-BE4F563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AD6F9F-9498-94D8-0D6D-7B992721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8EE1E6-34D2-6543-C2A5-6889B78F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9B9901-154A-22F6-66CA-CD4D5E1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5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991A9-E6AF-6293-58E0-633CF822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F64F5-EA95-EAD2-D8BF-0B6E0FF6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67EB1-399A-08A8-0EFD-0A9AF64F0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6CFCC1-5D9B-4EE1-BCDC-E586BBD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2555DB-5E7E-450A-E729-A9F480C6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A8BC1-2563-D903-99B7-75D8F38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15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F8441-C2DC-BBA4-B3B7-9EFE36C8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A56898-858D-CE6E-618F-13ABC92ED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8A1CC-AA73-CBEC-B808-D3EBD099B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D100B-2571-B89E-DB3E-4E25EB95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820C31-C4C2-D5E7-BB9C-09B721F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9E7C0-A556-FD28-2DDE-D9A9DD68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6C3956-1F9A-9A92-A331-22B8191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37154-BDCD-F873-6E53-A221F773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16DC1-3046-D788-6741-13F539432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963-82F4-47E8-ACA6-642607281677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2E8DC-C81B-617E-CE83-EAE44EC41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C5EA8-C6BC-0207-6A20-345A8FCD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1BA7-92BF-4219-AFE1-CBBFB82F3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AE97FC-62BF-8BE6-297B-33E3B53E7382}"/>
              </a:ext>
            </a:extLst>
          </p:cNvPr>
          <p:cNvSpPr/>
          <p:nvPr/>
        </p:nvSpPr>
        <p:spPr>
          <a:xfrm>
            <a:off x="7674162" y="1784468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user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E0C45F-FD23-3322-30E3-CEDF8C01FCD6}"/>
              </a:ext>
            </a:extLst>
          </p:cNvPr>
          <p:cNvSpPr/>
          <p:nvPr/>
        </p:nvSpPr>
        <p:spPr>
          <a:xfrm>
            <a:off x="2252161" y="1784468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experimento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DF5D889-67C8-E8A4-E71B-E6ABF23DB12E}"/>
              </a:ext>
            </a:extLst>
          </p:cNvPr>
          <p:cNvSpPr/>
          <p:nvPr/>
        </p:nvSpPr>
        <p:spPr>
          <a:xfrm>
            <a:off x="5110353" y="486292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Disciplina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AE3BF8-3802-C9BA-5BE8-39BCE381A5F3}"/>
              </a:ext>
            </a:extLst>
          </p:cNvPr>
          <p:cNvSpPr/>
          <p:nvPr/>
        </p:nvSpPr>
        <p:spPr>
          <a:xfrm>
            <a:off x="4544293" y="1784468"/>
            <a:ext cx="2677467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Disciplina_componente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A52E4F8-9A0F-2F07-E642-3C425F55F916}"/>
              </a:ext>
            </a:extLst>
          </p:cNvPr>
          <p:cNvSpPr/>
          <p:nvPr/>
        </p:nvSpPr>
        <p:spPr>
          <a:xfrm>
            <a:off x="6901490" y="3082644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componente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BD5F9F-B126-4138-E31D-320A123D2EC7}"/>
              </a:ext>
            </a:extLst>
          </p:cNvPr>
          <p:cNvSpPr/>
          <p:nvPr/>
        </p:nvSpPr>
        <p:spPr>
          <a:xfrm>
            <a:off x="6700964" y="4340148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Tipo-componente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7733896-3E62-395D-4F93-F51479BEBE3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7674163" y="3775582"/>
            <a:ext cx="0" cy="5645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3CDDF73-B38C-AA4A-A4C4-1B11EC79D658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5883026" y="1179230"/>
            <a:ext cx="1" cy="605238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F1F006E-5A8C-9177-C2D7-57B0513451BD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4198559" y="2130937"/>
            <a:ext cx="345734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41DB9AF-45BD-00E3-800F-3A408648CA60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221760" y="2130937"/>
            <a:ext cx="452402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A6DFD3-6E11-AFEE-9C01-E6E9A5E03818}"/>
              </a:ext>
            </a:extLst>
          </p:cNvPr>
          <p:cNvSpPr/>
          <p:nvPr/>
        </p:nvSpPr>
        <p:spPr>
          <a:xfrm>
            <a:off x="2452687" y="4337825"/>
            <a:ext cx="1545345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reserva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A0D0D27-9758-E503-8BF7-C3909DB2AC94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998032" y="4684294"/>
            <a:ext cx="2702932" cy="232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D3236F-CACA-87AA-CAE8-39D474F4E139}"/>
              </a:ext>
            </a:extLst>
          </p:cNvPr>
          <p:cNvSpPr/>
          <p:nvPr/>
        </p:nvSpPr>
        <p:spPr>
          <a:xfrm>
            <a:off x="6700964" y="5458900"/>
            <a:ext cx="1946398" cy="692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Unidade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B837052-87EB-EB38-7F01-525333C54E8A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7674163" y="5033086"/>
            <a:ext cx="0" cy="425814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CB4498-BD8F-C456-2CCA-9A5BC431BF97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3225360" y="2477406"/>
            <a:ext cx="0" cy="186041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9AE1AD-9151-E379-4A6F-90AFA8B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07" y="0"/>
            <a:ext cx="762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3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68354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4</cp:revision>
  <dcterms:created xsi:type="dcterms:W3CDTF">2023-03-07T23:03:25Z</dcterms:created>
  <dcterms:modified xsi:type="dcterms:W3CDTF">2024-01-02T23:59:37Z</dcterms:modified>
</cp:coreProperties>
</file>