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9D7B30-5131-5AB2-0927-3392C3DBF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49D8FA-D434-0777-EC48-DF9EE30A2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DEDE1E-C07E-4E47-310E-AD0021635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B963-82F4-47E8-ACA6-642607281677}" type="datetimeFigureOut">
              <a:rPr lang="pt-BR" smtClean="0"/>
              <a:t>03/03/2024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B56CAC-86D0-1C92-6199-11EFF8D16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257C79-0E74-9CF5-77A8-9745E478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1BA7-92BF-4219-AFE1-CBBFB82F3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282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741A5B-A10F-DC35-EC68-43B970820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6FCA316-5650-7E51-0EF7-45158C484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AD3BC0-14DB-270D-C416-97BFD579B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B963-82F4-47E8-ACA6-642607281677}" type="datetimeFigureOut">
              <a:rPr lang="pt-BR" smtClean="0"/>
              <a:t>03/03/2024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92DDF8-F3B0-1789-76ED-00388211B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1AB5DE-F6AD-EA3B-5AE2-6FAD3F3F7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1BA7-92BF-4219-AFE1-CBBFB82F3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02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D82C1FF-2362-AE1D-3B6B-625366C3C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0A2922F-E014-68A3-B250-2F223876A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B89BC3-9357-38C3-B7F8-44799F78C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B963-82F4-47E8-ACA6-642607281677}" type="datetimeFigureOut">
              <a:rPr lang="pt-BR" smtClean="0"/>
              <a:t>03/03/2024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586DE2-BFA8-16B5-CF5A-B343B83D3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53A771-A3E2-43FA-FC69-D3B8AEC1A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1BA7-92BF-4219-AFE1-CBBFB82F3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6708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4CB1B-8505-830F-A74F-65FA0CD7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27F0E9-D8E7-D387-CFB7-841F60EC2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AE93EF-2AEF-ABE6-3265-6D6F8D0AC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B963-82F4-47E8-ACA6-642607281677}" type="datetimeFigureOut">
              <a:rPr lang="pt-BR" smtClean="0"/>
              <a:t>03/03/2024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AB774D-3069-5382-0A3D-5265FBAC0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EFC264-8759-4F5B-58F7-5CAB30582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1BA7-92BF-4219-AFE1-CBBFB82F3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3977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338B51-9248-FE7C-7EE0-B781C2DB7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7E313B-1185-6592-0B47-4F796A08D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4669FA-C3FF-5FE4-B3BA-A1606FB09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B963-82F4-47E8-ACA6-642607281677}" type="datetimeFigureOut">
              <a:rPr lang="pt-BR" smtClean="0"/>
              <a:t>03/03/2024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EE1283-BD45-BD19-20AF-02AFD9D16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78C789-CBB8-0DAA-189E-CB086ECE7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1BA7-92BF-4219-AFE1-CBBFB82F3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1987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0CCB43-86CC-D8D5-DB95-47B5A0DFA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C1A2BD-0A13-02C9-7380-5CC3B2EEF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735A38B-494C-9966-6B82-FD4F48D53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C9FB746-99B6-4BCD-AF65-F848CD7B3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B963-82F4-47E8-ACA6-642607281677}" type="datetimeFigureOut">
              <a:rPr lang="pt-BR" smtClean="0"/>
              <a:t>03/03/2024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83EAC8-B0BE-0AB3-6833-4071302A3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E27F13-0D9A-AC0A-0FC5-23535F43B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1BA7-92BF-4219-AFE1-CBBFB82F3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656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28077-20F9-4E16-873B-CF4FB34AC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D1EC6E-7DE6-2C58-7458-A2C3AA1CC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917F73F-A9AD-AF04-D176-76EB1F7AC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0771753-10BB-9259-8D86-8A4A8FE719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3D6EF10-EB33-C554-42A4-CA744CA079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7027987-3C93-B387-BC37-B4A990FE2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B963-82F4-47E8-ACA6-642607281677}" type="datetimeFigureOut">
              <a:rPr lang="pt-BR" smtClean="0"/>
              <a:t>03/03/2024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E0F35DD-20FD-06E7-A081-11B64F9C0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A7C6DBE-3E9B-28CE-0979-B54E0F89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1BA7-92BF-4219-AFE1-CBBFB82F3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7954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B807AC-C7A5-0FE8-9AA8-827A107AF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6C5FB41-919E-DCDD-107C-B4C2A1B19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B963-82F4-47E8-ACA6-642607281677}" type="datetimeFigureOut">
              <a:rPr lang="pt-BR" smtClean="0"/>
              <a:t>03/03/2024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881C8AD-7A9A-EA05-ACF1-29A94F554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B348DDE-DDC5-C4BF-D538-BE4F56304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1BA7-92BF-4219-AFE1-CBBFB82F3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725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AAD6F9F-9498-94D8-0D6D-7B9927214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B963-82F4-47E8-ACA6-642607281677}" type="datetimeFigureOut">
              <a:rPr lang="pt-BR" smtClean="0"/>
              <a:t>03/03/2024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28EE1E6-34D2-6543-C2A5-6889B78F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69B9901-154A-22F6-66CA-CD4D5E16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1BA7-92BF-4219-AFE1-CBBFB82F3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958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A991A9-E6AF-6293-58E0-633CF822F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AF64F5-EA95-EAD2-D8BF-0B6E0FF6B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0067EB1-399A-08A8-0EFD-0A9AF64F0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6CFCC1-5D9B-4EE1-BCDC-E586BBDDC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B963-82F4-47E8-ACA6-642607281677}" type="datetimeFigureOut">
              <a:rPr lang="pt-BR" smtClean="0"/>
              <a:t>03/03/2024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62555DB-5E7E-450A-E729-A9F480C6D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CDA8BC1-2563-D903-99B7-75D8F3815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1BA7-92BF-4219-AFE1-CBBFB82F3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3156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EF8441-C2DC-BBA4-B3B7-9EFE36C84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7A56898-858D-CE6E-618F-13ABC92EDC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738A1CC-AA73-CBEC-B808-D3EBD099B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2D100B-2571-B89E-DB3E-4E25EB95B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B963-82F4-47E8-ACA6-642607281677}" type="datetimeFigureOut">
              <a:rPr lang="pt-BR" smtClean="0"/>
              <a:t>03/03/2024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E820C31-C4C2-D5E7-BB9C-09B721FBA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99E7C0-A556-FD28-2DDE-D9A9DD685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1BA7-92BF-4219-AFE1-CBBFB82F3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3700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16C3956-1F9A-9A92-A331-22B8191B7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B37154-BDCD-F873-6E53-A221F773F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916DC1-3046-D788-6741-13F5394328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2B963-82F4-47E8-ACA6-642607281677}" type="datetimeFigureOut">
              <a:rPr lang="pt-BR" smtClean="0"/>
              <a:t>03/03/2024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F2E8DC-C81B-617E-CE83-EAE44EC41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7C5EA8-C6BC-0207-6A20-345A8FCDD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31BA7-92BF-4219-AFE1-CBBFB82F3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3440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AB43773-3AE8-0B63-F2B5-7E313CA0B8B9}"/>
              </a:ext>
            </a:extLst>
          </p:cNvPr>
          <p:cNvSpPr txBox="1"/>
          <p:nvPr/>
        </p:nvSpPr>
        <p:spPr>
          <a:xfrm>
            <a:off x="3207027" y="1258957"/>
            <a:ext cx="4983936" cy="1323439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Siscom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C18C9F0-2FD7-20AB-569B-F1EBE5C9CF53}"/>
              </a:ext>
            </a:extLst>
          </p:cNvPr>
          <p:cNvSpPr txBox="1"/>
          <p:nvPr/>
        </p:nvSpPr>
        <p:spPr>
          <a:xfrm>
            <a:off x="3207027" y="3664227"/>
            <a:ext cx="1338469" cy="144655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4463489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10185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Black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Lorion moreira</dc:creator>
  <cp:lastModifiedBy>Lorion moreira</cp:lastModifiedBy>
  <cp:revision>5</cp:revision>
  <dcterms:created xsi:type="dcterms:W3CDTF">2023-03-07T23:03:25Z</dcterms:created>
  <dcterms:modified xsi:type="dcterms:W3CDTF">2024-03-04T02:23:18Z</dcterms:modified>
</cp:coreProperties>
</file>