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CEF09-13D6-9122-846D-82505A5ED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DD1C49-F66F-4D58-F382-0AD9AAC23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5B767-ED63-2CE3-21F3-89C0D8DA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9B4F3-B9DD-0E26-C596-E51998A2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47C783-C940-7AF5-06C8-EA460DD3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ADAD1-56C2-0ACB-00C8-E6B9BEB0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040515-ED79-6B76-B3A5-38F4F0FFE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892AA-5DE3-0774-5BB0-CF31A3D1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BFD838-A473-1EF0-1D8A-993AA4CD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79BF3B-FDD7-20CC-A975-450881D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32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47BEDF-839B-F9D1-39A9-6DC049A7F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D09FE6-6E6C-A2A5-9FFD-9C65EAA80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75C4-44B8-CC26-250D-F43CA624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39758-63A1-8FD9-999C-1CA5E0B7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BD0DB-51E6-11E1-F479-955E7393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4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39894-66A4-868B-5098-AD90C812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008CD-C615-4F5B-6BF6-65473EB0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5541E3-E878-1CF8-E28F-DB0299DA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2F1EA1-0398-3372-E559-2BB66A7E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033D6F-CE79-B51B-BF09-7D5FA328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3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C6219-383F-269B-10D0-CD78C491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00347-5DF3-CFB4-26B9-3790D749C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47CB1-325F-4FD2-1AD1-74885468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3B4800-1D1C-E3D8-A9D0-242D359C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B75648-43BB-43EA-1D01-558F7833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3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97B1-3AE6-0629-C40F-1344EA0A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126AF-84A9-F304-8D47-CA35C0263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2E5592-AC40-609D-7FC1-21892072A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B9B119-54CE-5BED-D92D-72BD7A1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297DC8-CA84-CF9A-5AFA-3386FAC4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698E3-2E5F-7EDF-1DC6-776BC562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51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2ED31-F61A-124E-3302-00E70BF0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036F3D-C7AA-0DA2-3D1D-FA6A56E5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4B62E1-FC1E-C7C1-4E5B-06B0846E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C4CFF4-AC85-3828-7DEA-64F56A6E8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D4E2BC-87B0-6B57-7456-3970C8FF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7F36E2-3A8F-E04B-50D2-B3C33E19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9CCAD4-E993-465C-560C-01B1BF21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F25FE9-6A88-07DB-E583-CD6D3C54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0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09BCF-1B8B-CD54-8814-C60D51FE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F2CDE1-ACA4-3A0D-7FA5-9322E1B2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AF269D-794E-1246-01DC-C683FC70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E20EE3-494C-6135-D876-9E6A5810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6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FBFE1D-794A-A762-6C2E-F06EC7A4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77FD68-698F-A6BA-EDB7-8D60172B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FF45B9-092B-ACF6-F8BB-B1EA38FA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94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EAF38-B7F9-693B-AA6E-273CE5F3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60970-C20D-75E8-F597-E7F38F2B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31EC1-D26B-B98A-20DD-4B25243EC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7E25DF-AF14-8C04-1B91-A5D913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6A5184-8A72-E3DE-9A71-E3D350C2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571A9D-207F-2143-BAF3-AD2A316C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87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62766-FB6D-EE6F-8FC5-1DA2EE13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2965E3-9B4A-26CB-5542-1AAE14CD5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FF8106-261A-85AD-1096-E7FD3557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19C450-5179-D912-1EFD-9BD222B8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649A9C-9CD4-B2A7-0AF6-1AB32968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18C70-4960-BAD7-176C-A986ADCC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814B84-8591-0035-F676-F748C0FB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287895-9512-FCC4-FA33-0DDD1DCD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4C6D7-DCDE-6011-E759-FD7DD4F56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DA47C-9B8B-4F80-8C6F-0C554E7D732F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71829-54D5-66A4-D64D-FEDF4F02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17A8A1-CE4C-B481-3F12-C34D683FB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A3FD0-90D5-41CE-B15C-C2CBDD882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20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57D2C2-A234-4AFB-5EEE-259A51D013C4}"/>
              </a:ext>
            </a:extLst>
          </p:cNvPr>
          <p:cNvSpPr/>
          <p:nvPr/>
        </p:nvSpPr>
        <p:spPr>
          <a:xfrm>
            <a:off x="5171594" y="2241668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Users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94B00A4-7C1A-338D-CFC2-62756750A5DD}"/>
              </a:ext>
            </a:extLst>
          </p:cNvPr>
          <p:cNvSpPr/>
          <p:nvPr/>
        </p:nvSpPr>
        <p:spPr>
          <a:xfrm>
            <a:off x="3113416" y="2241668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Posts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CFC193-8A42-F489-E31D-7A259348E2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8761" y="2588137"/>
            <a:ext cx="512833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B55455B7-341A-D80C-863A-F7F63BADBA40}"/>
              </a:ext>
            </a:extLst>
          </p:cNvPr>
          <p:cNvSpPr/>
          <p:nvPr/>
        </p:nvSpPr>
        <p:spPr>
          <a:xfrm>
            <a:off x="3113415" y="3429000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Comments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9137238-2E61-52D2-F905-D2D2F8A04380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3886088" y="2934606"/>
            <a:ext cx="1" cy="494394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FC356874-A52A-CDC9-3EF8-69BAF5622C57}"/>
              </a:ext>
            </a:extLst>
          </p:cNvPr>
          <p:cNvSpPr/>
          <p:nvPr/>
        </p:nvSpPr>
        <p:spPr>
          <a:xfrm>
            <a:off x="1055238" y="2241668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Categories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1DE7C4E-3D47-0E5A-8DD6-E52129D4B529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flipH="1">
            <a:off x="2600583" y="2588137"/>
            <a:ext cx="512833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47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Lorion moreira</dc:creator>
  <cp:lastModifiedBy>Lorion moreira</cp:lastModifiedBy>
  <cp:revision>1</cp:revision>
  <dcterms:created xsi:type="dcterms:W3CDTF">2024-04-23T22:00:08Z</dcterms:created>
  <dcterms:modified xsi:type="dcterms:W3CDTF">2024-04-23T23:19:08Z</dcterms:modified>
</cp:coreProperties>
</file>