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3648e168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3648e168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381edd65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381edd65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384628b6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384628b6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391cc53c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391cc53c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391cc53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391cc53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391cc53c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391cc53c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391cc53c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391cc53c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chart displays the count of content rating (in blue bar) of top 100 apps and their average profit (green line)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shows no difference in average profit.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overall have more profit in apps with the content rating of 4+.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391cc53c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391cc53c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4800" y="3583025"/>
            <a:ext cx="90708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We make a living from digging out data.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-Team Kiwi</a:t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00" y="130425"/>
            <a:ext cx="5141747" cy="33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>
            <p:ph type="ctrTitle"/>
          </p:nvPr>
        </p:nvSpPr>
        <p:spPr>
          <a:xfrm>
            <a:off x="5552975" y="1142100"/>
            <a:ext cx="3465600" cy="874500"/>
          </a:xfrm>
          <a:prstGeom prst="rect">
            <a:avLst/>
          </a:prstGeom>
          <a:effectLst>
            <a:outerShdw blurRad="57150" rotWithShape="0" algn="bl" dir="87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 Trader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Presentation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1" name="Google Shape;281;p13"/>
          <p:cNvSpPr txBox="1"/>
          <p:nvPr>
            <p:ph idx="1" type="subTitle"/>
          </p:nvPr>
        </p:nvSpPr>
        <p:spPr>
          <a:xfrm>
            <a:off x="5493075" y="2944250"/>
            <a:ext cx="1737900" cy="21192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Kiwi team:</a:t>
            </a:r>
            <a:endParaRPr b="1"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Media</a:t>
            </a:r>
            <a:endParaRPr b="1"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Diego</a:t>
            </a:r>
            <a:endParaRPr b="1"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Lori</a:t>
            </a:r>
            <a:endParaRPr b="1"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Ari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>
            <p:ph type="title"/>
          </p:nvPr>
        </p:nvSpPr>
        <p:spPr>
          <a:xfrm>
            <a:off x="290350" y="192025"/>
            <a:ext cx="8487600" cy="1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Questions?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358" name="Google Shape;3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38" y="1004888"/>
            <a:ext cx="41243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/>
        </p:nvSpPr>
        <p:spPr>
          <a:xfrm>
            <a:off x="1735325" y="545725"/>
            <a:ext cx="4719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Raleway"/>
                <a:ea typeface="Raleway"/>
                <a:cs typeface="Raleway"/>
                <a:sym typeface="Raleway"/>
              </a:rPr>
              <a:t>     Deliverables</a:t>
            </a:r>
            <a:endParaRPr b="1"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1164450" y="1630925"/>
            <a:ext cx="69576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Top 10 Apps to BUY NOW for Memorial Day debut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Recommendations on what apps to target, based on: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Price range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Genre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Content Rating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88625" y="772725"/>
            <a:ext cx="63669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What we focused 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1408500" y="1740825"/>
            <a:ext cx="6327000" cy="25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Bottom line - this is a business…. BUSINESS metrics drive decisions!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Focused on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Profit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Return on Investment (ROI)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○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Other data points as tie breakers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25" y="1630650"/>
            <a:ext cx="5407974" cy="2854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16"/>
          <p:cNvCxnSpPr/>
          <p:nvPr/>
        </p:nvCxnSpPr>
        <p:spPr>
          <a:xfrm>
            <a:off x="499400" y="2307050"/>
            <a:ext cx="5043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6"/>
          <p:cNvCxnSpPr/>
          <p:nvPr/>
        </p:nvCxnSpPr>
        <p:spPr>
          <a:xfrm>
            <a:off x="5762725" y="2317075"/>
            <a:ext cx="97890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16"/>
          <p:cNvCxnSpPr/>
          <p:nvPr/>
        </p:nvCxnSpPr>
        <p:spPr>
          <a:xfrm flipH="1" rot="10800000">
            <a:off x="5772750" y="3056100"/>
            <a:ext cx="978600" cy="5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16"/>
          <p:cNvCxnSpPr/>
          <p:nvPr/>
        </p:nvCxnSpPr>
        <p:spPr>
          <a:xfrm>
            <a:off x="499400" y="3637950"/>
            <a:ext cx="5043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16"/>
          <p:cNvCxnSpPr/>
          <p:nvPr/>
        </p:nvCxnSpPr>
        <p:spPr>
          <a:xfrm>
            <a:off x="499400" y="3860250"/>
            <a:ext cx="5043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16"/>
          <p:cNvSpPr txBox="1"/>
          <p:nvPr/>
        </p:nvSpPr>
        <p:spPr>
          <a:xfrm>
            <a:off x="6891300" y="2187225"/>
            <a:ext cx="17379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Domino’s Pizza, The Guardian, WhatsApp, Instagram probably not attainable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5" name="Google Shape;305;p16"/>
          <p:cNvCxnSpPr/>
          <p:nvPr/>
        </p:nvCxnSpPr>
        <p:spPr>
          <a:xfrm flipH="1" rot="10800000">
            <a:off x="5752725" y="3215950"/>
            <a:ext cx="1028700" cy="6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6" name="Google Shape;3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875" y="15225"/>
            <a:ext cx="5603425" cy="161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16"/>
          <p:cNvCxnSpPr/>
          <p:nvPr/>
        </p:nvCxnSpPr>
        <p:spPr>
          <a:xfrm>
            <a:off x="499400" y="2878925"/>
            <a:ext cx="5043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6"/>
          <p:cNvCxnSpPr/>
          <p:nvPr/>
        </p:nvCxnSpPr>
        <p:spPr>
          <a:xfrm>
            <a:off x="5772600" y="2866425"/>
            <a:ext cx="9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75" y="1568450"/>
            <a:ext cx="6000221" cy="276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17"/>
          <p:cNvCxnSpPr/>
          <p:nvPr/>
        </p:nvCxnSpPr>
        <p:spPr>
          <a:xfrm>
            <a:off x="898875" y="2132125"/>
            <a:ext cx="5323200" cy="5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17"/>
          <p:cNvCxnSpPr/>
          <p:nvPr/>
        </p:nvCxnSpPr>
        <p:spPr>
          <a:xfrm flipH="1" rot="10800000">
            <a:off x="898875" y="2357125"/>
            <a:ext cx="5293200" cy="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17"/>
          <p:cNvSpPr txBox="1"/>
          <p:nvPr/>
        </p:nvSpPr>
        <p:spPr>
          <a:xfrm>
            <a:off x="7140975" y="3325800"/>
            <a:ext cx="17082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WhatsApp and Instagram owned by Facebook - likely not attainnable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7" name="Google Shape;317;p17"/>
          <p:cNvCxnSpPr/>
          <p:nvPr/>
        </p:nvCxnSpPr>
        <p:spPr>
          <a:xfrm>
            <a:off x="6401900" y="2117325"/>
            <a:ext cx="1228500" cy="11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17"/>
          <p:cNvCxnSpPr/>
          <p:nvPr/>
        </p:nvCxnSpPr>
        <p:spPr>
          <a:xfrm>
            <a:off x="6421875" y="2357025"/>
            <a:ext cx="729000" cy="9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17"/>
          <p:cNvSpPr txBox="1"/>
          <p:nvPr/>
        </p:nvSpPr>
        <p:spPr>
          <a:xfrm>
            <a:off x="711675" y="289625"/>
            <a:ext cx="62721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Nunito"/>
                <a:ea typeface="Nunito"/>
                <a:cs typeface="Nunito"/>
                <a:sym typeface="Nunito"/>
              </a:rPr>
              <a:t>Alternate: Top 10 by ROI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0" name="Google Shape;3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5275" y="414450"/>
            <a:ext cx="1439575" cy="13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1388625" y="163125"/>
            <a:ext cx="63669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Price Range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937175" y="981150"/>
            <a:ext cx="733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0-24.99 is the price range from both stores among the top 100 ROI 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 ROI  comes from low range prices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7" name="Google Shape;3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425" y="0"/>
            <a:ext cx="1963325" cy="111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8404" y="1972350"/>
            <a:ext cx="4519397" cy="27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72350"/>
            <a:ext cx="4314202" cy="271541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8"/>
          <p:cNvSpPr/>
          <p:nvPr/>
        </p:nvSpPr>
        <p:spPr>
          <a:xfrm>
            <a:off x="625825" y="3222275"/>
            <a:ext cx="510600" cy="8853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TOP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>
            <p:ph type="title"/>
          </p:nvPr>
        </p:nvSpPr>
        <p:spPr>
          <a:xfrm>
            <a:off x="1388550" y="218300"/>
            <a:ext cx="63669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Genre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336" name="Google Shape;3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663" y="920600"/>
            <a:ext cx="6210675" cy="3802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19"/>
          <p:cNvGrpSpPr/>
          <p:nvPr/>
        </p:nvGrpSpPr>
        <p:grpSpPr>
          <a:xfrm>
            <a:off x="1530250" y="3742975"/>
            <a:ext cx="1494900" cy="980075"/>
            <a:chOff x="1651450" y="3901150"/>
            <a:chExt cx="1494900" cy="980075"/>
          </a:xfrm>
        </p:grpSpPr>
        <p:sp>
          <p:nvSpPr>
            <p:cNvPr id="338" name="Google Shape;338;p19"/>
            <p:cNvSpPr/>
            <p:nvPr/>
          </p:nvSpPr>
          <p:spPr>
            <a:xfrm>
              <a:off x="1651450" y="3901150"/>
              <a:ext cx="1494900" cy="702300"/>
            </a:xfrm>
            <a:prstGeom prst="parallelogram">
              <a:avLst>
                <a:gd fmla="val 94493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 txBox="1"/>
            <p:nvPr/>
          </p:nvSpPr>
          <p:spPr>
            <a:xfrm>
              <a:off x="1651450" y="4455225"/>
              <a:ext cx="1189800" cy="4260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Best ROI + Size of Opportunity</a:t>
              </a:r>
              <a:endParaRPr b="1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 txBox="1"/>
          <p:nvPr>
            <p:ph type="title"/>
          </p:nvPr>
        </p:nvSpPr>
        <p:spPr>
          <a:xfrm>
            <a:off x="1260125" y="373650"/>
            <a:ext cx="63669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Content Rating 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345" name="Google Shape;3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625" y="1135425"/>
            <a:ext cx="6081900" cy="34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type="title"/>
          </p:nvPr>
        </p:nvSpPr>
        <p:spPr>
          <a:xfrm>
            <a:off x="290350" y="192025"/>
            <a:ext cx="8487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Final Recommendations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1057025" y="1907025"/>
            <a:ext cx="6773100" cy="25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328200" y="1183250"/>
            <a:ext cx="84876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PRICE RANGE:  BEST ROI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  The lowest price + high reviews   from top 100 ROI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GENRE:  Best ROI, and $1M Average Net Profit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Games:  53 apps 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Family:   26 apps			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CONTENT RATING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 No significant difference in the average profit 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 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Majority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apps are in the 4+ content rating 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