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E6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714D-E3F1-404E-B4A0-C33DE3C5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17600"/>
            <a:ext cx="8991600" cy="21971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Mysteries of the </a:t>
            </a:r>
            <a:br>
              <a:rPr lang="en-US" dirty="0"/>
            </a:br>
            <a:r>
              <a:rPr lang="en-US" b="1" dirty="0"/>
              <a:t>Music City Marathon…</a:t>
            </a:r>
            <a:br>
              <a:rPr lang="en-US" dirty="0"/>
            </a:br>
            <a:r>
              <a:rPr lang="en-US" b="1" dirty="0"/>
              <a:t>Revealed!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101A2-5D0E-4CF4-9D4F-B4EAD6654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70300"/>
            <a:ext cx="6801612" cy="3022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GOLD MEDAL TEAM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Media </a:t>
            </a:r>
            <a:r>
              <a:rPr lang="en-US" sz="2800" b="1" dirty="0" err="1">
                <a:solidFill>
                  <a:srgbClr val="000000"/>
                </a:solidFill>
              </a:rPr>
              <a:t>Elmas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Lori Butler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Benjamin Shuler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John </a:t>
            </a:r>
            <a:r>
              <a:rPr lang="en-US" sz="2800" b="1" dirty="0" err="1">
                <a:solidFill>
                  <a:srgbClr val="000000"/>
                </a:solidFill>
              </a:rPr>
              <a:t>Borthick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B45600-AC36-4D50-8E2B-D70FAAA2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65" y="338274"/>
            <a:ext cx="8882269" cy="57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32ED62-D956-4370-9C14-686AA9B9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494113"/>
            <a:ext cx="9276522" cy="59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8F66A66-FC2F-41BA-A103-1EB64AAE0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470828"/>
            <a:ext cx="8163340" cy="5916343"/>
          </a:xfrm>
        </p:spPr>
      </p:pic>
    </p:spTree>
    <p:extLst>
      <p:ext uri="{BB962C8B-B14F-4D97-AF65-F5344CB8AC3E}">
        <p14:creationId xmlns:p14="http://schemas.microsoft.com/office/powerpoint/2010/main" val="28118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1FD1FF2-76C8-4568-BA12-7AF3EE73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89" y="574159"/>
            <a:ext cx="9412224" cy="57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181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 Mysteries of the  Music City Marathon… Revealed!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Mysteries of the  Music City Marathon… Revealed!</dc:title>
  <dc:creator>Lori Butler</dc:creator>
  <cp:lastModifiedBy>Lori Butler</cp:lastModifiedBy>
  <cp:revision>6</cp:revision>
  <dcterms:created xsi:type="dcterms:W3CDTF">2020-03-23T13:49:05Z</dcterms:created>
  <dcterms:modified xsi:type="dcterms:W3CDTF">2020-03-23T15:00:47Z</dcterms:modified>
</cp:coreProperties>
</file>