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99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A0CA-C02C-45A8-9FB9-962A6D2EC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91A3B-01C3-4FAB-89A5-5B727E06D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218A-11FD-4C61-BF51-45268719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F494-8275-4025-AF74-1F19D838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FE796-ED4F-4133-9F51-4E02B7F0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4E0C-C432-4313-9ECC-3D864B3E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94B7-9B18-4362-B778-AEF6F49C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5CC9-41BA-477E-BFD0-1F567771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36D19-2D75-4798-9ECB-0F56BC12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4084-0566-40A8-999E-D50654A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81AC3-D66B-4EA9-9818-F1A9B3AE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D8703-7635-40C5-8F91-9F6CE6CE5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E76E-21A3-4380-94B6-46695FCB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082A-AE95-4F7D-9DFA-65ADAB25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BF3A-0141-4A8C-B953-9A627313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0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FC07-F628-4CEB-A761-C35A7603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B8D0-1BE2-48E6-87CA-2CEA7060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51A5-0725-4D24-9723-FC6F264F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B7FF4-969E-44BA-9939-551BFE34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1858-85D6-4DDC-A97E-1F184C89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7B9E-32CD-4A4B-90EE-0CE27932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51E5-B22F-41B0-BBBA-E25E699E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961B-68D3-4382-967A-E22F456E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78797-3AA3-4537-BF83-1DB9388A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1E101-4E9F-4E37-811A-A05809CE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0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1531-E813-4FE5-A4B3-9A7B360F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66D6-BBD2-46C2-938E-26338E726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60FD8-DD12-4904-93CC-723876C2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FBB20-9EF9-4010-BB54-4EF21D6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B0FB1-EF98-47E7-BA7B-ADC75DA5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C8454-FD08-45E7-8D41-3C74E7E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9127-CB91-4DAB-AB0D-B3AD6486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F59A-2220-4DCB-88AB-0974FC77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D807C-B233-4F9A-BB06-40BB5777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8FAA3-45E2-4B0F-9569-9D941AE16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83A9F-B5F5-45E5-8A2D-97F57298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6704D-8C0F-47CB-B33F-D47352DF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AB037-CED6-40AA-99CB-04B0054F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4940E-D245-402A-8AB4-21A9AB3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FDF1-489D-48F6-91F2-6E789622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171BE-12CF-4748-9C98-3C050BDC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51DD8-E326-4235-AD23-2C8B0B57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71394-EEDB-44B3-8F1F-DFB8BDF2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3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88512-9B39-48F2-8CDF-37324D82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6B134-1AF9-4E3D-A5AF-AE4C5972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ED8CF-CB4A-47AD-95D9-E766FE8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2971-C564-4833-B97E-9CCCDB45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2B75-0DEE-4553-9EF4-A0CE8BCE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6E045-56C0-4811-99E3-762B48B2A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E4061-2B43-4036-9963-7064EC37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DFAD8-4E67-4E3D-A59D-83B89365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BC53B-D4BA-4220-B08A-1A47B3E5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A8E2-B7F3-47C1-A503-5A9F3A52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A8A48-B32B-4DCD-8F09-0E5D4DD6A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B9AAD-C1D0-4C6C-B1FF-21E74EF8D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1E916-689A-4AB1-9D59-2BBD8D3B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94019-AF34-41A0-8109-932CD49B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DC4FD-2875-4FDC-A9E9-DBF2C4A7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08DB8-47B7-4D51-B733-A7E15771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C3FC3-8506-4661-9A1C-5B856B54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4CDA-ACD4-4B2E-A851-05D062301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EDA5-2992-409A-9CE8-760124716EEA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9DC3-EDE1-4A7D-A492-8933CC37C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4F83-C689-4A20-AB18-3B2477FAB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EFE4-42DC-42F2-9D35-3A1F32AB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vestopedia.com/terms/b/building-permits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99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C6FF4-96DC-492D-A40C-A3E17436B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</a:rPr>
              <a:t>What’s Happening in my Neighborhood?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D1425-4DDE-4258-A878-818713424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985393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An exploration into Nashville’s growth</a:t>
            </a:r>
          </a:p>
          <a:p>
            <a:r>
              <a:rPr lang="en-US" sz="1500" dirty="0">
                <a:solidFill>
                  <a:schemeClr val="bg1">
                    <a:lumMod val="85000"/>
                  </a:schemeClr>
                </a:solidFill>
              </a:rPr>
              <a:t>by Lori Butler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99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21453D-8453-4F34-984B-5D50FEF5BDA9}"/>
              </a:ext>
            </a:extLst>
          </p:cNvPr>
          <p:cNvSpPr txBox="1">
            <a:spLocks/>
          </p:cNvSpPr>
          <p:nvPr/>
        </p:nvSpPr>
        <p:spPr>
          <a:xfrm>
            <a:off x="629285" y="552647"/>
            <a:ext cx="4919867" cy="6480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My Motivation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4F3CCE-0AF5-4827-BFF1-5C81532B2246}"/>
              </a:ext>
            </a:extLst>
          </p:cNvPr>
          <p:cNvGrpSpPr/>
          <p:nvPr/>
        </p:nvGrpSpPr>
        <p:grpSpPr>
          <a:xfrm>
            <a:off x="1665821" y="1397200"/>
            <a:ext cx="3973398" cy="5113015"/>
            <a:chOff x="1665821" y="1397200"/>
            <a:chExt cx="3973398" cy="5113015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7C2AC7E8-BFD8-49C8-9DA1-87C904BBF45C}"/>
                </a:ext>
              </a:extLst>
            </p:cNvPr>
            <p:cNvSpPr txBox="1">
              <a:spLocks/>
            </p:cNvSpPr>
            <p:nvPr/>
          </p:nvSpPr>
          <p:spPr>
            <a:xfrm>
              <a:off x="1665821" y="1397200"/>
              <a:ext cx="3973398" cy="2865945"/>
            </a:xfrm>
            <a:prstGeom prst="rect">
              <a:avLst/>
            </a:prstGeom>
          </p:spPr>
          <p:txBody>
            <a:bodyPr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</a:rPr>
                <a:t>The Lot Next Door</a:t>
              </a:r>
            </a:p>
            <a:p>
              <a:pPr lvl="1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2.3 acres</a:t>
              </a:r>
            </a:p>
            <a:p>
              <a:pPr lvl="1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2014 sold for $60k</a:t>
              </a:r>
            </a:p>
            <a:p>
              <a:pPr lvl="1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2017 sold for $130k</a:t>
              </a:r>
            </a:p>
            <a:p>
              <a:pPr lvl="1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2019 sold for </a:t>
              </a:r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$219k !!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lvl="1"/>
              <a:r>
                <a:rPr lang="en-US" i="1" dirty="0">
                  <a:solidFill>
                    <a:schemeClr val="bg1">
                      <a:lumMod val="95000"/>
                    </a:schemeClr>
                  </a:solidFill>
                </a:rPr>
                <a:t>Attempted: 24-unit apartment complex</a:t>
              </a:r>
            </a:p>
            <a:p>
              <a:endParaRPr lang="en-US" sz="3200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sz="3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1" name="Picture 10" descr="A picture containing grass, outdoor, fence, green&#10;&#10;Description automatically generated">
              <a:extLst>
                <a:ext uri="{FF2B5EF4-FFF2-40B4-BE49-F238E27FC236}">
                  <a16:creationId xmlns:a16="http://schemas.microsoft.com/office/drawing/2014/main" id="{291EC03E-5295-4AAF-AA5A-C50F590C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484" y="4459660"/>
              <a:ext cx="2734072" cy="205055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2BB480-DFB2-4A0A-9DEC-7E45FE46D251}"/>
              </a:ext>
            </a:extLst>
          </p:cNvPr>
          <p:cNvGrpSpPr/>
          <p:nvPr/>
        </p:nvGrpSpPr>
        <p:grpSpPr>
          <a:xfrm>
            <a:off x="6409764" y="1397200"/>
            <a:ext cx="4796117" cy="5113015"/>
            <a:chOff x="6409764" y="1397200"/>
            <a:chExt cx="4796117" cy="511301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CFC3AD-1E5B-4F4C-B3A0-EC46E0B1B497}"/>
                </a:ext>
              </a:extLst>
            </p:cNvPr>
            <p:cNvSpPr/>
            <p:nvPr/>
          </p:nvSpPr>
          <p:spPr>
            <a:xfrm>
              <a:off x="7059705" y="3336556"/>
              <a:ext cx="3496235" cy="31736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Image of Widening Project</a:t>
              </a:r>
            </a:p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(placeholder)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4EA0AA-F8D4-4A50-A825-D725CBF95CED}"/>
                </a:ext>
              </a:extLst>
            </p:cNvPr>
            <p:cNvSpPr txBox="1"/>
            <p:nvPr/>
          </p:nvSpPr>
          <p:spPr>
            <a:xfrm>
              <a:off x="6409764" y="1397200"/>
              <a:ext cx="479611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</a:rPr>
                <a:t>Clarksville Pike Widening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</a:rPr>
                <a:t>Two-mile segment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</a:rPr>
                <a:t>Four lanes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</a:rPr>
                <a:t>From 2019-2023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57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CD42FCC-EB76-4A32-80CF-F9CA005D8EED}"/>
              </a:ext>
            </a:extLst>
          </p:cNvPr>
          <p:cNvGrpSpPr/>
          <p:nvPr/>
        </p:nvGrpSpPr>
        <p:grpSpPr>
          <a:xfrm>
            <a:off x="965146" y="3099729"/>
            <a:ext cx="3400666" cy="3357839"/>
            <a:chOff x="965146" y="3099729"/>
            <a:chExt cx="3400666" cy="3357839"/>
          </a:xfrm>
        </p:grpSpPr>
        <p:pic>
          <p:nvPicPr>
            <p:cNvPr id="3" name="Picture 2" descr="A picture containing text, map, refrigerator&#10;&#10;Description automatically generated">
              <a:extLst>
                <a:ext uri="{FF2B5EF4-FFF2-40B4-BE49-F238E27FC236}">
                  <a16:creationId xmlns:a16="http://schemas.microsoft.com/office/drawing/2014/main" id="{584E6A74-C848-4AB0-A93E-C608BB93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146" y="3492069"/>
              <a:ext cx="3105348" cy="296549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865BB-8179-418D-9151-1581321B1B09}"/>
                </a:ext>
              </a:extLst>
            </p:cNvPr>
            <p:cNvSpPr txBox="1"/>
            <p:nvPr/>
          </p:nvSpPr>
          <p:spPr>
            <a:xfrm>
              <a:off x="965146" y="3099729"/>
              <a:ext cx="3400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</a:rPr>
                <a:t>GOOD: </a:t>
              </a:r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</a:rPr>
                <a:t>Neighborhood Associations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2C9825-C768-4900-9939-B80CF95C1C93}"/>
              </a:ext>
            </a:extLst>
          </p:cNvPr>
          <p:cNvGrpSpPr/>
          <p:nvPr/>
        </p:nvGrpSpPr>
        <p:grpSpPr>
          <a:xfrm>
            <a:off x="4570126" y="3099729"/>
            <a:ext cx="3025074" cy="3362495"/>
            <a:chOff x="4570126" y="3099729"/>
            <a:chExt cx="3025074" cy="33624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57A985-E709-4BC9-A5A8-C47CC11FAD56}"/>
                </a:ext>
              </a:extLst>
            </p:cNvPr>
            <p:cNvSpPr txBox="1"/>
            <p:nvPr/>
          </p:nvSpPr>
          <p:spPr>
            <a:xfrm>
              <a:off x="4570126" y="3099729"/>
              <a:ext cx="2736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</a:rPr>
                <a:t>BETTER: </a:t>
              </a:r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</a:rPr>
                <a:t>Zip Codes</a:t>
              </a:r>
            </a:p>
          </p:txBody>
        </p:sp>
        <p:pic>
          <p:nvPicPr>
            <p:cNvPr id="7" name="Picture 6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3012F2C9-FFA1-4B72-935A-10CAEA80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461" y="3492069"/>
              <a:ext cx="3023739" cy="2970155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F021453D-8453-4F34-984B-5D50FEF5BDA9}"/>
              </a:ext>
            </a:extLst>
          </p:cNvPr>
          <p:cNvSpPr txBox="1">
            <a:spLocks/>
          </p:cNvSpPr>
          <p:nvPr/>
        </p:nvSpPr>
        <p:spPr>
          <a:xfrm>
            <a:off x="629286" y="552647"/>
            <a:ext cx="2725666" cy="12286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57402-3FA2-44FA-A5CA-665EB580D102}"/>
              </a:ext>
            </a:extLst>
          </p:cNvPr>
          <p:cNvSpPr txBox="1"/>
          <p:nvPr/>
        </p:nvSpPr>
        <p:spPr>
          <a:xfrm>
            <a:off x="2543161" y="1166992"/>
            <a:ext cx="6360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“Since all related factors associated with the construction of a building are important economic activities (for example, financing and employment), the </a:t>
            </a:r>
            <a:r>
              <a:rPr lang="en-US" b="1" u="sng" dirty="0">
                <a:solidFill>
                  <a:schemeClr val="bg1">
                    <a:lumMod val="85000"/>
                  </a:schemeClr>
                </a:solidFill>
              </a:rPr>
              <a:t>building permit report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can give a major hint as to the state of the economy in the near future.”</a:t>
            </a:r>
          </a:p>
          <a:p>
            <a:pPr algn="r"/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https://www.investopedia.com/terms/b/building-permits.asp </a:t>
            </a:r>
            <a:endParaRPr lang="en-US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030FB-F3B2-4C09-8CB8-263C48F04026}"/>
              </a:ext>
            </a:extLst>
          </p:cNvPr>
          <p:cNvSpPr txBox="1"/>
          <p:nvPr/>
        </p:nvSpPr>
        <p:spPr>
          <a:xfrm>
            <a:off x="8096167" y="3099729"/>
            <a:ext cx="1881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BEST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: Regions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ABF8E-5409-410B-9F1A-4E739E68EB57}"/>
              </a:ext>
            </a:extLst>
          </p:cNvPr>
          <p:cNvSpPr/>
          <p:nvPr/>
        </p:nvSpPr>
        <p:spPr>
          <a:xfrm>
            <a:off x="8096167" y="3497765"/>
            <a:ext cx="3218330" cy="297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21453D-8453-4F34-984B-5D50FEF5BDA9}"/>
              </a:ext>
            </a:extLst>
          </p:cNvPr>
          <p:cNvSpPr txBox="1">
            <a:spLocks/>
          </p:cNvSpPr>
          <p:nvPr/>
        </p:nvSpPr>
        <p:spPr>
          <a:xfrm>
            <a:off x="629286" y="552647"/>
            <a:ext cx="5287420" cy="7845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65949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21453D-8453-4F34-984B-5D50FEF5BDA9}"/>
              </a:ext>
            </a:extLst>
          </p:cNvPr>
          <p:cNvSpPr txBox="1">
            <a:spLocks/>
          </p:cNvSpPr>
          <p:nvPr/>
        </p:nvSpPr>
        <p:spPr>
          <a:xfrm>
            <a:off x="629286" y="552647"/>
            <a:ext cx="5287420" cy="7452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Data Challenges</a:t>
            </a:r>
          </a:p>
        </p:txBody>
      </p:sp>
    </p:spTree>
    <p:extLst>
      <p:ext uri="{BB962C8B-B14F-4D97-AF65-F5344CB8AC3E}">
        <p14:creationId xmlns:p14="http://schemas.microsoft.com/office/powerpoint/2010/main" val="196594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6915B45-5592-4CEA-A701-2E8493BFCCF2}"/>
              </a:ext>
            </a:extLst>
          </p:cNvPr>
          <p:cNvSpPr txBox="1">
            <a:spLocks/>
          </p:cNvSpPr>
          <p:nvPr/>
        </p:nvSpPr>
        <p:spPr>
          <a:xfrm>
            <a:off x="629286" y="552647"/>
            <a:ext cx="5287420" cy="7452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06080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1EE83B3-7B69-408E-A54C-6DDD4EA29E35}"/>
              </a:ext>
            </a:extLst>
          </p:cNvPr>
          <p:cNvSpPr txBox="1">
            <a:spLocks/>
          </p:cNvSpPr>
          <p:nvPr/>
        </p:nvSpPr>
        <p:spPr>
          <a:xfrm>
            <a:off x="629286" y="552647"/>
            <a:ext cx="5287420" cy="7452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46463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What’s Happening in my Neighborhood?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Happening in my Neighborhood?</dc:title>
  <dc:creator>Lori Butler</dc:creator>
  <cp:lastModifiedBy>Lori Butler</cp:lastModifiedBy>
  <cp:revision>8</cp:revision>
  <dcterms:created xsi:type="dcterms:W3CDTF">2020-06-22T14:20:22Z</dcterms:created>
  <dcterms:modified xsi:type="dcterms:W3CDTF">2020-06-22T15:57:50Z</dcterms:modified>
</cp:coreProperties>
</file>