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2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51840" y="663480"/>
            <a:ext cx="5477400" cy="1673280"/>
          </a:xfrm>
          <a:prstGeom prst="rect">
            <a:avLst/>
          </a:prstGeom>
          <a:noFill/>
          <a:ln w="9360">
            <a:noFill/>
          </a:ln>
          <a:effectLst>
            <a:outerShdw dir="5400000" dist="38160">
              <a:srgbClr val="808080">
                <a:alpha val="5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Classificazione di immagini tramite istogramma dei gradienti orientati e support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4844160"/>
            <a:ext cx="878256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Loris Rossi &amp; Patrick Jusic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75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 Validation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547640" y="987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Implementazione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297680" y="791280"/>
            <a:ext cx="4571280" cy="42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7640" y="987480"/>
            <a:ext cx="344412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flow delle funzioni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precedentemente illustrate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718800" y="370080"/>
            <a:ext cx="5168880" cy="43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979640" y="987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Descrizione Main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669280" y="457560"/>
            <a:ext cx="2578320" cy="438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5640" y="879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Descrizione delle classi utilizzate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5396040" cy="34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Communication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979640" y="951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Interazione tra le componenti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48640" y="1545480"/>
            <a:ext cx="7923960" cy="32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5640" y="879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Struttura interna in base ai componenti e relazioni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Component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65760" y="1737360"/>
            <a:ext cx="818748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Sequence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691640" y="915480"/>
            <a:ext cx="69112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Descrizione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della sequenza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 azioni eseguite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742560" y="961200"/>
            <a:ext cx="4761360" cy="39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5640" y="879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Diagramma di stato dell’applicazione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Machine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0" r="0" b="72542"/>
          <a:stretch/>
        </p:blipFill>
        <p:spPr>
          <a:xfrm>
            <a:off x="525240" y="1737360"/>
            <a:ext cx="7246800" cy="15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Case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979640" y="951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di utilizzo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049920" y="1496160"/>
            <a:ext cx="5458320" cy="32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59840" y="879480"/>
            <a:ext cx="4211640" cy="707760"/>
          </a:xfrm>
          <a:prstGeom prst="rect">
            <a:avLst/>
          </a:prstGeom>
          <a:noFill/>
          <a:ln w="9360">
            <a:noFill/>
          </a:ln>
          <a:effectLst>
            <a:outerShdw dir="5400000" dist="38160">
              <a:srgbClr val="808080">
                <a:alpha val="5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Grazie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4844160"/>
            <a:ext cx="878256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Loris Rossi &amp; Patrick Jusic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990080" y="1304280"/>
            <a:ext cx="6911280" cy="29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dataset è nominato The Laryngeal Dataset ed ha l’obbiettivo di fornire un dataset per gli algoritmi di classificazione del tessuro cancerogeno.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È suddiviso in tre cartelle ognuna contenente rispettivamente quattro cartelle. Le quattro cartelle corrispondono alle classi di tessuto analizzato della laringe: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IPCL: tissue with intraepithelial papillary capillary loop-like vessels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Le: tissue with Leukoplakia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He: healthy tissue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Hbv: tissue with hypertrophic vessels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Caricamento del dataset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74320" y="822960"/>
            <a:ext cx="5394240" cy="42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5640" y="1131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Descrittore di caratteristiche che conta le occorrenze dell'orientamento del gradiente in porzioni localizzate di una immagine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5720" y="1808280"/>
            <a:ext cx="8495640" cy="29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descrittore di caratteristiche è una rappresentazione di un’immagine o di una sua sotto sezione, che semplifica l’immagine estraendone informazioni utili e eliminando le informazioni estranee.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Tipicamente converte un immagine con misure larghezza x altezza x 3 (canali) in un vettore di features di lunghezza 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Nell descrittore di caratteristiche HOG viene usata come features la distribuzione delle direzioni dei gradienti.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gradienti di un immagine sono informazioni utili perchè il loro modulo è grande a ridosso di bordi e angoli (cambi di intensità), zone che forniscono particolari informazioni sull’immagine.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95640" y="1131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calcolo dell’HOG si divide in diversi step: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05720" y="1628280"/>
            <a:ext cx="8495640" cy="33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Preprocessing: si effettua un trattamento sul dataset di immagini per renderle di dimensione uniforme. Vengono poi utilizzate delle porzioni di immagine di diversa grandezza.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Calcolo del gradiente: si calcolano i gradienti orizzontali e verticali attraverso l’uso di kernels. Da qui si possono ricavare anche magnitude e direction.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Calcolo dell’HOG: l’immagine viene divisa in quadrati di dimensione fissa (es. 8X8), in modo da calcolare un istrogramma meno soggetto al rumore.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Normalizzazione: questo processo serve per rendere l’istogramma indipendente dalle variazioni di luce all’interno dell’immagine.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Calcolo vettore delle features: l’ultima operazione effettuata concatenando insieme i vettori precedentemente ricavati.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640" y="1131480"/>
            <a:ext cx="849564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 with OpenCV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91425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4014360" cy="31294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389120" y="2011680"/>
            <a:ext cx="4571280" cy="24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979640" y="987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Support vector machines sono modelli per l’apprendimento supervisionato utilizzati con algoritmi di analisi per la classificazione e la regressione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990080" y="1664280"/>
            <a:ext cx="6911280" cy="29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L’allenamento con SVM genera un modello che assegna una categoria ad un esempio dato come input, rendendolo un classificatore binario lineare non probabilistico.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L’SVM può efficientemente eseguire anche una classificazione non lineare grazie all’utilizzo di un kernel differente, che permetta al modello di mappare gli input in uno spazio delle features multi dimensionale.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modello SVM è una rappresentazione di un dataset come punto nello spazio, mappato in modo tale che il punto renda evidente la distanza tra le diverse categorie interne al dataset.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979640" y="987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Implementation with OpenCV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94560" y="1554480"/>
            <a:ext cx="3656880" cy="33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19640" y="0"/>
            <a:ext cx="752292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 Validation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79640" y="987480"/>
            <a:ext cx="69112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Tecnica statistica utilizzabile con una buona numerosità del campione osservato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990080" y="1664280"/>
            <a:ext cx="6911280" cy="29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Consiste nella suddivisione del dataset totale in k parti di uguale numerosità, e ad ogni passo la k-esima parte del dataset è utilizzata come validation dataset, mentre la restante come training dataset.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sostanza il modello viene allenato per ognuna delle k parti, evitando l’overfitting, escludendo iterativamente una delle k parti e cercando di predirla con le restanti.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Application>LibreOffice/5.1.6.2$Linux_X86_64 LibreOffice_project/10m0$Build-2</Application>
  <Words>280</Words>
  <Paragraphs>19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2014-04-01T16:27:38Z</dcterms:created>
  <dc:creator>Registered User</dc:creator>
  <dc:description/>
  <dc:language>en-US</dc:language>
  <cp:lastModifiedBy/>
  <dcterms:modified xsi:type="dcterms:W3CDTF">2018-06-23T09:48:24Z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