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2850" y="-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C2B3-41C8-93FF-3BD8-46FD1F55C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540CA-9083-2858-3920-3FC7309F1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D2FB3-E9EB-DCC1-E426-9E65BCA5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207-C4AA-450D-AA1A-778779F67C6F}" type="datetimeFigureOut">
              <a:rPr lang="en-GB" smtClean="0"/>
              <a:t>2025-03-18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C1E9-3278-9ABD-C567-CA6270F5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608D8-4128-1660-B39A-6732B5A02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48BA-7CAD-43D7-9698-41E8CC30F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60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0AAF-90E7-5085-4B67-FE5937EF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9E0B0-C978-7E62-DD6C-E9209FECE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EB3C2-E282-64E9-E111-0BBC319B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207-C4AA-450D-AA1A-778779F67C6F}" type="datetimeFigureOut">
              <a:rPr lang="en-GB" smtClean="0"/>
              <a:t>2025-03-18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3B64C-916A-1FB3-E514-ED46270F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2C6BE-2B92-B978-B2A5-5B9BC1DE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48BA-7CAD-43D7-9698-41E8CC30F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43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07FB3-D7ED-C8A6-6626-297500BF6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F12EF-132E-5EE6-5F43-7052EDE63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24F43-F303-6696-6E87-B0548031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207-C4AA-450D-AA1A-778779F67C6F}" type="datetimeFigureOut">
              <a:rPr lang="en-GB" smtClean="0"/>
              <a:t>2025-03-18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DEC61-9518-0178-3945-3AAD7B07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5A89-7A2F-86B1-F28B-44ECD9EE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48BA-7CAD-43D7-9698-41E8CC30F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5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E623-A665-5ADD-8141-94679537A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90AD8-08E0-7038-6E81-B08A23CE5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C752D-5131-AE36-9E64-E040704B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207-C4AA-450D-AA1A-778779F67C6F}" type="datetimeFigureOut">
              <a:rPr lang="en-GB" smtClean="0"/>
              <a:t>2025-03-18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AA70B-93B5-2208-2C57-0AB5D83D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1CFDD-95D8-4A7C-1060-01C146B2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48BA-7CAD-43D7-9698-41E8CC30F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71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18FD-306E-79F9-361A-657798D8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296B2-5D6E-B63A-4068-80F1BBA81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1D81-0B55-1794-8645-BA179FFF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207-C4AA-450D-AA1A-778779F67C6F}" type="datetimeFigureOut">
              <a:rPr lang="en-GB" smtClean="0"/>
              <a:t>2025-03-18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5D485-8587-CEC5-4C47-60E99434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5A50-4338-82A2-F6AD-1B2141AD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48BA-7CAD-43D7-9698-41E8CC30F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47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9556-ED8F-7B37-124D-73FDB5F40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F4BD-8D1A-6618-89DB-52989915E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36A4B-F2CE-AAAB-6EF7-97ED4BCAB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C73EC-BE71-DB91-5EB1-D3111652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207-C4AA-450D-AA1A-778779F67C6F}" type="datetimeFigureOut">
              <a:rPr lang="en-GB" smtClean="0"/>
              <a:t>2025-03-18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59902-3FD9-FE1D-EAFF-1AC26E423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2A331-AED4-FF36-0543-21F8EEEE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48BA-7CAD-43D7-9698-41E8CC30F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7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788D-44FF-5C2C-2B7F-ACF85CE9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AE3E4-3BE7-AA62-EEA7-B6CE6B5A7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2C603-B793-58F3-5524-3AE6CFEA6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01452-2AFD-3BC3-DFD1-36BDFAF81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AB443-771A-439D-E835-1394F5105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62199-4AC1-CA90-A468-3E747491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207-C4AA-450D-AA1A-778779F67C6F}" type="datetimeFigureOut">
              <a:rPr lang="en-GB" smtClean="0"/>
              <a:t>2025-03-18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2E343-9926-CD71-2AA9-F9567D52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CA779-3733-3421-83B6-710FB607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48BA-7CAD-43D7-9698-41E8CC30F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00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FB6C-4BA2-03B2-3179-C6E17112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A3D35-473A-AEB8-E17E-40EE44639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207-C4AA-450D-AA1A-778779F67C6F}" type="datetimeFigureOut">
              <a:rPr lang="en-GB" smtClean="0"/>
              <a:t>2025-03-18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32AE7-CCF0-EAB4-3DD8-40C577F2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49343-55D5-D29E-DBC0-3EC434E6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48BA-7CAD-43D7-9698-41E8CC30F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57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CD4CA-6DBB-6897-6444-D6DEA3DB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207-C4AA-450D-AA1A-778779F67C6F}" type="datetimeFigureOut">
              <a:rPr lang="en-GB" smtClean="0"/>
              <a:t>2025-03-18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136D2-0F6D-937A-60A0-6E6BDFD6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4D9E4-65DF-FC87-B77E-2ABA48FD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48BA-7CAD-43D7-9698-41E8CC30F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62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1B20-7A3B-F54B-F730-63E8824D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F039-EC3F-6059-A128-9D3B6223E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09D9-4BAD-D1A7-BF0C-4E0285BB7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11F60-4883-46B0-8478-F4C540FD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207-C4AA-450D-AA1A-778779F67C6F}" type="datetimeFigureOut">
              <a:rPr lang="en-GB" smtClean="0"/>
              <a:t>2025-03-18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A19F4-908D-1ECF-037B-19C38CE7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14335-0C97-E867-A1FB-1B429FB4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48BA-7CAD-43D7-9698-41E8CC30F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93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40BD2-E6D2-49CA-EF62-B15CAFF7C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F89BE-87AB-F35D-B5EA-092AA3B35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D5597-F0FF-EA15-A235-6C4302F43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4CC36-F511-3CB1-D287-3B5E7D09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8A207-C4AA-450D-AA1A-778779F67C6F}" type="datetimeFigureOut">
              <a:rPr lang="en-GB" smtClean="0"/>
              <a:t>2025-03-18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A9DB7-031A-EEFB-1673-990734C6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8842D-A75D-0818-D9D6-4E04B346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48BA-7CAD-43D7-9698-41E8CC30F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16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FDCBC-6547-6B82-6EC3-B31FD9E5F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D55DA-3CD5-D8B5-BC9B-7EADFFF3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5F11-EFE1-C4B1-D345-E36F76B9C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8A207-C4AA-450D-AA1A-778779F67C6F}" type="datetimeFigureOut">
              <a:rPr lang="en-GB" smtClean="0"/>
              <a:t>2025-03-18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37A4D-C70A-324D-CEB8-F1E5997D0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ADE17-A628-B919-05B2-83B9AB6ED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CC48BA-7CAD-43D7-9698-41E8CC30F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2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B62440-9116-38F5-8291-7AD12288073E}"/>
              </a:ext>
            </a:extLst>
          </p:cNvPr>
          <p:cNvSpPr/>
          <p:nvPr/>
        </p:nvSpPr>
        <p:spPr>
          <a:xfrm>
            <a:off x="3514725" y="1295400"/>
            <a:ext cx="3981757" cy="276453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DD83E9E6-4833-E02A-EBF2-2655C24DCFE5}"/>
              </a:ext>
            </a:extLst>
          </p:cNvPr>
          <p:cNvSpPr/>
          <p:nvPr/>
        </p:nvSpPr>
        <p:spPr>
          <a:xfrm rot="5400000">
            <a:off x="4402512" y="1215433"/>
            <a:ext cx="2206180" cy="2924471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5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2025-03-18T10:07:03Z</dcterms:created>
  <dcterms:modified xsi:type="dcterms:W3CDTF">2025-03-18T10:12:12Z</dcterms:modified>
</cp:coreProperties>
</file>