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2FE"/>
    <a:srgbClr val="0C769C"/>
    <a:srgbClr val="0292A6"/>
    <a:srgbClr val="248479"/>
    <a:srgbClr val="2F4279"/>
    <a:srgbClr val="3DE6FD"/>
    <a:srgbClr val="5DA9FD"/>
    <a:srgbClr val="025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3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Prese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5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7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B55E8-0A4E-4FAF-9ACD-29244A592DC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8AFF0-D93D-47C4-9E0F-053BD61C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53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fusion.eu/wpf-diagram.html" TargetMode="Externa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8569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tool for diagram creation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									Chris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									Larisa				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817010"/>
            <a:ext cx="9144000" cy="2387600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Diagram Software</a:t>
            </a:r>
            <a:endParaRPr 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60245" y="5884897"/>
            <a:ext cx="2455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JAC, ipd-12, March 2018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  </a:t>
            </a:r>
          </a:p>
        </p:txBody>
      </p:sp>
    </p:spTree>
    <p:extLst>
      <p:ext uri="{BB962C8B-B14F-4D97-AF65-F5344CB8AC3E}">
        <p14:creationId xmlns:p14="http://schemas.microsoft.com/office/powerpoint/2010/main" val="150201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 </a:t>
            </a:r>
          </a:p>
        </p:txBody>
      </p:sp>
    </p:spTree>
    <p:extLst>
      <p:ext uri="{BB962C8B-B14F-4D97-AF65-F5344CB8AC3E}">
        <p14:creationId xmlns:p14="http://schemas.microsoft.com/office/powerpoint/2010/main" val="240299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What we’ve learned </a:t>
            </a:r>
          </a:p>
        </p:txBody>
      </p:sp>
    </p:spTree>
    <p:extLst>
      <p:ext uri="{BB962C8B-B14F-4D97-AF65-F5344CB8AC3E}">
        <p14:creationId xmlns:p14="http://schemas.microsoft.com/office/powerpoint/2010/main" val="1976783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What we’ve learned  </a:t>
            </a:r>
          </a:p>
        </p:txBody>
      </p:sp>
    </p:spTree>
    <p:extLst>
      <p:ext uri="{BB962C8B-B14F-4D97-AF65-F5344CB8AC3E}">
        <p14:creationId xmlns:p14="http://schemas.microsoft.com/office/powerpoint/2010/main" val="251317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What we’ve learned  </a:t>
            </a:r>
          </a:p>
        </p:txBody>
      </p:sp>
    </p:spTree>
    <p:extLst>
      <p:ext uri="{BB962C8B-B14F-4D97-AF65-F5344CB8AC3E}">
        <p14:creationId xmlns:p14="http://schemas.microsoft.com/office/powerpoint/2010/main" val="3050599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Future Work </a:t>
            </a:r>
          </a:p>
        </p:txBody>
      </p:sp>
    </p:spTree>
    <p:extLst>
      <p:ext uri="{BB962C8B-B14F-4D97-AF65-F5344CB8AC3E}">
        <p14:creationId xmlns:p14="http://schemas.microsoft.com/office/powerpoint/2010/main" val="3951969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9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7283" y="401216"/>
            <a:ext cx="4348947" cy="83099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Background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01" y="1393385"/>
            <a:ext cx="3678130" cy="5112603"/>
          </a:xfrm>
        </p:spPr>
      </p:pic>
      <p:sp>
        <p:nvSpPr>
          <p:cNvPr id="9" name="Cloud Callout 8"/>
          <p:cNvSpPr/>
          <p:nvPr/>
        </p:nvSpPr>
        <p:spPr>
          <a:xfrm>
            <a:off x="7548466" y="996547"/>
            <a:ext cx="3741575" cy="2799184"/>
          </a:xfrm>
          <a:prstGeom prst="cloudCallout">
            <a:avLst/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Help 9">
            <a:hlinkClick r:id="" action="ppaction://noaction" highlightClick="1"/>
          </p:cNvPr>
          <p:cNvSpPr/>
          <p:nvPr/>
        </p:nvSpPr>
        <p:spPr>
          <a:xfrm>
            <a:off x="9629192" y="1734643"/>
            <a:ext cx="457200" cy="429209"/>
          </a:xfrm>
          <a:prstGeom prst="actionButtonHelp">
            <a:avLst/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60432" y="3949687"/>
            <a:ext cx="485192" cy="4898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7473820" y="4439544"/>
            <a:ext cx="858417" cy="289248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343191" y="4439544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261670" y="4439544"/>
            <a:ext cx="223935" cy="9330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08527" y="4728790"/>
            <a:ext cx="61232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608527" y="5589847"/>
            <a:ext cx="254845" cy="11010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963673" y="5589847"/>
            <a:ext cx="257180" cy="11077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5624" y="1626083"/>
            <a:ext cx="158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I plan my actions. </a:t>
            </a:r>
            <a:endParaRPr lang="en-US" dirty="0"/>
          </a:p>
        </p:txBody>
      </p:sp>
      <p:sp>
        <p:nvSpPr>
          <p:cNvPr id="20" name="Action Button: Information 19">
            <a:hlinkClick r:id="" action="ppaction://noaction" highlightClick="1"/>
          </p:cNvPr>
          <p:cNvSpPr/>
          <p:nvPr/>
        </p:nvSpPr>
        <p:spPr>
          <a:xfrm>
            <a:off x="8332237" y="2621459"/>
            <a:ext cx="699796" cy="530460"/>
          </a:xfrm>
          <a:prstGeom prst="actionButtonInformation">
            <a:avLst/>
          </a:prstGeom>
          <a:solidFill>
            <a:srgbClr val="98F2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39626" y="2702023"/>
            <a:ext cx="158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will draw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58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216" y="103868"/>
            <a:ext cx="10515600" cy="132556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Background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13" y="1690688"/>
            <a:ext cx="9339943" cy="4704184"/>
          </a:xfrm>
        </p:spPr>
      </p:pic>
    </p:spTree>
    <p:extLst>
      <p:ext uri="{BB962C8B-B14F-4D97-AF65-F5344CB8AC3E}">
        <p14:creationId xmlns:p14="http://schemas.microsoft.com/office/powerpoint/2010/main" val="3332983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Mindfusion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https://www.mindfusion.eu/wpf-diagram.html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Our solution Overview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142" y="3036353"/>
            <a:ext cx="2238375" cy="266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682" y="3019230"/>
            <a:ext cx="2363009" cy="2238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766" y="3019230"/>
            <a:ext cx="2266950" cy="2400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7796" y="3019230"/>
            <a:ext cx="21812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3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194" y="1452047"/>
            <a:ext cx="8949612" cy="5205577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5233"/>
            <a:ext cx="10515600" cy="98156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Our solution Overview  </a:t>
            </a:r>
          </a:p>
        </p:txBody>
      </p:sp>
    </p:spTree>
    <p:extLst>
      <p:ext uri="{BB962C8B-B14F-4D97-AF65-F5344CB8AC3E}">
        <p14:creationId xmlns:p14="http://schemas.microsoft.com/office/powerpoint/2010/main" val="378811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Our solution </a:t>
            </a:r>
            <a:r>
              <a:rPr lang="en-US" altLang="en-US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Overview:</a:t>
            </a:r>
            <a:endParaRPr lang="en-US" alt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2512" y="1810058"/>
            <a:ext cx="10086975" cy="12287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377" y="3195847"/>
            <a:ext cx="1323975" cy="7048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752" y="5252794"/>
            <a:ext cx="1371600" cy="7715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614" y="4229083"/>
            <a:ext cx="1285875" cy="6953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892" y="4070090"/>
            <a:ext cx="1162050" cy="5905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833" y="3188460"/>
            <a:ext cx="1762594" cy="33039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819" y="3353626"/>
            <a:ext cx="2041090" cy="26140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0741" y="3195847"/>
            <a:ext cx="21907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95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</a:t>
            </a:r>
            <a:r>
              <a:rPr lang="en-US" altLang="en-US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solution: Design </a:t>
            </a:r>
            <a:endParaRPr lang="en-US" alt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3279544"/>
            <a:ext cx="5419725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76508"/>
            <a:ext cx="5019675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43695"/>
            <a:ext cx="3609975" cy="552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486" y="3508144"/>
            <a:ext cx="4524375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317006"/>
            <a:ext cx="4943475" cy="371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199" y="1945530"/>
            <a:ext cx="32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Toolbar in the main XAML: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199" y="3126679"/>
            <a:ext cx="32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Toolbar style reference: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199" y="4691842"/>
            <a:ext cx="36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Additional shared  style reference: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74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</a:t>
            </a:r>
            <a:r>
              <a:rPr lang="en-US" altLang="en-US" sz="5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solution: Commands </a:t>
            </a:r>
            <a:endParaRPr lang="en-US" altLang="en-US" sz="5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40" y="5050984"/>
            <a:ext cx="52959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694" y="1899552"/>
            <a:ext cx="5581650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694" y="3740415"/>
            <a:ext cx="5943600" cy="2333625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40" y="2266916"/>
            <a:ext cx="3219450" cy="542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4740" y="1815456"/>
            <a:ext cx="29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Commands: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740" y="3306431"/>
            <a:ext cx="5200650" cy="628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740" y="4145227"/>
            <a:ext cx="4257675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740" y="2873470"/>
            <a:ext cx="29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static Commands()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21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292A6"/>
          </a:fgClr>
          <a:bgClr>
            <a:srgbClr val="5DA9FD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Book Antiqua" panose="02040602050305030304" pitchFamily="18" charset="0"/>
              </a:rPr>
              <a:t>Challenges and solution </a:t>
            </a:r>
          </a:p>
        </p:txBody>
      </p:sp>
    </p:spTree>
    <p:extLst>
      <p:ext uri="{BB962C8B-B14F-4D97-AF65-F5344CB8AC3E}">
        <p14:creationId xmlns:p14="http://schemas.microsoft.com/office/powerpoint/2010/main" val="123348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97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Office Theme</vt:lpstr>
      <vt:lpstr>Storyboard Layouts</vt:lpstr>
      <vt:lpstr>Diagram Software</vt:lpstr>
      <vt:lpstr>Background </vt:lpstr>
      <vt:lpstr>Background </vt:lpstr>
      <vt:lpstr>Our solution Overview </vt:lpstr>
      <vt:lpstr>Our solution Overview  </vt:lpstr>
      <vt:lpstr>Our solution Overview:</vt:lpstr>
      <vt:lpstr>Challenges and solution: Design </vt:lpstr>
      <vt:lpstr>Challenges and solution: Commands </vt:lpstr>
      <vt:lpstr>Challenges and solution </vt:lpstr>
      <vt:lpstr>Challenges and solution  </vt:lpstr>
      <vt:lpstr>Challenges and solution </vt:lpstr>
      <vt:lpstr>What we’ve learned </vt:lpstr>
      <vt:lpstr>What we’ve learned  </vt:lpstr>
      <vt:lpstr>What we’ve learned  </vt:lpstr>
      <vt:lpstr>Future Work </vt:lpstr>
      <vt:lpstr>Conclusion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Sabalin, Larisa</dc:creator>
  <cp:lastModifiedBy>Sabalin, Larisa</cp:lastModifiedBy>
  <cp:revision>30</cp:revision>
  <dcterms:created xsi:type="dcterms:W3CDTF">2018-04-11T15:58:08Z</dcterms:created>
  <dcterms:modified xsi:type="dcterms:W3CDTF">2018-04-11T17:45:06Z</dcterms:modified>
</cp:coreProperties>
</file>