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budget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Tung </a:t>
            </a:r>
            <a:r>
              <a:rPr lang="en-US" dirty="0" err="1" smtClean="0"/>
              <a:t>pham</a:t>
            </a:r>
            <a:endParaRPr lang="en-US" dirty="0" smtClean="0"/>
          </a:p>
          <a:p>
            <a:r>
              <a:rPr lang="en-US" dirty="0" smtClean="0"/>
              <a:t>Larisa </a:t>
            </a:r>
            <a:r>
              <a:rPr lang="en-US" dirty="0" err="1" smtClean="0"/>
              <a:t>sabalin</a:t>
            </a:r>
            <a:endParaRPr lang="en-US" dirty="0" smtClean="0"/>
          </a:p>
          <a:p>
            <a:r>
              <a:rPr lang="en-US" dirty="0" smtClean="0"/>
              <a:t>					</a:t>
            </a:r>
            <a:r>
              <a:rPr lang="en-US" smtClean="0"/>
              <a:t>	JAC, ipd-12, </a:t>
            </a:r>
            <a:r>
              <a:rPr lang="en-US" dirty="0" smtClean="0"/>
              <a:t>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Family budget project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budget project</dc:title>
  <dc:creator>Sabalin, Larisa</dc:creator>
  <cp:lastModifiedBy>Sabalin, Larisa</cp:lastModifiedBy>
  <cp:revision>1</cp:revision>
  <dcterms:created xsi:type="dcterms:W3CDTF">2018-03-06T19:43:05Z</dcterms:created>
  <dcterms:modified xsi:type="dcterms:W3CDTF">2018-03-06T19:44:45Z</dcterms:modified>
</cp:coreProperties>
</file>