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68" d="100"/>
          <a:sy n="68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Family budget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38277"/>
          </a:xfrm>
        </p:spPr>
        <p:txBody>
          <a:bodyPr>
            <a:normAutofit/>
          </a:bodyPr>
          <a:lstStyle/>
          <a:p>
            <a:r>
              <a:rPr lang="en-US" dirty="0"/>
              <a:t>An easy to use household finances management</a:t>
            </a:r>
          </a:p>
          <a:p>
            <a:endParaRPr lang="en-US" dirty="0"/>
          </a:p>
          <a:p>
            <a:r>
              <a:rPr lang="en-US" dirty="0"/>
              <a:t>Tung </a:t>
            </a:r>
            <a:r>
              <a:rPr lang="en-US" dirty="0" err="1"/>
              <a:t>pham</a:t>
            </a:r>
            <a:endParaRPr lang="en-US" dirty="0"/>
          </a:p>
          <a:p>
            <a:r>
              <a:rPr lang="en-US" dirty="0"/>
              <a:t>Larisa </a:t>
            </a:r>
            <a:r>
              <a:rPr lang="en-US" dirty="0" err="1"/>
              <a:t>sabalin</a:t>
            </a:r>
            <a:endParaRPr lang="en-US" dirty="0"/>
          </a:p>
          <a:p>
            <a:r>
              <a:rPr lang="en-US" dirty="0"/>
              <a:t>						JAC, ipd-12, March 2018</a:t>
            </a:r>
          </a:p>
        </p:txBody>
      </p:sp>
    </p:spTree>
    <p:extLst>
      <p:ext uri="{BB962C8B-B14F-4D97-AF65-F5344CB8AC3E}">
        <p14:creationId xmlns:p14="http://schemas.microsoft.com/office/powerpoint/2010/main" val="116963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4290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7913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28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7108"/>
            <a:ext cx="9905999" cy="43140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Export different parts of the file to CSV</a:t>
            </a:r>
          </a:p>
          <a:p>
            <a:r>
              <a:rPr lang="en-US" dirty="0"/>
              <a:t>Add more options to the Details view as: all the family information, category of the information written(expense, income, budget), give the option of pulling the information by month, quarter, year.</a:t>
            </a:r>
          </a:p>
          <a:p>
            <a:r>
              <a:rPr lang="en-US" dirty="0"/>
              <a:t>Add more categories for budgets and expenses.</a:t>
            </a:r>
          </a:p>
          <a:p>
            <a:r>
              <a:rPr lang="en-US" dirty="0"/>
              <a:t>Set the check for the uniqueness of the family.</a:t>
            </a:r>
          </a:p>
          <a:p>
            <a:r>
              <a:rPr lang="en-US" dirty="0"/>
              <a:t>Create the algorithm of the budget calculation  based on percentage of the previous expenses.</a:t>
            </a:r>
          </a:p>
          <a:p>
            <a:r>
              <a:rPr lang="en-US" dirty="0"/>
              <a:t>Give the option of choice for the budget planning(Manual or Statistical).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3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791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may need this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want to understand on what are you spending too much.</a:t>
            </a:r>
          </a:p>
          <a:p>
            <a:r>
              <a:rPr lang="en-US" dirty="0"/>
              <a:t>When you decide to find the type of expenses you can lower in order to save some money for something else.</a:t>
            </a:r>
          </a:p>
          <a:p>
            <a:r>
              <a:rPr lang="en-US" dirty="0"/>
              <a:t>When you income changes suddenly and you need to change the spending behavior.</a:t>
            </a:r>
          </a:p>
          <a:p>
            <a:r>
              <a:rPr lang="en-US" dirty="0"/>
              <a:t>When you what to be more conscious of your spending vs income and vs budget.</a:t>
            </a:r>
          </a:p>
        </p:txBody>
      </p:sp>
    </p:spTree>
    <p:extLst>
      <p:ext uri="{BB962C8B-B14F-4D97-AF65-F5344CB8AC3E}">
        <p14:creationId xmlns:p14="http://schemas.microsoft.com/office/powerpoint/2010/main" val="349826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features it offers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information on spending and income as well as planning a budget for the first time users.</a:t>
            </a:r>
          </a:p>
          <a:p>
            <a:r>
              <a:rPr lang="en-US" dirty="0"/>
              <a:t>Adding current instances of expenses and income.</a:t>
            </a:r>
          </a:p>
          <a:p>
            <a:r>
              <a:rPr lang="en-US" dirty="0"/>
              <a:t>Seeing in a table the current state on your file for past transactions and budget.</a:t>
            </a:r>
          </a:p>
          <a:p>
            <a:r>
              <a:rPr lang="en-US" dirty="0"/>
              <a:t>Saving to file the information on the past transactions and budget.</a:t>
            </a:r>
          </a:p>
        </p:txBody>
      </p:sp>
    </p:spTree>
    <p:extLst>
      <p:ext uri="{BB962C8B-B14F-4D97-AF65-F5344CB8AC3E}">
        <p14:creationId xmlns:p14="http://schemas.microsoft.com/office/powerpoint/2010/main" val="372702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9459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09" y="1696285"/>
            <a:ext cx="5258534" cy="2095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98" y="1286859"/>
            <a:ext cx="4039164" cy="282932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72853" y="4440280"/>
            <a:ext cx="9774558" cy="15179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open the app and you are prompted with a  login window.</a:t>
            </a:r>
          </a:p>
          <a:p>
            <a:r>
              <a:rPr lang="en-US" dirty="0"/>
              <a:t>You have the option of registering to get started.</a:t>
            </a:r>
          </a:p>
          <a:p>
            <a:r>
              <a:rPr lang="en-US" dirty="0"/>
              <a:t>You will be assign to a unique family. So you need to keep in mind the Family name and the Family Unified Code to use for all your household members.</a:t>
            </a:r>
          </a:p>
        </p:txBody>
      </p:sp>
    </p:spTree>
    <p:extLst>
      <p:ext uri="{BB962C8B-B14F-4D97-AF65-F5344CB8AC3E}">
        <p14:creationId xmlns:p14="http://schemas.microsoft.com/office/powerpoint/2010/main" val="170072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1" y="1538424"/>
            <a:ext cx="4415325" cy="15827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When accessing you file you get all the basic information about your file on the Welcome Frame. </a:t>
            </a:r>
          </a:p>
          <a:p>
            <a:r>
              <a:rPr lang="en-US" dirty="0"/>
              <a:t>Additional information on details may be accessed in the details view.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1" y="3193467"/>
            <a:ext cx="10058400" cy="288839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38" y="344727"/>
            <a:ext cx="4892796" cy="47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7963"/>
            <a:ext cx="3261775" cy="5706793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79D44B7-2A0E-4BFE-AA04-3EADFEC2A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308" y="407963"/>
            <a:ext cx="6199104" cy="5706793"/>
          </a:xfrm>
        </p:spPr>
      </p:pic>
    </p:spTree>
    <p:extLst>
      <p:ext uri="{BB962C8B-B14F-4D97-AF65-F5344CB8AC3E}">
        <p14:creationId xmlns:p14="http://schemas.microsoft.com/office/powerpoint/2010/main" val="344087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367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3823"/>
            <a:ext cx="4767019" cy="4217378"/>
          </a:xfrm>
        </p:spPr>
        <p:txBody>
          <a:bodyPr/>
          <a:lstStyle/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Multi-Querying from a free database</a:t>
            </a:r>
          </a:p>
          <a:p>
            <a:endParaRPr lang="en-US" dirty="0"/>
          </a:p>
          <a:p>
            <a:r>
              <a:rPr lang="en-US" dirty="0"/>
              <a:t>Connecting all the information on one user to the whole system.</a:t>
            </a:r>
          </a:p>
          <a:p>
            <a:r>
              <a:rPr lang="en-US" dirty="0"/>
              <a:t>Login and Registration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8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135165" cy="985199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and solutions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CE8A179-2AC3-496B-920F-FA5363B2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526" y="618519"/>
            <a:ext cx="7066826" cy="5754146"/>
          </a:xfrm>
        </p:spPr>
      </p:pic>
    </p:spTree>
    <p:extLst>
      <p:ext uri="{BB962C8B-B14F-4D97-AF65-F5344CB8AC3E}">
        <p14:creationId xmlns:p14="http://schemas.microsoft.com/office/powerpoint/2010/main" val="25291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3951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306</TotalTime>
  <Words>371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Family budget project</vt:lpstr>
      <vt:lpstr>When you may need this tool</vt:lpstr>
      <vt:lpstr>What are the features it offers</vt:lpstr>
      <vt:lpstr>Solution overview</vt:lpstr>
      <vt:lpstr>Solution overview</vt:lpstr>
      <vt:lpstr>Challenges and solutions</vt:lpstr>
      <vt:lpstr>Challenges and solutions</vt:lpstr>
      <vt:lpstr>Challenges and solutions</vt:lpstr>
      <vt:lpstr>Challenges and solutions</vt:lpstr>
      <vt:lpstr>What we learned</vt:lpstr>
      <vt:lpstr>What we learned</vt:lpstr>
      <vt:lpstr>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budget project</dc:title>
  <dc:creator>Sabalin, Larisa</dc:creator>
  <cp:lastModifiedBy>Minh</cp:lastModifiedBy>
  <cp:revision>16</cp:revision>
  <dcterms:created xsi:type="dcterms:W3CDTF">2018-03-06T19:43:05Z</dcterms:created>
  <dcterms:modified xsi:type="dcterms:W3CDTF">2018-03-08T00:41:08Z</dcterms:modified>
</cp:coreProperties>
</file>