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3/7/18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Family budget project</a:t>
            </a:r>
            <a:endParaRPr lang="en-US" dirty="0"/>
          </a:p>
        </p:txBody>
      </p:sp>
      <p:sp>
        <p:nvSpPr>
          <p:cNvPr id="3" name="Subtitle 2"/>
          <p:cNvSpPr>
            <a:spLocks noGrp="1"/>
          </p:cNvSpPr>
          <p:nvPr>
            <p:ph type="subTitle" idx="1"/>
          </p:nvPr>
        </p:nvSpPr>
        <p:spPr>
          <a:xfrm>
            <a:off x="1876424" y="3602037"/>
            <a:ext cx="8791575" cy="2438277"/>
          </a:xfrm>
        </p:spPr>
        <p:txBody>
          <a:bodyPr>
            <a:normAutofit/>
          </a:bodyPr>
          <a:lstStyle/>
          <a:p>
            <a:r>
              <a:rPr lang="en-US" dirty="0" smtClean="0"/>
              <a:t>An easy to use household finances management</a:t>
            </a:r>
          </a:p>
          <a:p>
            <a:endParaRPr lang="en-US" dirty="0"/>
          </a:p>
          <a:p>
            <a:r>
              <a:rPr lang="en-US" dirty="0" smtClean="0"/>
              <a:t>Tung </a:t>
            </a:r>
            <a:r>
              <a:rPr lang="en-US" dirty="0" err="1" smtClean="0"/>
              <a:t>pham</a:t>
            </a:r>
            <a:endParaRPr lang="en-US" dirty="0" smtClean="0"/>
          </a:p>
          <a:p>
            <a:r>
              <a:rPr lang="en-US" dirty="0" smtClean="0"/>
              <a:t>Larisa </a:t>
            </a:r>
            <a:r>
              <a:rPr lang="en-US" dirty="0" err="1" smtClean="0"/>
              <a:t>sabalin</a:t>
            </a:r>
            <a:endParaRPr lang="en-US" dirty="0" smtClean="0"/>
          </a:p>
          <a:p>
            <a:r>
              <a:rPr lang="en-US" dirty="0" smtClean="0"/>
              <a:t>						JAC, ipd-12, March 2018</a:t>
            </a:r>
            <a:endParaRPr lang="en-US" dirty="0"/>
          </a:p>
        </p:txBody>
      </p:sp>
    </p:spTree>
    <p:extLst>
      <p:ext uri="{BB962C8B-B14F-4D97-AF65-F5344CB8AC3E}">
        <p14:creationId xmlns:p14="http://schemas.microsoft.com/office/powerpoint/2010/main" val="1169633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44290"/>
          </a:xfrm>
        </p:spPr>
        <p:txBody>
          <a:bodyPr/>
          <a:lstStyle/>
          <a:p>
            <a:r>
              <a:rPr lang="en-US" dirty="0" smtClean="0"/>
              <a:t>What we learned</a:t>
            </a:r>
            <a:endParaRPr lang="en-US" dirty="0"/>
          </a:p>
        </p:txBody>
      </p:sp>
      <p:sp>
        <p:nvSpPr>
          <p:cNvPr id="3" name="Content Placeholder 2"/>
          <p:cNvSpPr>
            <a:spLocks noGrp="1"/>
          </p:cNvSpPr>
          <p:nvPr>
            <p:ph idx="1"/>
          </p:nvPr>
        </p:nvSpPr>
        <p:spPr>
          <a:xfrm>
            <a:off x="1141412" y="1514475"/>
            <a:ext cx="9905999" cy="4276726"/>
          </a:xfrm>
        </p:spPr>
        <p:txBody>
          <a:bodyPr/>
          <a:lstStyle/>
          <a:p>
            <a:r>
              <a:rPr lang="en-US" dirty="0" smtClean="0"/>
              <a:t>The structure of an app has to be decided since the beginning. For collaboration separate files is better. </a:t>
            </a:r>
          </a:p>
          <a:p>
            <a:r>
              <a:rPr lang="en-US" dirty="0" smtClean="0"/>
              <a:t>If a variable is not global(user) it will not be read in other Dialogs after login.</a:t>
            </a:r>
          </a:p>
          <a:p>
            <a:r>
              <a:rPr lang="en-US" dirty="0" smtClean="0"/>
              <a:t>The global variables have to be static-this we will have to figure out later. For now we learned how to make them pass through initialization of every Frame.</a:t>
            </a:r>
          </a:p>
          <a:p>
            <a:r>
              <a:rPr lang="en-US" dirty="0" smtClean="0"/>
              <a:t>The app has to have only one </a:t>
            </a:r>
            <a:r>
              <a:rPr lang="en-US" dirty="0" err="1" smtClean="0"/>
              <a:t>Jframe</a:t>
            </a:r>
            <a:r>
              <a:rPr lang="en-US" dirty="0" smtClean="0"/>
              <a:t> the rest has to be Dialogs.</a:t>
            </a:r>
          </a:p>
          <a:p>
            <a:r>
              <a:rPr lang="en-US" dirty="0" smtClean="0"/>
              <a:t>Troubleshooting when Database involved becomes complex.</a:t>
            </a:r>
          </a:p>
          <a:p>
            <a:r>
              <a:rPr lang="en-US" dirty="0" smtClean="0"/>
              <a:t>Using web-based free database limits the quantity of connections in loops.</a:t>
            </a:r>
          </a:p>
          <a:p>
            <a:endParaRPr lang="en-US" dirty="0" smtClean="0"/>
          </a:p>
          <a:p>
            <a:endParaRPr lang="en-US" dirty="0"/>
          </a:p>
        </p:txBody>
      </p:sp>
    </p:spTree>
    <p:extLst>
      <p:ext uri="{BB962C8B-B14F-4D97-AF65-F5344CB8AC3E}">
        <p14:creationId xmlns:p14="http://schemas.microsoft.com/office/powerpoint/2010/main" val="2274615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7913"/>
          </a:xfrm>
        </p:spPr>
        <p:txBody>
          <a:bodyPr/>
          <a:lstStyle/>
          <a:p>
            <a:r>
              <a:rPr lang="en-US" dirty="0"/>
              <a:t>What we learned</a:t>
            </a:r>
          </a:p>
        </p:txBody>
      </p:sp>
      <p:sp>
        <p:nvSpPr>
          <p:cNvPr id="3" name="Content Placeholder 2"/>
          <p:cNvSpPr>
            <a:spLocks noGrp="1"/>
          </p:cNvSpPr>
          <p:nvPr>
            <p:ph idx="1"/>
          </p:nvPr>
        </p:nvSpPr>
        <p:spPr>
          <a:xfrm>
            <a:off x="1141412" y="1500188"/>
            <a:ext cx="9905999" cy="4291013"/>
          </a:xfrm>
        </p:spPr>
        <p:txBody>
          <a:bodyPr>
            <a:normAutofit lnSpcReduction="10000"/>
          </a:bodyPr>
          <a:lstStyle/>
          <a:p>
            <a:r>
              <a:rPr lang="en-US" dirty="0" smtClean="0"/>
              <a:t>The design of database has to be thought secure and also has to be thought in the way so the data can be accessed without looping or hardcoding.</a:t>
            </a:r>
          </a:p>
          <a:p>
            <a:r>
              <a:rPr lang="en-US" dirty="0" smtClean="0"/>
              <a:t>The structure has to be put in place before starting to implement the logic in order to  be effective.</a:t>
            </a:r>
          </a:p>
          <a:p>
            <a:r>
              <a:rPr lang="en-US" dirty="0" smtClean="0"/>
              <a:t>Most of the things we’ve seen have been seen before. But we had the chance to apply them by our own initiative and there for went deeper in the understanding of them.</a:t>
            </a:r>
          </a:p>
          <a:p>
            <a:r>
              <a:rPr lang="en-US" dirty="0" smtClean="0"/>
              <a:t>The way you plan it at the beginning has to get adjusted during the period of development.</a:t>
            </a:r>
          </a:p>
          <a:p>
            <a:endParaRPr lang="en-US" dirty="0"/>
          </a:p>
        </p:txBody>
      </p:sp>
    </p:spTree>
    <p:extLst>
      <p:ext uri="{BB962C8B-B14F-4D97-AF65-F5344CB8AC3E}">
        <p14:creationId xmlns:p14="http://schemas.microsoft.com/office/powerpoint/2010/main" val="2972329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00328"/>
          </a:xfrm>
        </p:spPr>
        <p:txBody>
          <a:bodyPr/>
          <a:lstStyle/>
          <a:p>
            <a:r>
              <a:rPr lang="en-US" dirty="0" smtClean="0"/>
              <a:t>Future work</a:t>
            </a:r>
            <a:endParaRPr lang="en-US" dirty="0"/>
          </a:p>
        </p:txBody>
      </p:sp>
      <p:sp>
        <p:nvSpPr>
          <p:cNvPr id="3" name="Content Placeholder 2"/>
          <p:cNvSpPr>
            <a:spLocks noGrp="1"/>
          </p:cNvSpPr>
          <p:nvPr>
            <p:ph idx="1"/>
          </p:nvPr>
        </p:nvSpPr>
        <p:spPr>
          <a:xfrm>
            <a:off x="1141412" y="1477108"/>
            <a:ext cx="9905999" cy="4314093"/>
          </a:xfrm>
        </p:spPr>
        <p:txBody>
          <a:bodyPr>
            <a:normAutofit fontScale="92500" lnSpcReduction="10000"/>
          </a:bodyPr>
          <a:lstStyle/>
          <a:p>
            <a:r>
              <a:rPr lang="en-US" dirty="0" smtClean="0"/>
              <a:t>Export different parts of the file to CSV</a:t>
            </a:r>
          </a:p>
          <a:p>
            <a:r>
              <a:rPr lang="en-US" dirty="0" smtClean="0"/>
              <a:t>Add more options to the Details view as: all the family information, category of the information written(expense, income, budget), give the option of pulling the information by month, quarter, year.</a:t>
            </a:r>
          </a:p>
          <a:p>
            <a:r>
              <a:rPr lang="en-US" dirty="0" smtClean="0"/>
              <a:t>Add more categories for budgets and expenses.</a:t>
            </a:r>
          </a:p>
          <a:p>
            <a:r>
              <a:rPr lang="en-US" dirty="0" smtClean="0"/>
              <a:t>Set the check for the uniqueness of the family.</a:t>
            </a:r>
          </a:p>
          <a:p>
            <a:r>
              <a:rPr lang="en-US" dirty="0" smtClean="0"/>
              <a:t>Create the algorithm of the budget calculation  based on percentage of the previous expenses.</a:t>
            </a:r>
          </a:p>
          <a:p>
            <a:r>
              <a:rPr lang="en-US" dirty="0" smtClean="0"/>
              <a:t>Give the option of choice for the budget planning(Manual or Statistical).</a:t>
            </a:r>
          </a:p>
          <a:p>
            <a:endParaRPr lang="en-US" dirty="0"/>
          </a:p>
        </p:txBody>
      </p:sp>
    </p:spTree>
    <p:extLst>
      <p:ext uri="{BB962C8B-B14F-4D97-AF65-F5344CB8AC3E}">
        <p14:creationId xmlns:p14="http://schemas.microsoft.com/office/powerpoint/2010/main" val="4231834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7913"/>
          </a:xfrm>
        </p:spPr>
        <p:txBody>
          <a:bodyPr/>
          <a:lstStyle/>
          <a:p>
            <a:r>
              <a:rPr lang="en-US" dirty="0" smtClean="0"/>
              <a:t>Summary</a:t>
            </a:r>
            <a:endParaRPr lang="en-US" dirty="0"/>
          </a:p>
        </p:txBody>
      </p:sp>
      <p:sp>
        <p:nvSpPr>
          <p:cNvPr id="3" name="Content Placeholder 2"/>
          <p:cNvSpPr>
            <a:spLocks noGrp="1"/>
          </p:cNvSpPr>
          <p:nvPr>
            <p:ph idx="1"/>
          </p:nvPr>
        </p:nvSpPr>
        <p:spPr>
          <a:xfrm>
            <a:off x="1141412" y="1336431"/>
            <a:ext cx="9905999" cy="4454770"/>
          </a:xfrm>
        </p:spPr>
        <p:txBody>
          <a:bodyPr/>
          <a:lstStyle/>
          <a:p>
            <a:r>
              <a:rPr lang="en-US" dirty="0" smtClean="0"/>
              <a:t>It’s a tool for simple and efficient personal financial planning.</a:t>
            </a:r>
          </a:p>
          <a:p>
            <a:r>
              <a:rPr lang="en-US" dirty="0" smtClean="0"/>
              <a:t>You can add expenses, income, plan budget and view all the data.</a:t>
            </a:r>
          </a:p>
          <a:p>
            <a:r>
              <a:rPr lang="en-US" dirty="0" smtClean="0"/>
              <a:t>Biggest challenge was to arrange all together. Solving all in small steps helped us to complete the project.</a:t>
            </a:r>
          </a:p>
          <a:p>
            <a:r>
              <a:rPr lang="en-US" dirty="0" smtClean="0"/>
              <a:t>We had the chance to really use the OOP as in the prior courses we didn’t have that chance on a proper project scale. </a:t>
            </a:r>
          </a:p>
          <a:p>
            <a:r>
              <a:rPr lang="en-US" dirty="0" smtClean="0"/>
              <a:t>The app is currently usable but additional features as specific information by month, quarter, year, or totals for the family have to be added.</a:t>
            </a:r>
          </a:p>
          <a:p>
            <a:endParaRPr lang="en-US" dirty="0" smtClean="0"/>
          </a:p>
          <a:p>
            <a:endParaRPr lang="en-US" dirty="0" smtClean="0"/>
          </a:p>
          <a:p>
            <a:endParaRPr lang="en-US" dirty="0"/>
          </a:p>
        </p:txBody>
      </p:sp>
    </p:spTree>
    <p:extLst>
      <p:ext uri="{BB962C8B-B14F-4D97-AF65-F5344CB8AC3E}">
        <p14:creationId xmlns:p14="http://schemas.microsoft.com/office/powerpoint/2010/main" val="294933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 may need this tool</a:t>
            </a:r>
            <a:endParaRPr lang="en-US" dirty="0"/>
          </a:p>
        </p:txBody>
      </p:sp>
      <p:sp>
        <p:nvSpPr>
          <p:cNvPr id="3" name="Content Placeholder 2"/>
          <p:cNvSpPr>
            <a:spLocks noGrp="1"/>
          </p:cNvSpPr>
          <p:nvPr>
            <p:ph idx="1"/>
          </p:nvPr>
        </p:nvSpPr>
        <p:spPr/>
        <p:txBody>
          <a:bodyPr>
            <a:normAutofit lnSpcReduction="10000"/>
          </a:bodyPr>
          <a:lstStyle/>
          <a:p>
            <a:r>
              <a:rPr lang="en-US" dirty="0" smtClean="0"/>
              <a:t>When you want to understand on what are you spending too much.</a:t>
            </a:r>
          </a:p>
          <a:p>
            <a:r>
              <a:rPr lang="en-US" dirty="0" smtClean="0"/>
              <a:t>When you decide to find the type of expenses you can lower in order to save some money for something else.</a:t>
            </a:r>
          </a:p>
          <a:p>
            <a:r>
              <a:rPr lang="en-US" dirty="0" smtClean="0"/>
              <a:t>When you income changes suddenly and you need to change the spending behavior.</a:t>
            </a:r>
          </a:p>
          <a:p>
            <a:r>
              <a:rPr lang="en-US" dirty="0" smtClean="0"/>
              <a:t>When you what to be more conscious of your spending vs income and vs budget.</a:t>
            </a:r>
            <a:endParaRPr lang="en-US" dirty="0"/>
          </a:p>
        </p:txBody>
      </p:sp>
    </p:spTree>
    <p:extLst>
      <p:ext uri="{BB962C8B-B14F-4D97-AF65-F5344CB8AC3E}">
        <p14:creationId xmlns:p14="http://schemas.microsoft.com/office/powerpoint/2010/main" val="3498266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features it offers</a:t>
            </a:r>
            <a:endParaRPr lang="en-US" dirty="0"/>
          </a:p>
        </p:txBody>
      </p:sp>
      <p:sp>
        <p:nvSpPr>
          <p:cNvPr id="3" name="Content Placeholder 2"/>
          <p:cNvSpPr>
            <a:spLocks noGrp="1"/>
          </p:cNvSpPr>
          <p:nvPr>
            <p:ph idx="1"/>
          </p:nvPr>
        </p:nvSpPr>
        <p:spPr/>
        <p:txBody>
          <a:bodyPr/>
          <a:lstStyle/>
          <a:p>
            <a:r>
              <a:rPr lang="en-US" dirty="0" smtClean="0"/>
              <a:t>Adding information on spending and income as well as planning a budget for the first time users.</a:t>
            </a:r>
          </a:p>
          <a:p>
            <a:r>
              <a:rPr lang="en-US" dirty="0" smtClean="0"/>
              <a:t>Adding current instances of expenses and income.</a:t>
            </a:r>
          </a:p>
          <a:p>
            <a:r>
              <a:rPr lang="en-US" dirty="0" smtClean="0"/>
              <a:t>Seeing in a table the current state on your file for past transactions and budget.</a:t>
            </a:r>
          </a:p>
          <a:p>
            <a:r>
              <a:rPr lang="en-US" dirty="0" smtClean="0"/>
              <a:t>Saving to file the information on the past transactions and budget.</a:t>
            </a:r>
          </a:p>
        </p:txBody>
      </p:sp>
    </p:spTree>
    <p:extLst>
      <p:ext uri="{BB962C8B-B14F-4D97-AF65-F5344CB8AC3E}">
        <p14:creationId xmlns:p14="http://schemas.microsoft.com/office/powerpoint/2010/main" val="3727024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79459"/>
          </a:xfrm>
        </p:spPr>
        <p:txBody>
          <a:bodyPr/>
          <a:lstStyle/>
          <a:p>
            <a:r>
              <a:rPr lang="en-US" dirty="0" smtClean="0"/>
              <a:t>Solution overview</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309" y="1696285"/>
            <a:ext cx="5258534" cy="20957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6498" y="1286859"/>
            <a:ext cx="4039164" cy="2829320"/>
          </a:xfrm>
          <a:prstGeom prst="rect">
            <a:avLst/>
          </a:prstGeom>
        </p:spPr>
      </p:pic>
      <p:sp>
        <p:nvSpPr>
          <p:cNvPr id="8" name="Content Placeholder 7"/>
          <p:cNvSpPr>
            <a:spLocks noGrp="1"/>
          </p:cNvSpPr>
          <p:nvPr>
            <p:ph idx="1"/>
          </p:nvPr>
        </p:nvSpPr>
        <p:spPr>
          <a:xfrm>
            <a:off x="1272853" y="4440280"/>
            <a:ext cx="9774558" cy="1517973"/>
          </a:xfrm>
        </p:spPr>
        <p:txBody>
          <a:bodyPr>
            <a:normAutofit fontScale="77500" lnSpcReduction="20000"/>
          </a:bodyPr>
          <a:lstStyle/>
          <a:p>
            <a:r>
              <a:rPr lang="en-US" dirty="0" smtClean="0"/>
              <a:t>You open the app and you are prompted with a  login window.</a:t>
            </a:r>
          </a:p>
          <a:p>
            <a:r>
              <a:rPr lang="en-US" dirty="0" smtClean="0"/>
              <a:t>You have the option of registering to get started.</a:t>
            </a:r>
          </a:p>
          <a:p>
            <a:r>
              <a:rPr lang="en-US" dirty="0" smtClean="0"/>
              <a:t>You will be assign to a unique family. So you need to keep in mind the Family name and the Family Unified Code to use for all your household members.</a:t>
            </a:r>
            <a:endParaRPr lang="en-US" dirty="0"/>
          </a:p>
        </p:txBody>
      </p:sp>
    </p:spTree>
    <p:extLst>
      <p:ext uri="{BB962C8B-B14F-4D97-AF65-F5344CB8AC3E}">
        <p14:creationId xmlns:p14="http://schemas.microsoft.com/office/powerpoint/2010/main" val="1700729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65159"/>
          </a:xfrm>
        </p:spPr>
        <p:txBody>
          <a:bodyPr/>
          <a:lstStyle/>
          <a:p>
            <a:r>
              <a:rPr lang="en-US" dirty="0"/>
              <a:t>Solution overview</a:t>
            </a:r>
          </a:p>
        </p:txBody>
      </p:sp>
      <p:sp>
        <p:nvSpPr>
          <p:cNvPr id="3" name="Content Placeholder 2"/>
          <p:cNvSpPr>
            <a:spLocks noGrp="1"/>
          </p:cNvSpPr>
          <p:nvPr>
            <p:ph idx="1"/>
          </p:nvPr>
        </p:nvSpPr>
        <p:spPr>
          <a:xfrm>
            <a:off x="989011" y="1538424"/>
            <a:ext cx="4415325" cy="1582729"/>
          </a:xfrm>
        </p:spPr>
        <p:txBody>
          <a:bodyPr>
            <a:normAutofit fontScale="70000" lnSpcReduction="20000"/>
          </a:bodyPr>
          <a:lstStyle/>
          <a:p>
            <a:r>
              <a:rPr lang="en-US" dirty="0" smtClean="0"/>
              <a:t>When accessing you file you get all the basic information about your file on the Welcome Frame. </a:t>
            </a:r>
          </a:p>
          <a:p>
            <a:r>
              <a:rPr lang="en-US" dirty="0" smtClean="0"/>
              <a:t>Additional information on details may be accessed in the details view.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1" y="3193467"/>
            <a:ext cx="10058400" cy="2888391"/>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738" y="344727"/>
            <a:ext cx="4892796" cy="4753500"/>
          </a:xfrm>
          <a:prstGeom prst="rect">
            <a:avLst/>
          </a:prstGeom>
        </p:spPr>
      </p:pic>
    </p:spTree>
    <p:extLst>
      <p:ext uri="{BB962C8B-B14F-4D97-AF65-F5344CB8AC3E}">
        <p14:creationId xmlns:p14="http://schemas.microsoft.com/office/powerpoint/2010/main" val="322472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56367"/>
          </a:xfrm>
        </p:spPr>
        <p:txBody>
          <a:bodyPr/>
          <a:lstStyle/>
          <a:p>
            <a:r>
              <a:rPr lang="en-US" dirty="0" smtClean="0"/>
              <a:t>Challenges and solutions</a:t>
            </a:r>
            <a:endParaRPr lang="en-US" dirty="0"/>
          </a:p>
        </p:txBody>
      </p:sp>
      <p:sp>
        <p:nvSpPr>
          <p:cNvPr id="3" name="Content Placeholder 2"/>
          <p:cNvSpPr>
            <a:spLocks noGrp="1"/>
          </p:cNvSpPr>
          <p:nvPr>
            <p:ph idx="1"/>
          </p:nvPr>
        </p:nvSpPr>
        <p:spPr>
          <a:xfrm>
            <a:off x="6280392" y="1497623"/>
            <a:ext cx="4767019" cy="2123882"/>
          </a:xfrm>
        </p:spPr>
        <p:txBody>
          <a:bodyPr>
            <a:normAutofit fontScale="70000" lnSpcReduction="20000"/>
          </a:bodyPr>
          <a:lstStyle/>
          <a:p>
            <a:r>
              <a:rPr lang="en-US" dirty="0" err="1" smtClean="0"/>
              <a:t>Git</a:t>
            </a:r>
            <a:r>
              <a:rPr lang="en-US" dirty="0" smtClean="0"/>
              <a:t> </a:t>
            </a:r>
            <a:r>
              <a:rPr lang="mr-IN" dirty="0" smtClean="0"/>
              <a:t>–</a:t>
            </a:r>
            <a:r>
              <a:rPr lang="en-US" dirty="0" smtClean="0"/>
              <a:t> Created 2 or 3 </a:t>
            </a:r>
            <a:r>
              <a:rPr lang="en-US" dirty="0" err="1" smtClean="0"/>
              <a:t>git</a:t>
            </a:r>
            <a:r>
              <a:rPr lang="en-US" dirty="0" smtClean="0"/>
              <a:t> repositories, 1 </a:t>
            </a:r>
            <a:r>
              <a:rPr lang="en-US" dirty="0" err="1" smtClean="0"/>
              <a:t>bitbucket</a:t>
            </a:r>
            <a:r>
              <a:rPr lang="en-US" dirty="0" smtClean="0"/>
              <a:t>, changed from </a:t>
            </a:r>
            <a:r>
              <a:rPr lang="en-US" dirty="0" err="1" smtClean="0"/>
              <a:t>sourcetree</a:t>
            </a:r>
            <a:r>
              <a:rPr lang="en-US" dirty="0" smtClean="0"/>
              <a:t> to </a:t>
            </a:r>
            <a:r>
              <a:rPr lang="en-US" dirty="0" err="1" smtClean="0"/>
              <a:t>github</a:t>
            </a:r>
            <a:r>
              <a:rPr lang="en-US" dirty="0" smtClean="0"/>
              <a:t> desktop. Created separate java files for each frame.</a:t>
            </a:r>
          </a:p>
          <a:p>
            <a:r>
              <a:rPr lang="en-US" dirty="0" smtClean="0"/>
              <a:t>Had to limit the quantity of queries by limiting the type of information requested at once (the </a:t>
            </a:r>
            <a:r>
              <a:rPr lang="en-US" dirty="0" err="1" smtClean="0"/>
              <a:t>getAllTransaction</a:t>
            </a:r>
            <a:r>
              <a:rPr lang="en-US" dirty="0" smtClean="0"/>
              <a:t>() is looping thorough 2 tables in the Database).</a:t>
            </a:r>
          </a:p>
          <a:p>
            <a:pPr marL="0" indent="0">
              <a:buNone/>
            </a:pPr>
            <a:endParaRPr lang="en-US" dirty="0" smtClean="0"/>
          </a:p>
          <a:p>
            <a:endParaRPr lang="en-US" dirty="0"/>
          </a:p>
        </p:txBody>
      </p:sp>
      <p:sp>
        <p:nvSpPr>
          <p:cNvPr id="4" name="Content Placeholder 2"/>
          <p:cNvSpPr txBox="1">
            <a:spLocks/>
          </p:cNvSpPr>
          <p:nvPr/>
        </p:nvSpPr>
        <p:spPr>
          <a:xfrm>
            <a:off x="1141413" y="1497623"/>
            <a:ext cx="4767019" cy="21238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err="1" smtClean="0"/>
              <a:t>Git</a:t>
            </a:r>
            <a:r>
              <a:rPr lang="en-US" dirty="0" smtClean="0"/>
              <a:t> </a:t>
            </a:r>
            <a:r>
              <a:rPr lang="mr-IN" dirty="0" smtClean="0"/>
              <a:t>–</a:t>
            </a:r>
            <a:r>
              <a:rPr lang="en-US" dirty="0" smtClean="0"/>
              <a:t> conflicts and changes that are not synchronized.</a:t>
            </a:r>
          </a:p>
          <a:p>
            <a:r>
              <a:rPr lang="en-US" dirty="0" smtClean="0"/>
              <a:t>Multi-Querying from a free database</a:t>
            </a:r>
          </a:p>
          <a:p>
            <a:pPr marL="0" indent="0">
              <a:buFont typeface="Arial" panose="020B0604020202020204" pitchFamily="34" charset="0"/>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062" y="3621505"/>
            <a:ext cx="9156700" cy="2921000"/>
          </a:xfrm>
          <a:prstGeom prst="rect">
            <a:avLst/>
          </a:prstGeom>
        </p:spPr>
      </p:pic>
    </p:spTree>
    <p:extLst>
      <p:ext uri="{BB962C8B-B14F-4D97-AF65-F5344CB8AC3E}">
        <p14:creationId xmlns:p14="http://schemas.microsoft.com/office/powerpoint/2010/main" val="2029586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86028"/>
          </a:xfrm>
        </p:spPr>
        <p:txBody>
          <a:bodyPr/>
          <a:lstStyle/>
          <a:p>
            <a:r>
              <a:rPr lang="en-US" dirty="0"/>
              <a:t>Challenges and solutions</a:t>
            </a:r>
          </a:p>
        </p:txBody>
      </p:sp>
      <p:sp>
        <p:nvSpPr>
          <p:cNvPr id="3" name="Content Placeholder 2"/>
          <p:cNvSpPr>
            <a:spLocks noGrp="1"/>
          </p:cNvSpPr>
          <p:nvPr>
            <p:ph idx="1"/>
          </p:nvPr>
        </p:nvSpPr>
        <p:spPr>
          <a:xfrm>
            <a:off x="1141413" y="1540041"/>
            <a:ext cx="4754062" cy="2093495"/>
          </a:xfrm>
        </p:spPr>
        <p:txBody>
          <a:bodyPr>
            <a:normAutofit fontScale="85000" lnSpcReduction="10000"/>
          </a:bodyPr>
          <a:lstStyle/>
          <a:p>
            <a:r>
              <a:rPr lang="en-US" dirty="0"/>
              <a:t>Changing the start of the app to Welcome made the Login on close give access to the following </a:t>
            </a:r>
            <a:r>
              <a:rPr lang="en-US" dirty="0" smtClean="0"/>
              <a:t>windows(it was not supposed).</a:t>
            </a:r>
            <a:endParaRPr lang="en-US" dirty="0"/>
          </a:p>
          <a:p>
            <a:r>
              <a:rPr lang="en-US" dirty="0"/>
              <a:t>Connecting all the information on the current user to the whole system.</a:t>
            </a:r>
          </a:p>
          <a:p>
            <a:endParaRPr lang="en-US" dirty="0"/>
          </a:p>
        </p:txBody>
      </p:sp>
      <p:sp>
        <p:nvSpPr>
          <p:cNvPr id="4" name="Content Placeholder 2"/>
          <p:cNvSpPr txBox="1">
            <a:spLocks/>
          </p:cNvSpPr>
          <p:nvPr/>
        </p:nvSpPr>
        <p:spPr>
          <a:xfrm>
            <a:off x="5757863" y="1540041"/>
            <a:ext cx="5318834" cy="331770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Removed the window closing option by setting it to </a:t>
            </a:r>
            <a:r>
              <a:rPr lang="en-US" dirty="0" err="1"/>
              <a:t>no_action</a:t>
            </a:r>
            <a:r>
              <a:rPr lang="en-US" dirty="0"/>
              <a:t> and allowing to </a:t>
            </a:r>
            <a:r>
              <a:rPr lang="en-US" dirty="0" smtClean="0"/>
              <a:t>close when cancel is hit inside </a:t>
            </a:r>
            <a:r>
              <a:rPr lang="en-US" dirty="0"/>
              <a:t>the </a:t>
            </a:r>
            <a:r>
              <a:rPr lang="en-US" dirty="0" smtClean="0"/>
              <a:t>dialog(for both Login and Registration.</a:t>
            </a:r>
            <a:endParaRPr lang="en-US" dirty="0"/>
          </a:p>
          <a:p>
            <a:r>
              <a:rPr lang="en-US" dirty="0"/>
              <a:t>Created the Global but had to instantiate it as the current user was changing at the beginning. Left it like that for now as changing the class Global to Static takes a reengineering of the app.</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862" y="5014913"/>
            <a:ext cx="6075621" cy="12439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790" y="3633536"/>
            <a:ext cx="3944394" cy="1905343"/>
          </a:xfrm>
          <a:prstGeom prst="rect">
            <a:avLst/>
          </a:prstGeom>
        </p:spPr>
      </p:pic>
    </p:spTree>
    <p:extLst>
      <p:ext uri="{BB962C8B-B14F-4D97-AF65-F5344CB8AC3E}">
        <p14:creationId xmlns:p14="http://schemas.microsoft.com/office/powerpoint/2010/main" val="3440877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65159"/>
          </a:xfrm>
        </p:spPr>
        <p:txBody>
          <a:bodyPr>
            <a:normAutofit/>
          </a:bodyPr>
          <a:lstStyle/>
          <a:p>
            <a:r>
              <a:rPr lang="en-US" dirty="0"/>
              <a:t>Challenges and solutions</a:t>
            </a:r>
          </a:p>
        </p:txBody>
      </p:sp>
      <p:sp>
        <p:nvSpPr>
          <p:cNvPr id="3" name="Content Placeholder 2"/>
          <p:cNvSpPr>
            <a:spLocks noGrp="1"/>
          </p:cNvSpPr>
          <p:nvPr>
            <p:ph idx="1"/>
          </p:nvPr>
        </p:nvSpPr>
        <p:spPr>
          <a:xfrm>
            <a:off x="1141413" y="1539624"/>
            <a:ext cx="5049253" cy="1703639"/>
          </a:xfrm>
        </p:spPr>
        <p:txBody>
          <a:bodyPr>
            <a:normAutofit/>
          </a:bodyPr>
          <a:lstStyle/>
          <a:p>
            <a:r>
              <a:rPr lang="en-US" dirty="0"/>
              <a:t>Login and </a:t>
            </a:r>
            <a:r>
              <a:rPr lang="en-US" dirty="0" smtClean="0"/>
              <a:t>Registration logic.</a:t>
            </a:r>
            <a:endParaRPr lang="en-US" dirty="0"/>
          </a:p>
          <a:p>
            <a:r>
              <a:rPr lang="en-US" dirty="0"/>
              <a:t>Connecting all the frames together and make them work as a chain.</a:t>
            </a:r>
          </a:p>
          <a:p>
            <a:endParaRPr lang="en-US" dirty="0"/>
          </a:p>
        </p:txBody>
      </p:sp>
      <p:sp>
        <p:nvSpPr>
          <p:cNvPr id="4" name="Content Placeholder 2"/>
          <p:cNvSpPr txBox="1">
            <a:spLocks/>
          </p:cNvSpPr>
          <p:nvPr/>
        </p:nvSpPr>
        <p:spPr>
          <a:xfrm>
            <a:off x="5768976" y="1539623"/>
            <a:ext cx="5618162" cy="288950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At the beginning the app was starting from that dialog. Then we changed to Welcome. The flow of information and fixing the writing to database took long.</a:t>
            </a:r>
          </a:p>
          <a:p>
            <a:r>
              <a:rPr lang="en-US" dirty="0" smtClean="0"/>
              <a:t>Used </a:t>
            </a:r>
            <a:r>
              <a:rPr lang="en-US" dirty="0" err="1" smtClean="0"/>
              <a:t>gl</a:t>
            </a:r>
            <a:r>
              <a:rPr lang="en-US" dirty="0" smtClean="0"/>
              <a:t> as instance of Global and passed the value of the Welcome(as parent), </a:t>
            </a:r>
            <a:r>
              <a:rPr lang="en-US" dirty="0" err="1" smtClean="0"/>
              <a:t>currentUser</a:t>
            </a:r>
            <a:r>
              <a:rPr lang="en-US" dirty="0"/>
              <a:t> </a:t>
            </a:r>
            <a:r>
              <a:rPr lang="en-US" dirty="0" smtClean="0"/>
              <a:t>and Database, inside the Global thorough the app. At initialization of each window..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974" y="4557007"/>
            <a:ext cx="5618163" cy="17964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125" y="3129328"/>
            <a:ext cx="4387850" cy="3224145"/>
          </a:xfrm>
          <a:prstGeom prst="rect">
            <a:avLst/>
          </a:prstGeom>
        </p:spPr>
      </p:pic>
    </p:spTree>
    <p:extLst>
      <p:ext uri="{BB962C8B-B14F-4D97-AF65-F5344CB8AC3E}">
        <p14:creationId xmlns:p14="http://schemas.microsoft.com/office/powerpoint/2010/main" val="252910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73951"/>
          </a:xfrm>
        </p:spPr>
        <p:txBody>
          <a:bodyPr/>
          <a:lstStyle/>
          <a:p>
            <a:r>
              <a:rPr lang="en-US" dirty="0"/>
              <a:t>Challenges and solutions</a:t>
            </a:r>
          </a:p>
        </p:txBody>
      </p:sp>
      <p:sp>
        <p:nvSpPr>
          <p:cNvPr id="3" name="Content Placeholder 2"/>
          <p:cNvSpPr>
            <a:spLocks noGrp="1"/>
          </p:cNvSpPr>
          <p:nvPr>
            <p:ph idx="1"/>
          </p:nvPr>
        </p:nvSpPr>
        <p:spPr>
          <a:xfrm>
            <a:off x="1141412" y="1443038"/>
            <a:ext cx="5059363" cy="2635667"/>
          </a:xfrm>
        </p:spPr>
        <p:txBody>
          <a:bodyPr>
            <a:normAutofit fontScale="92500" lnSpcReduction="20000"/>
          </a:bodyPr>
          <a:lstStyle/>
          <a:p>
            <a:r>
              <a:rPr lang="en-US" dirty="0" smtClean="0"/>
              <a:t>Make a well organized display of the current information on existing transactions.</a:t>
            </a:r>
          </a:p>
          <a:p>
            <a:r>
              <a:rPr lang="en-US" dirty="0" smtClean="0"/>
              <a:t>Make sure that the information is collected for the family. In order to be able to present it later for the entire household. </a:t>
            </a:r>
            <a:endParaRPr lang="en-US" dirty="0"/>
          </a:p>
        </p:txBody>
      </p:sp>
      <p:sp>
        <p:nvSpPr>
          <p:cNvPr id="4" name="Content Placeholder 2"/>
          <p:cNvSpPr txBox="1">
            <a:spLocks/>
          </p:cNvSpPr>
          <p:nvPr/>
        </p:nvSpPr>
        <p:spPr>
          <a:xfrm>
            <a:off x="5988048" y="1443039"/>
            <a:ext cx="5059363" cy="22987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Choose to use a </a:t>
            </a:r>
            <a:r>
              <a:rPr lang="en-US" dirty="0" err="1" smtClean="0"/>
              <a:t>JTable</a:t>
            </a:r>
            <a:r>
              <a:rPr lang="en-US" dirty="0" smtClean="0"/>
              <a:t> for that.</a:t>
            </a:r>
          </a:p>
          <a:p>
            <a:r>
              <a:rPr lang="en-US" dirty="0" smtClean="0"/>
              <a:t>Created a family table with id, name and family code. The family code and the name of the family are unique together.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9866" y="3892391"/>
            <a:ext cx="7555710" cy="2467500"/>
          </a:xfrm>
          <a:prstGeom prst="rect">
            <a:avLst/>
          </a:prstGeom>
        </p:spPr>
      </p:pic>
    </p:spTree>
    <p:extLst>
      <p:ext uri="{BB962C8B-B14F-4D97-AF65-F5344CB8AC3E}">
        <p14:creationId xmlns:p14="http://schemas.microsoft.com/office/powerpoint/2010/main" val="1971396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209</TotalTime>
  <Words>970</Words>
  <Application>Microsoft Macintosh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Mangal</vt:lpstr>
      <vt:lpstr>Trebuchet MS</vt:lpstr>
      <vt:lpstr>Tw Cen MT</vt:lpstr>
      <vt:lpstr>Arial</vt:lpstr>
      <vt:lpstr>Circuit</vt:lpstr>
      <vt:lpstr>Family budget project</vt:lpstr>
      <vt:lpstr>When you may need this tool</vt:lpstr>
      <vt:lpstr>What are the features it offers</vt:lpstr>
      <vt:lpstr>Solution overview</vt:lpstr>
      <vt:lpstr>Solution overview</vt:lpstr>
      <vt:lpstr>Challenges and solutions</vt:lpstr>
      <vt:lpstr>Challenges and solutions</vt:lpstr>
      <vt:lpstr>Challenges and solutions</vt:lpstr>
      <vt:lpstr>Challenges and solutions</vt:lpstr>
      <vt:lpstr>What we learned</vt:lpstr>
      <vt:lpstr>What we learned</vt:lpstr>
      <vt:lpstr>Future work</vt:lpstr>
      <vt:lpstr>Summary</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Family budget project</dc:title>
  <dc:creator>Sabalin, Larisa</dc:creator>
  <cp:lastModifiedBy>Sabalin, Larisa</cp:lastModifiedBy>
  <cp:revision>39</cp:revision>
  <dcterms:created xsi:type="dcterms:W3CDTF">2018-03-06T19:43:05Z</dcterms:created>
  <dcterms:modified xsi:type="dcterms:W3CDTF">2018-03-08T02:26:26Z</dcterms:modified>
</cp:coreProperties>
</file>