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</p:sldMasterIdLst>
  <p:notesMasterIdLst>
    <p:notesMasterId r:id="rId32"/>
  </p:notesMasterIdLst>
  <p:sldIdLst>
    <p:sldId id="256" r:id="rId2"/>
    <p:sldId id="257" r:id="rId3"/>
    <p:sldId id="284" r:id="rId4"/>
    <p:sldId id="265" r:id="rId5"/>
    <p:sldId id="285" r:id="rId6"/>
    <p:sldId id="264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8C749C-101C-4EF6-9490-2ADE9A2D1ABD}">
  <a:tblStyle styleId="{C48C749C-101C-4EF6-9490-2ADE9A2D1A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120" d="100"/>
          <a:sy n="120" d="100"/>
        </p:scale>
        <p:origin x="2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notepad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1pPr>
            <a:lvl2pPr marL="914400" lvl="1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2pPr>
            <a:lvl3pPr marL="1371600" lvl="2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3pPr>
            <a:lvl4pPr marL="1828800" lvl="3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4pPr>
            <a:lvl5pPr marL="2286000" lvl="4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5pPr>
            <a:lvl6pPr marL="2743200" lvl="5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6pPr>
            <a:lvl7pPr marL="3200400" lvl="6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7pPr>
            <a:lvl8pPr marL="3657600" lvl="7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8pPr>
            <a:lvl9pPr marL="4114800" lvl="8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deathtothestockphoto.com/" TargetMode="External"/><Relationship Id="rId5" Type="http://schemas.openxmlformats.org/officeDocument/2006/relationships/hyperlink" Target="http://deathtothestockphoto.com/wp-content/uploads/DeathtotheStockPhoto-License.pdf" TargetMode="External"/><Relationship Id="rId6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inconsolata" TargetMode="External"/><Relationship Id="rId4" Type="http://schemas.openxmlformats.org/officeDocument/2006/relationships/hyperlink" Target="https://www.urbanfonts.com/fonts/Pangolin.font" TargetMode="External"/><Relationship Id="rId5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2727343" y="1089109"/>
            <a:ext cx="3434100" cy="18170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Family budget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sz="2400" dirty="0"/>
              <a:t>An easy to use household </a:t>
            </a:r>
            <a:r>
              <a:rPr lang="en-US" sz="2400"/>
              <a:t>finances </a:t>
            </a:r>
            <a:r>
              <a:rPr lang="en-US" sz="2400" smtClean="0"/>
              <a:t>management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056105" y="2987644"/>
            <a:ext cx="3105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Tung Pham</a:t>
            </a:r>
            <a:br>
              <a:rPr lang="en-US" dirty="0"/>
            </a:br>
            <a:r>
              <a:rPr lang="en-US" dirty="0"/>
              <a:t>Larisa Sabalin</a:t>
            </a:r>
            <a:br>
              <a:rPr lang="en-US" dirty="0"/>
            </a:br>
            <a:r>
              <a:rPr lang="en-US" dirty="0"/>
              <a:t>JAC</a:t>
            </a:r>
            <a:r>
              <a:rPr lang="en-US"/>
              <a:t>, </a:t>
            </a:r>
            <a:r>
              <a:rPr lang="en-US" smtClean="0"/>
              <a:t>IPD-12</a:t>
            </a:r>
            <a:r>
              <a:rPr lang="en-US" dirty="0"/>
              <a:t>, March 2018</a:t>
            </a:r>
          </a:p>
          <a:p>
            <a:pPr algn="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Here you have a list of items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And some text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96" name="Shape 96" descr="Death_to_stock_communicate_hands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1070800" y="668950"/>
            <a:ext cx="355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1070800" y="3057996"/>
            <a:ext cx="3551100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6814287" y="1610574"/>
            <a:ext cx="1465647" cy="148511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 rot="1473029">
            <a:off x="5481677" y="2352112"/>
            <a:ext cx="856929" cy="83471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6530815" y="1468646"/>
            <a:ext cx="375163" cy="36456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 rot="2487027">
            <a:off x="6289570" y="3122809"/>
            <a:ext cx="266888" cy="25934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your content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16" name="Shape 116" descr="Death_to_stock_communicate_hands_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 idx="4294967295"/>
          </p:nvPr>
        </p:nvSpPr>
        <p:spPr>
          <a:xfrm>
            <a:off x="2663400" y="3873625"/>
            <a:ext cx="36219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Want big impact?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Use big image.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 explain your ideas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742191" y="1354525"/>
            <a:ext cx="1702800" cy="1702800"/>
          </a:xfrm>
          <a:prstGeom prst="ellipse">
            <a:avLst/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Gray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1035625" y="2545787"/>
            <a:ext cx="1702800" cy="1702800"/>
          </a:xfrm>
          <a:prstGeom prst="ellipse">
            <a:avLst/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White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448735" y="2545787"/>
            <a:ext cx="1702800" cy="1702800"/>
          </a:xfrm>
          <a:prstGeom prst="ellipse">
            <a:avLst/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Black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144325" y="1041800"/>
            <a:ext cx="1131192" cy="1357521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compare data</a:t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984500" y="1633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{C48C749C-101C-4EF6-9490-2ADE9A2D1ABD}</a:tableStyleId>
              </a:tblPr>
              <a:tblGrid>
                <a:gridCol w="1272075"/>
                <a:gridCol w="1272075"/>
                <a:gridCol w="1272075"/>
                <a:gridCol w="1272075"/>
              </a:tblGrid>
              <a:tr h="5834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A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B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C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834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Yellow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20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7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834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Blue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30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15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83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Orange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5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24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16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57" name="Shape 157" descr="Death_to_stock_communicate_hands_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372425" y="980975"/>
            <a:ext cx="7047309" cy="335718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2577750" y="1705350"/>
            <a:ext cx="762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our office</a:t>
            </a:r>
            <a:endParaRPr sz="1000">
              <a:solidFill>
                <a:srgbClr val="FFFFFF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918750" y="2099025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3389050" y="3432050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4255325" y="1845525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892775" y="3709400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6729175" y="2263725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7284275" y="3748775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ctrTitle" idx="4294967295"/>
          </p:nvPr>
        </p:nvSpPr>
        <p:spPr>
          <a:xfrm>
            <a:off x="1006725" y="1659550"/>
            <a:ext cx="478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endParaRPr sz="7200"/>
          </a:p>
        </p:txBody>
      </p:sp>
      <p:sp>
        <p:nvSpPr>
          <p:cNvPr id="177" name="Shape 177"/>
          <p:cNvSpPr txBox="1">
            <a:spLocks noGrp="1"/>
          </p:cNvSpPr>
          <p:nvPr>
            <p:ph type="subTitle" idx="4294967295"/>
          </p:nvPr>
        </p:nvSpPr>
        <p:spPr>
          <a:xfrm>
            <a:off x="1006725" y="2763852"/>
            <a:ext cx="478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79" name="Shape 179" descr="DeathtoStock_Clementine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990600" y="876600"/>
            <a:ext cx="5116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990600" y="1487508"/>
            <a:ext cx="5116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86" name="Shape 186"/>
          <p:cNvSpPr txBox="1">
            <a:spLocks noGrp="1"/>
          </p:cNvSpPr>
          <p:nvPr>
            <p:ph type="ctrTitle" idx="4294967295"/>
          </p:nvPr>
        </p:nvSpPr>
        <p:spPr>
          <a:xfrm>
            <a:off x="990600" y="3200693"/>
            <a:ext cx="5116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4294967295"/>
          </p:nvPr>
        </p:nvSpPr>
        <p:spPr>
          <a:xfrm>
            <a:off x="990600" y="3811601"/>
            <a:ext cx="5116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88" name="Shape 188"/>
          <p:cNvSpPr txBox="1">
            <a:spLocks noGrp="1"/>
          </p:cNvSpPr>
          <p:nvPr>
            <p:ph type="ctrTitle" idx="4294967295"/>
          </p:nvPr>
        </p:nvSpPr>
        <p:spPr>
          <a:xfrm>
            <a:off x="990600" y="2038647"/>
            <a:ext cx="5116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189" name="Shape 189"/>
          <p:cNvSpPr txBox="1">
            <a:spLocks noGrp="1"/>
          </p:cNvSpPr>
          <p:nvPr>
            <p:ph type="subTitle" idx="4294967295"/>
          </p:nvPr>
        </p:nvSpPr>
        <p:spPr>
          <a:xfrm>
            <a:off x="990600" y="2649555"/>
            <a:ext cx="5116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91" name="Shape 191" descr="Death_to_stock_communicate_hands_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018775" y="1638225"/>
            <a:ext cx="2154900" cy="2315400"/>
          </a:xfrm>
          <a:prstGeom prst="homePlate">
            <a:avLst>
              <a:gd name="adj" fmla="val 30129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first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36916" y="1638225"/>
            <a:ext cx="2196000" cy="2315400"/>
          </a:xfrm>
          <a:prstGeom prst="chevron">
            <a:avLst>
              <a:gd name="adj" fmla="val 29853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second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4296500" y="1638225"/>
            <a:ext cx="2196000" cy="2315400"/>
          </a:xfrm>
          <a:prstGeom prst="chevron">
            <a:avLst>
              <a:gd name="adj" fmla="val 29853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last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129125" y="1020552"/>
            <a:ext cx="1245054" cy="1294696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When you may need this tool</a:t>
            </a: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3761704" y="1385498"/>
            <a:ext cx="2730900" cy="21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/>
              <a:t>Instead of putting it all on paper and make the calculations.</a:t>
            </a:r>
          </a:p>
          <a:p>
            <a:r>
              <a:rPr lang="en-US" sz="1200" dirty="0"/>
              <a:t>Instead of using Excel as the information there is not as secured.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66375" y="1385498"/>
            <a:ext cx="2730900" cy="21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/>
              <a:t>When you want to understand on what are you spending too much.</a:t>
            </a:r>
          </a:p>
          <a:p>
            <a:r>
              <a:rPr lang="en-US" sz="1200" dirty="0"/>
              <a:t>When you decide to find the type of expenses you can lower in order to save some money for something else.</a:t>
            </a:r>
          </a:p>
          <a:p>
            <a:r>
              <a:rPr lang="en-US" sz="1200" dirty="0"/>
              <a:t>When you income changes suddenly and you need to change the spending behavior.</a:t>
            </a:r>
          </a:p>
          <a:p>
            <a:r>
              <a:rPr lang="en-US" sz="1200" dirty="0"/>
              <a:t>When you what to be more conscious of your spending vs income and vs budget.</a:t>
            </a:r>
            <a:endParaRPr lang="en-US" sz="1200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866375" y="3567610"/>
            <a:ext cx="78204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99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990000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228">
            <a:off x="6899079" y="613997"/>
            <a:ext cx="1422765" cy="1349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866375" y="1331674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3430687" y="1331674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9" name="Shape 209"/>
          <p:cNvSpPr txBox="1">
            <a:spLocks noGrp="1"/>
          </p:cNvSpPr>
          <p:nvPr>
            <p:ph type="body" idx="3"/>
          </p:nvPr>
        </p:nvSpPr>
        <p:spPr>
          <a:xfrm>
            <a:off x="5995000" y="1331674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866375" y="2793033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3430687" y="2793033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5995000" y="2793033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20" name="Shape 2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238" y="506150"/>
            <a:ext cx="4169530" cy="35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5689649" y="738351"/>
            <a:ext cx="1751444" cy="351442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39750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768409" y="1033081"/>
            <a:ext cx="1593900" cy="28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5744050" y="668100"/>
            <a:ext cx="1748368" cy="3679312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5867632" y="1198923"/>
            <a:ext cx="1491300" cy="26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39750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project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5332100" y="640646"/>
            <a:ext cx="2705164" cy="3825569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5518764" y="992661"/>
            <a:ext cx="2342400" cy="31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39750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4060350" y="927851"/>
            <a:ext cx="4232737" cy="329523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237480" y="1102846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25017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title" idx="4294967295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63" name="Shape 263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@username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user@mail.me</a:t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5875463" y="1578259"/>
            <a:ext cx="1934246" cy="1786513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Death to the Stock Photo</a:t>
            </a:r>
            <a:r>
              <a:rPr lang="en"/>
              <a:t> (</a:t>
            </a:r>
            <a:r>
              <a:rPr lang="en" u="sng">
                <a:hlinkClick r:id="rId5"/>
              </a:rPr>
              <a:t>license</a:t>
            </a:r>
            <a:r>
              <a:rPr lang="en"/>
              <a:t>)</a:t>
            </a:r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72" name="Shape 272" descr="Death_to_stock_communicate_hands_8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Titles: Inconsolata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Body copy: Pangolin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download the fonts on these pages: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https://www.fontsquirrel.com/fonts/inconsolata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4"/>
              </a:rPr>
              <a:t>https://www.urbanfonts.com/fonts/Pangolin.font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866375" y="4000946"/>
            <a:ext cx="7573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00"/>
                </a:solidFill>
                <a:latin typeface="Pangolin"/>
                <a:ea typeface="Pangolin"/>
                <a:cs typeface="Pangolin"/>
                <a:sym typeface="Pangoli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990000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990000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0000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81" name="Shape 281" descr="Death_to_stock_communicate_hands_10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5800100" y="7997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SlidesCarnival icons are editable shapes</a:t>
            </a: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. 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This means that you can: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900"/>
              <a:buFont typeface="Pangolin"/>
              <a:buChar char="●"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Resize them without losing quality.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900"/>
              <a:buFont typeface="Pangolin"/>
              <a:buChar char="●"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Change fill color and opacity.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Isn’t that nice? :)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Examples: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937425" y="745725"/>
            <a:ext cx="296507" cy="380431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393310" y="798865"/>
            <a:ext cx="316335" cy="267822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1863130" y="799697"/>
            <a:ext cx="307028" cy="271202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2359502" y="792539"/>
            <a:ext cx="250108" cy="280890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2841108" y="790009"/>
            <a:ext cx="212999" cy="283421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3247649" y="786629"/>
            <a:ext cx="328988" cy="290597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737713" y="769331"/>
            <a:ext cx="282156" cy="326024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4180945" y="790425"/>
            <a:ext cx="328555" cy="287217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664665" y="795486"/>
            <a:ext cx="290597" cy="277095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5135317" y="788744"/>
            <a:ext cx="282156" cy="288066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940805" y="1216380"/>
            <a:ext cx="292278" cy="36186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406812" y="1216380"/>
            <a:ext cx="292278" cy="36186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1864811" y="1270786"/>
            <a:ext cx="301551" cy="259381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330402" y="1244632"/>
            <a:ext cx="301135" cy="304931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2798523" y="1264459"/>
            <a:ext cx="298604" cy="264026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3269591" y="1264459"/>
            <a:ext cx="289747" cy="26697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3743189" y="1267406"/>
            <a:ext cx="268671" cy="261079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4194447" y="1252639"/>
            <a:ext cx="297755" cy="291862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630088" y="1220592"/>
            <a:ext cx="363549" cy="35807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5104951" y="1233244"/>
            <a:ext cx="340774" cy="32560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917597" y="1749864"/>
            <a:ext cx="334049" cy="237039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1385303" y="1705164"/>
            <a:ext cx="331501" cy="320963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1863546" y="1719498"/>
            <a:ext cx="298604" cy="301568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2326606" y="1710226"/>
            <a:ext cx="311257" cy="310408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802735" y="1719931"/>
            <a:ext cx="289747" cy="291013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3281810" y="1685770"/>
            <a:ext cx="264026" cy="358904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3712824" y="1757040"/>
            <a:ext cx="331501" cy="213831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192748" y="1711491"/>
            <a:ext cx="305364" cy="308726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657923" y="1699688"/>
            <a:ext cx="307045" cy="319265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5109596" y="1708960"/>
            <a:ext cx="328555" cy="307877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956404" y="2189304"/>
            <a:ext cx="257284" cy="280908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1411023" y="2189737"/>
            <a:ext cx="274581" cy="276245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1882524" y="2189737"/>
            <a:ext cx="274564" cy="276245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344736" y="2189737"/>
            <a:ext cx="274148" cy="276245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2874420" y="2146719"/>
            <a:ext cx="148054" cy="365248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349301" y="2149249"/>
            <a:ext cx="128226" cy="361019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3819520" y="2189304"/>
            <a:ext cx="116838" cy="276679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208364" y="2185508"/>
            <a:ext cx="272034" cy="288066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662984" y="2193100"/>
            <a:ext cx="298188" cy="275413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5134468" y="2146286"/>
            <a:ext cx="274148" cy="328988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1034433" y="2625381"/>
            <a:ext cx="100806" cy="340792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1441389" y="2612729"/>
            <a:ext cx="218060" cy="365248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1875765" y="2612729"/>
            <a:ext cx="285536" cy="365248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2772785" y="2674726"/>
            <a:ext cx="344587" cy="192321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2313521" y="2634654"/>
            <a:ext cx="334465" cy="316335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263265" y="2642679"/>
            <a:ext cx="296074" cy="298604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728007" y="2645209"/>
            <a:ext cx="299870" cy="298604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4152694" y="2645209"/>
            <a:ext cx="390536" cy="315902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692084" y="2632557"/>
            <a:ext cx="234925" cy="326856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5160206" y="2649005"/>
            <a:ext cx="229430" cy="314204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926887" y="3131463"/>
            <a:ext cx="331501" cy="262345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389514" y="3150858"/>
            <a:ext cx="323078" cy="219325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1864811" y="3141585"/>
            <a:ext cx="306612" cy="23957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328704" y="3135259"/>
            <a:ext cx="308744" cy="250957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2811176" y="3115015"/>
            <a:ext cx="278776" cy="281306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251878" y="3150442"/>
            <a:ext cx="315053" cy="231978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718734" y="3150442"/>
            <a:ext cx="314637" cy="231978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4193181" y="3127667"/>
            <a:ext cx="303232" cy="26570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643572" y="3095620"/>
            <a:ext cx="332784" cy="335297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5133636" y="3114599"/>
            <a:ext cx="285102" cy="28889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922242" y="3568373"/>
            <a:ext cx="324759" cy="316318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373915" y="3619398"/>
            <a:ext cx="346269" cy="211734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921314" y="3546863"/>
            <a:ext cx="203310" cy="346685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358237" y="3580176"/>
            <a:ext cx="255169" cy="320131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804850" y="3604649"/>
            <a:ext cx="287217" cy="249675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3269158" y="3582290"/>
            <a:ext cx="288066" cy="288482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3733917" y="3578495"/>
            <a:ext cx="290163" cy="296923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177565" y="3581441"/>
            <a:ext cx="334881" cy="283005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4657923" y="3575548"/>
            <a:ext cx="304931" cy="301135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5131522" y="3561197"/>
            <a:ext cx="292278" cy="326874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899901" y="4087956"/>
            <a:ext cx="376202" cy="212150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1397539" y="4031852"/>
            <a:ext cx="303249" cy="319282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1851743" y="4013723"/>
            <a:ext cx="333599" cy="344154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334614" y="4042823"/>
            <a:ext cx="294393" cy="298188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2771104" y="4043673"/>
            <a:ext cx="353860" cy="295224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276749" y="4018368"/>
            <a:ext cx="272883" cy="330236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684989" y="4014572"/>
            <a:ext cx="391818" cy="355542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4156056" y="4009078"/>
            <a:ext cx="384643" cy="368194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4639777" y="4097229"/>
            <a:ext cx="342057" cy="198232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5151765" y="4060953"/>
            <a:ext cx="255169" cy="280059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902517" y="2365229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796137" y="2365219"/>
            <a:ext cx="1104911" cy="1088368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6087233" y="2576083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7241372" y="2873480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features it offers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375" y="1600510"/>
            <a:ext cx="5498211" cy="2428281"/>
          </a:xfrm>
        </p:spPr>
        <p:txBody>
          <a:bodyPr/>
          <a:lstStyle/>
          <a:p>
            <a:r>
              <a:rPr lang="en-US" dirty="0"/>
              <a:t>Adding information on spending and income as well as planning a budget for the first time users.</a:t>
            </a:r>
          </a:p>
          <a:p>
            <a:r>
              <a:rPr lang="en-US" dirty="0"/>
              <a:t>Adding current instances of expenses and income.</a:t>
            </a:r>
          </a:p>
          <a:p>
            <a:r>
              <a:rPr lang="en-US" dirty="0"/>
              <a:t>Seeing in a table the current state on your file for past transactions and budget.</a:t>
            </a:r>
          </a:p>
          <a:p>
            <a:r>
              <a:rPr lang="en-US" dirty="0"/>
              <a:t>Saving to file the information on the past transactions and budget.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958">
            <a:off x="6880227" y="597008"/>
            <a:ext cx="1437241" cy="14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8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2392450" y="865531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Now you can use any emoji as an icon!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And of course it resizes without losing quality and you can change the color.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How? Follow Google instructions </a:t>
            </a:r>
            <a:r>
              <a:rPr lang="en" u="sng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  <a:hlinkClick r:id="rId3"/>
              </a:rPr>
              <a:t>https://twitter.com/googledocs/status/730087240156643328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1036700" y="2325506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Pangolin"/>
                <a:ea typeface="Pangolin"/>
                <a:cs typeface="Pangolin"/>
                <a:sym typeface="Pangolin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877575" y="807671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66375" y="1475715"/>
            <a:ext cx="3959122" cy="2877685"/>
          </a:xfrm>
        </p:spPr>
        <p:txBody>
          <a:bodyPr/>
          <a:lstStyle/>
          <a:p>
            <a:r>
              <a:rPr lang="en-US" dirty="0"/>
              <a:t>You open the app and you are prompted with a  login window.</a:t>
            </a:r>
          </a:p>
          <a:p>
            <a:r>
              <a:rPr lang="en-US" dirty="0"/>
              <a:t>You have the option of registering to get started.</a:t>
            </a:r>
          </a:p>
          <a:p>
            <a:r>
              <a:rPr lang="en-US" dirty="0"/>
              <a:t>You will be assign to a unique family. So you need to keep in mind the Family name and the Family Unified Code to use for all your household members.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</p:spPr>
        <p:txBody>
          <a:bodyPr/>
          <a:lstStyle/>
          <a:p>
            <a:r>
              <a:rPr lang="en-US" sz="2800" dirty="0"/>
              <a:t>Solution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289">
            <a:off x="5477208" y="537560"/>
            <a:ext cx="2900569" cy="1156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830">
            <a:off x="5452770" y="1709211"/>
            <a:ext cx="2900569" cy="20317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75" y="486695"/>
            <a:ext cx="3966600" cy="585310"/>
          </a:xfrm>
        </p:spPr>
        <p:txBody>
          <a:bodyPr/>
          <a:lstStyle/>
          <a:p>
            <a:r>
              <a:rPr lang="en-US" sz="2800" dirty="0"/>
              <a:t>Solution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375" y="1082513"/>
            <a:ext cx="3587930" cy="1430447"/>
          </a:xfrm>
        </p:spPr>
        <p:txBody>
          <a:bodyPr/>
          <a:lstStyle/>
          <a:p>
            <a:r>
              <a:rPr lang="en-US" sz="1400" dirty="0"/>
              <a:t>When accessing you file you get all the basic information about your file on the Welcome Frame. </a:t>
            </a:r>
          </a:p>
          <a:p>
            <a:r>
              <a:rPr lang="en-US" sz="1400" dirty="0"/>
              <a:t>Additional information on details may be accessed in the details view.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5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612">
            <a:off x="5448551" y="519789"/>
            <a:ext cx="2959519" cy="2875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10" y="2484738"/>
            <a:ext cx="6605976" cy="189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6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Challenges and solutions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conflicts and changes that are not synchronized.</a:t>
            </a:r>
          </a:p>
          <a:p>
            <a:r>
              <a:rPr lang="en-US" dirty="0"/>
              <a:t>Multi-Querying from a free database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Created 2 or 3 </a:t>
            </a:r>
            <a:r>
              <a:rPr lang="en-US" dirty="0" err="1"/>
              <a:t>git</a:t>
            </a:r>
            <a:r>
              <a:rPr lang="en-US" dirty="0"/>
              <a:t> repositories, 1 </a:t>
            </a:r>
            <a:r>
              <a:rPr lang="en-US" dirty="0" err="1"/>
              <a:t>bitbucket</a:t>
            </a:r>
            <a:r>
              <a:rPr lang="en-US" dirty="0"/>
              <a:t>, changed from </a:t>
            </a:r>
            <a:r>
              <a:rPr lang="en-US" dirty="0" err="1"/>
              <a:t>sourcetree</a:t>
            </a:r>
            <a:r>
              <a:rPr lang="en-US" dirty="0"/>
              <a:t> to </a:t>
            </a:r>
            <a:r>
              <a:rPr lang="en-US" dirty="0" err="1"/>
              <a:t>github</a:t>
            </a:r>
            <a:r>
              <a:rPr lang="en-US" dirty="0"/>
              <a:t> desktop. Created separate java files for each frame.</a:t>
            </a:r>
          </a:p>
          <a:p>
            <a:r>
              <a:rPr lang="en-US" dirty="0"/>
              <a:t>Had to limit the quantity of queries by limiting the type of information requested at once (the </a:t>
            </a:r>
            <a:r>
              <a:rPr lang="en-US" dirty="0" err="1"/>
              <a:t>getAllTransaction</a:t>
            </a:r>
            <a:r>
              <a:rPr lang="en-US"/>
              <a:t>() is looping thorough 2 tables in the Database).</a:t>
            </a:r>
            <a:endParaRPr lang="en-US" dirty="0"/>
          </a:p>
        </p:txBody>
      </p:sp>
      <p:sp>
        <p:nvSpPr>
          <p:cNvPr id="124" name="Shape 124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 b="1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5" name="Shape 75" descr="Death_to_stock_photography_Vibrant-(10-of-10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2685">
            <a:off x="5487158" y="547376"/>
            <a:ext cx="2825099" cy="282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098300" y="1076881"/>
            <a:ext cx="1281591" cy="1294312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1053</Words>
  <Application>Microsoft Macintosh PowerPoint</Application>
  <PresentationFormat>On-screen Show (16:9)</PresentationFormat>
  <Paragraphs>173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Inconsolata</vt:lpstr>
      <vt:lpstr>Pangolin</vt:lpstr>
      <vt:lpstr>Jaques template</vt:lpstr>
      <vt:lpstr>Family budget project An easy to use household finances management</vt:lpstr>
      <vt:lpstr>When you may need this tool</vt:lpstr>
      <vt:lpstr>What are the features it offers</vt:lpstr>
      <vt:lpstr>Solution overview</vt:lpstr>
      <vt:lpstr>Solution overview</vt:lpstr>
      <vt:lpstr>Challenges and solutions</vt:lpstr>
      <vt:lpstr>Hello!</vt:lpstr>
      <vt:lpstr>1. Transition headline</vt:lpstr>
      <vt:lpstr>PowerPoint Presentation</vt:lpstr>
      <vt:lpstr>This is a slide title</vt:lpstr>
      <vt:lpstr>BIG CONCEPT</vt:lpstr>
      <vt:lpstr>Split your content</vt:lpstr>
      <vt:lpstr>Want big impact? Use big image.</vt:lpstr>
      <vt:lpstr>Charts explain your ideas</vt:lpstr>
      <vt:lpstr>And tables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budget project An easy to use household finances management</dc:title>
  <cp:lastModifiedBy>Sabalin, Larisa</cp:lastModifiedBy>
  <cp:revision>16</cp:revision>
  <dcterms:modified xsi:type="dcterms:W3CDTF">2018-03-08T14:59:16Z</dcterms:modified>
</cp:coreProperties>
</file>