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ventbrite.ca/developer/v3/endpoints/events/#ebapi-get-events-sear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maps/documentation/javascrip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api</a:t>
            </a:r>
            <a:r>
              <a:rPr lang="en-US" dirty="0" smtClean="0"/>
              <a:t> with </a:t>
            </a:r>
            <a:r>
              <a:rPr lang="en-US" dirty="0" err="1" smtClean="0"/>
              <a:t>eventbrite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and Larisa</a:t>
            </a:r>
          </a:p>
          <a:p>
            <a:r>
              <a:rPr lang="en-US" dirty="0" err="1" smtClean="0"/>
              <a:t>Webservices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EventBrite</a:t>
            </a:r>
            <a:r>
              <a:rPr lang="en-US" dirty="0" smtClean="0"/>
              <a:t> 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Restful </a:t>
            </a:r>
            <a:r>
              <a:rPr lang="en-US" dirty="0" err="1" smtClean="0"/>
              <a:t>Api</a:t>
            </a:r>
            <a:r>
              <a:rPr lang="en-US" dirty="0" smtClean="0"/>
              <a:t> based but not purely restful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>
                <a:effectLst/>
              </a:rPr>
              <a:t>U</a:t>
            </a:r>
            <a:r>
              <a:rPr lang="en-US" dirty="0" smtClean="0">
                <a:effectLst/>
              </a:rPr>
              <a:t>ses </a:t>
            </a:r>
            <a:r>
              <a:rPr lang="en-US" dirty="0">
                <a:effectLst/>
              </a:rPr>
              <a:t>OAuth2 for authentication, and always returns responses in </a:t>
            </a:r>
            <a:r>
              <a:rPr lang="en-US" dirty="0" smtClean="0">
                <a:effectLst/>
              </a:rPr>
              <a:t>JSON</a:t>
            </a:r>
          </a:p>
          <a:p>
            <a:r>
              <a:rPr lang="en-US" dirty="0" smtClean="0">
                <a:effectLst/>
              </a:rPr>
              <a:t>It has more then a 100 end points</a:t>
            </a:r>
          </a:p>
          <a:p>
            <a:r>
              <a:rPr lang="en-US" dirty="0">
                <a:effectLst/>
              </a:rPr>
              <a:t>Eventbrite starts everyone off at 1,000 calls per hour on each OAuth </a:t>
            </a:r>
            <a:r>
              <a:rPr lang="en-US" dirty="0" smtClean="0">
                <a:effectLst/>
              </a:rPr>
              <a:t>token</a:t>
            </a:r>
          </a:p>
          <a:p>
            <a:r>
              <a:rPr lang="en-US" dirty="0">
                <a:effectLst/>
              </a:rPr>
              <a:t>GET /events/search</a:t>
            </a:r>
            <a:r>
              <a:rPr lang="en-US" dirty="0" smtClean="0">
                <a:effectLst/>
              </a:rPr>
              <a:t>/</a:t>
            </a:r>
            <a:r>
              <a:rPr lang="en-US" dirty="0" smtClean="0">
                <a:effectLst/>
                <a:hlinkClick r:id="rId2" tooltip="Permalink to this headline"/>
              </a:rPr>
              <a:t>¶</a:t>
            </a:r>
            <a:r>
              <a:rPr lang="en-US" dirty="0" smtClean="0">
                <a:effectLst/>
              </a:rPr>
              <a:t> is the end point we used to get the information we need</a:t>
            </a:r>
          </a:p>
          <a:p>
            <a:r>
              <a:rPr lang="en-US" dirty="0" smtClean="0">
                <a:effectLst/>
              </a:rPr>
              <a:t>Event search is uses many of the parameters listed for this end point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32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err="1" smtClean="0"/>
              <a:t>googleMAps</a:t>
            </a:r>
            <a:r>
              <a:rPr lang="en-US" dirty="0" smtClean="0"/>
              <a:t> API: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  <a:hlinkClick r:id="rId2"/>
              </a:rPr>
              <a:t>Maps JavaScript </a:t>
            </a:r>
            <a:r>
              <a:rPr lang="en-US" dirty="0" smtClean="0">
                <a:effectLst/>
                <a:hlinkClick r:id="rId2"/>
              </a:rPr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Maps JavaScript API lets you customize maps with your own content and imagery for display on web pages and mobile </a:t>
            </a:r>
            <a:r>
              <a:rPr lang="en-US" dirty="0" smtClean="0">
                <a:effectLst/>
              </a:rPr>
              <a:t>devices</a:t>
            </a:r>
          </a:p>
          <a:p>
            <a:r>
              <a:rPr lang="en-US" dirty="0">
                <a:effectLst/>
              </a:rPr>
              <a:t>The Maps JavaScript API features four basic map types (roadmap, satellite, hybrid, and terrain)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visualize by location the events for a certain period</a:t>
            </a:r>
          </a:p>
          <a:p>
            <a:r>
              <a:rPr lang="en-US" dirty="0" smtClean="0"/>
              <a:t>When clicking on search the map shows pins at the event location taken from the </a:t>
            </a:r>
            <a:r>
              <a:rPr lang="en-US" dirty="0" err="1" smtClean="0"/>
              <a:t>eventbrite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By clicking on the pin you get the detailed information about the event with a link to the event’s webpage</a:t>
            </a:r>
          </a:p>
          <a:p>
            <a:r>
              <a:rPr lang="en-US" dirty="0" smtClean="0"/>
              <a:t>The search is done by city, period an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google map dynamically receive multiple locations</a:t>
            </a:r>
          </a:p>
          <a:p>
            <a:r>
              <a:rPr lang="en-US" dirty="0" smtClean="0"/>
              <a:t>Display the information on the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0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display of the pop up window from the event pin</a:t>
            </a:r>
          </a:p>
          <a:p>
            <a:r>
              <a:rPr lang="en-US" dirty="0" smtClean="0"/>
              <a:t>Connect municipality events</a:t>
            </a:r>
          </a:p>
          <a:p>
            <a:r>
              <a:rPr lang="en-US" dirty="0" smtClean="0"/>
              <a:t>Connect </a:t>
            </a:r>
            <a:r>
              <a:rPr lang="en-US" dirty="0" err="1" smtClean="0"/>
              <a:t>facebook</a:t>
            </a:r>
            <a:r>
              <a:rPr lang="en-US" dirty="0" smtClean="0"/>
              <a:t> events</a:t>
            </a:r>
          </a:p>
          <a:p>
            <a:r>
              <a:rPr lang="en-US" dirty="0" smtClean="0"/>
              <a:t>Connect </a:t>
            </a:r>
            <a:r>
              <a:rPr lang="en-US" dirty="0" err="1" smtClean="0"/>
              <a:t>meetup.com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5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</TotalTime>
  <Words>223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Arial</vt:lpstr>
      <vt:lpstr>Mesh</vt:lpstr>
      <vt:lpstr>Google api with eventbrite api</vt:lpstr>
      <vt:lpstr>EventBrite API </vt:lpstr>
      <vt:lpstr>googleMAps API:  Maps JavaScript API</vt:lpstr>
      <vt:lpstr>Overview</vt:lpstr>
      <vt:lpstr>Problems solved</vt:lpstr>
      <vt:lpstr>Future development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api with eventbrite api</dc:title>
  <dc:creator>Sabalin, Larisa</dc:creator>
  <cp:lastModifiedBy>Sabalin, Larisa</cp:lastModifiedBy>
  <cp:revision>6</cp:revision>
  <dcterms:created xsi:type="dcterms:W3CDTF">2018-08-06T13:45:56Z</dcterms:created>
  <dcterms:modified xsi:type="dcterms:W3CDTF">2018-08-06T14:13:17Z</dcterms:modified>
</cp:coreProperties>
</file>