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5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5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F6A5D-7071-4BBD-ABFA-3BC2EFE3B7E8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7D259-3EA5-4ABC-BE7E-7305DC38A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416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7D259-3EA5-4ABC-BE7E-7305DC38A13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728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7D259-3EA5-4ABC-BE7E-7305DC38A13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888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7D259-3EA5-4ABC-BE7E-7305DC38A13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73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7D259-3EA5-4ABC-BE7E-7305DC38A13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56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6E9C0-10A8-C696-07D8-B3B1026CB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AEBCEF-AB38-EBA0-6C6C-8751F2578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FEE8A4-239E-20F2-1A92-2229F938B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DF8C-AB66-46F2-B889-519B6EBDEA58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4F0EC6-8A93-0C28-FFF2-3615FB51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FD01CA-9534-754E-26C2-3ED2218E1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60D-D2CA-4F26-8D90-308BFB6D3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11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1C821-6CFB-C437-1B98-E575791AE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4F385B-A7A2-46FD-84A6-BBD9F3207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D936A5-619D-5C0D-B68C-4CC665F1F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DF8C-AB66-46F2-B889-519B6EBDEA58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76E094-BFBC-23C8-7099-FA624C5B4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FA42AB-ED58-A6B2-94BD-75D6E6FB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60D-D2CA-4F26-8D90-308BFB6D3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10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789C0F-3026-9E3E-5B0E-3307DCA24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F9459E-1EED-CCAB-E750-592694821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9EDB89-A9DE-FCC5-FA7D-5037693F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DF8C-AB66-46F2-B889-519B6EBDEA58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1EC963-8B50-0D55-B52F-E8DAE4DDD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310385-C551-64E2-E406-2AF70A32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60D-D2CA-4F26-8D90-308BFB6D3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25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F4A59-B09F-5C5F-F5C9-D33FEE75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59057B-8068-2AFC-EEBE-52786684B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0A3C8B-B5B6-4364-EB95-6E3A48324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DF8C-AB66-46F2-B889-519B6EBDEA58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E569B-ED19-9BC9-27CE-153F1A6A1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B189D5-A9FE-8453-1C7B-25AF9E3F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60D-D2CA-4F26-8D90-308BFB6D3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89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EE7F5-C535-F09A-5D56-D4944AC1C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CC154A-91E5-7D8C-450A-58A09EE68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626E7C-1EE2-850B-669F-324259A04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DF8C-AB66-46F2-B889-519B6EBDEA58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F92FD3-E808-80BE-3D50-DD6A9013E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7445CD-9D27-58F2-4BB1-75717299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60D-D2CA-4F26-8D90-308BFB6D3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88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C4EAD-7EE6-993B-536E-36C637603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59121C-BADD-B7AD-A0F8-1EDDD75ED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B3C81E-D7F6-9CA1-A1C8-2F959B67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02A67B-2CCB-1778-2388-0BFD2177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DF8C-AB66-46F2-B889-519B6EBDEA58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364664-57EB-3EDE-2AF4-5FEF912E9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C808A3-BF10-4D6B-1E3C-FA171796E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60D-D2CA-4F26-8D90-308BFB6D3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04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7831D-717D-21A9-9E21-B19B9B70B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600F9D-E99E-039A-F14E-E2C0BE8D5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115C80-FEA4-2677-AEEE-D39057CCE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1AACA9-3321-D118-4047-6EE122C85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092A8B-757F-D051-AC1E-F3B6F6A21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FF3D9D-4B76-2549-8713-833947581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DF8C-AB66-46F2-B889-519B6EBDEA58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35FBE5-DDA0-FF65-D2D3-1C652F4A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ECC42A-6615-FFCA-A124-2BF67DA1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60D-D2CA-4F26-8D90-308BFB6D3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46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33942-E3F6-2E2D-7475-AA8E15876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F93747-A36B-8F6F-0392-BC5AB350B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DF8C-AB66-46F2-B889-519B6EBDEA58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B3055F-CF32-845A-F9BC-7EB4AD56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A093AD-469B-BDEE-5A34-7D2CE7C7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60D-D2CA-4F26-8D90-308BFB6D3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466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0BAC46-8D35-2748-5260-11298E3A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DF8C-AB66-46F2-B889-519B6EBDEA58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C74136-9336-2E21-01B9-6BB652E8D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A57C09-69A3-2BCF-7E27-41F6A4FE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60D-D2CA-4F26-8D90-308BFB6D3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92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EF92A-9ACE-FE47-F506-22E53B4B7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46F921-581E-E42C-8A06-2DA561D71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D439B7-296A-DAEF-7FAC-B9EE02DEF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573437-46DC-D307-8D2B-D6061CB4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DF8C-AB66-46F2-B889-519B6EBDEA58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81A4E3-9B48-46E9-E100-B8A70F9B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EF8CBC-789A-81D0-CEAA-0E1043F77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60D-D2CA-4F26-8D90-308BFB6D3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93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A4ABF-A500-ABB6-A347-84CB8E1F3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D59E26-F6D9-5010-1EA8-334094742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C61EDD-D32D-4EB6-6AB6-22C885092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4CA21B-C934-C1E4-4DBF-50FA36DE6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DF8C-AB66-46F2-B889-519B6EBDEA58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C6C4B2-5DF0-0148-16DF-40C37FC9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8A4BB9-ADA5-17F1-B713-89843361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60D-D2CA-4F26-8D90-308BFB6D3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43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9219CE-8F8E-5EB9-4039-E2DA44924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15CCDB-68BA-F454-09A9-15F7FBE23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C3DD37-6755-D683-6933-C67CF8AE8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8DF8C-AB66-46F2-B889-519B6EBDEA58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12BE13-1F27-CAE1-6648-A3FF397BE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568A99-23E7-6821-BEEF-C07081B14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DB60D-D2CA-4F26-8D90-308BFB6D3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9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AE1058F2-E74B-0B49-1B4C-AAF0464A3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6580"/>
              </p:ext>
            </p:extLst>
          </p:nvPr>
        </p:nvGraphicFramePr>
        <p:xfrm>
          <a:off x="8185150" y="1760007"/>
          <a:ext cx="2159000" cy="2995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184666542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655067517"/>
                    </a:ext>
                  </a:extLst>
                </a:gridCol>
              </a:tblGrid>
              <a:tr h="4991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645092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61971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153758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065189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93041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57965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F9F96534-B50F-5A54-0694-6E1F9E915F51}"/>
              </a:ext>
            </a:extLst>
          </p:cNvPr>
          <p:cNvSpPr txBox="1"/>
          <p:nvPr/>
        </p:nvSpPr>
        <p:spPr>
          <a:xfrm>
            <a:off x="6857092" y="1760007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</a:t>
            </a:r>
            <a:endParaRPr lang="zh-CN" altLang="en-US" sz="2400" b="1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757ACD4-F09A-14D5-CB6D-B9C9C7BF2BE5}"/>
              </a:ext>
            </a:extLst>
          </p:cNvPr>
          <p:cNvCxnSpPr>
            <a:cxnSpLocks/>
          </p:cNvCxnSpPr>
          <p:nvPr/>
        </p:nvCxnSpPr>
        <p:spPr>
          <a:xfrm>
            <a:off x="7283448" y="1990840"/>
            <a:ext cx="71120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FF696D0-048C-A8B1-86AC-61AE0DBDEE61}"/>
              </a:ext>
            </a:extLst>
          </p:cNvPr>
          <p:cNvSpPr txBox="1"/>
          <p:nvPr/>
        </p:nvSpPr>
        <p:spPr>
          <a:xfrm>
            <a:off x="11456308" y="3772957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</a:t>
            </a:r>
            <a:endParaRPr lang="zh-CN" altLang="en-US" sz="2400" b="1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A025751-1C64-9905-CD24-5D7DC1C758AB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0433050" y="4003790"/>
            <a:ext cx="1023258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CA1F008-5E9F-43C9-401D-F21726151034}"/>
              </a:ext>
            </a:extLst>
          </p:cNvPr>
          <p:cNvSpPr txBox="1"/>
          <p:nvPr/>
        </p:nvSpPr>
        <p:spPr>
          <a:xfrm>
            <a:off x="3638550" y="578907"/>
            <a:ext cx="657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静态队列为什么是循环队列演示图</a:t>
            </a:r>
          </a:p>
        </p:txBody>
      </p:sp>
      <p:graphicFrame>
        <p:nvGraphicFramePr>
          <p:cNvPr id="39" name="表格 2">
            <a:extLst>
              <a:ext uri="{FF2B5EF4-FFF2-40B4-BE49-F238E27FC236}">
                <a16:creationId xmlns:a16="http://schemas.microsoft.com/office/drawing/2014/main" id="{1823C429-8DB7-ED80-3DC7-E376CE59E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682459"/>
              </p:ext>
            </p:extLst>
          </p:nvPr>
        </p:nvGraphicFramePr>
        <p:xfrm>
          <a:off x="1973941" y="1760007"/>
          <a:ext cx="2159000" cy="2995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184666542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655067517"/>
                    </a:ext>
                  </a:extLst>
                </a:gridCol>
              </a:tblGrid>
              <a:tr h="4991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645092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61971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153758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065189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93041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579659"/>
                  </a:ext>
                </a:extLst>
              </a:tr>
            </a:tbl>
          </a:graphicData>
        </a:graphic>
      </p:graphicFrame>
      <p:sp>
        <p:nvSpPr>
          <p:cNvPr id="40" name="文本框 39">
            <a:extLst>
              <a:ext uri="{FF2B5EF4-FFF2-40B4-BE49-F238E27FC236}">
                <a16:creationId xmlns:a16="http://schemas.microsoft.com/office/drawing/2014/main" id="{42EC1B96-F65A-8B78-694C-26FD47B04F38}"/>
              </a:ext>
            </a:extLst>
          </p:cNvPr>
          <p:cNvSpPr txBox="1"/>
          <p:nvPr/>
        </p:nvSpPr>
        <p:spPr>
          <a:xfrm>
            <a:off x="576033" y="4264968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</a:t>
            </a:r>
            <a:endParaRPr lang="zh-CN" altLang="en-US" sz="2400" b="1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7274393-EAA3-0089-D54F-679430413690}"/>
              </a:ext>
            </a:extLst>
          </p:cNvPr>
          <p:cNvCxnSpPr>
            <a:cxnSpLocks/>
          </p:cNvCxnSpPr>
          <p:nvPr/>
        </p:nvCxnSpPr>
        <p:spPr>
          <a:xfrm>
            <a:off x="1002389" y="4495801"/>
            <a:ext cx="71120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6E4EC60-FDC2-B0DA-1F12-663D4357AE83}"/>
              </a:ext>
            </a:extLst>
          </p:cNvPr>
          <p:cNvCxnSpPr>
            <a:cxnSpLocks/>
          </p:cNvCxnSpPr>
          <p:nvPr/>
        </p:nvCxnSpPr>
        <p:spPr>
          <a:xfrm flipH="1">
            <a:off x="4240891" y="3057640"/>
            <a:ext cx="1023258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08220CA-0A00-6469-AB71-37927F035B1C}"/>
              </a:ext>
            </a:extLst>
          </p:cNvPr>
          <p:cNvSpPr txBox="1"/>
          <p:nvPr/>
        </p:nvSpPr>
        <p:spPr>
          <a:xfrm>
            <a:off x="5677809" y="2826807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3234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AE1058F2-E74B-0B49-1B4C-AAF0464A3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97733"/>
              </p:ext>
            </p:extLst>
          </p:nvPr>
        </p:nvGraphicFramePr>
        <p:xfrm>
          <a:off x="6277522" y="2133124"/>
          <a:ext cx="2159000" cy="2995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184666542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655067517"/>
                    </a:ext>
                  </a:extLst>
                </a:gridCol>
              </a:tblGrid>
              <a:tr h="4991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645092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61971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153758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065189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93041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57965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F9F96534-B50F-5A54-0694-6E1F9E915F51}"/>
              </a:ext>
            </a:extLst>
          </p:cNvPr>
          <p:cNvSpPr txBox="1"/>
          <p:nvPr/>
        </p:nvSpPr>
        <p:spPr>
          <a:xfrm>
            <a:off x="5073650" y="4607739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</a:t>
            </a:r>
            <a:endParaRPr lang="zh-CN" altLang="en-US" sz="2400" b="1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757ACD4-F09A-14D5-CB6D-B9C9C7BF2BE5}"/>
              </a:ext>
            </a:extLst>
          </p:cNvPr>
          <p:cNvCxnSpPr>
            <a:cxnSpLocks/>
          </p:cNvCxnSpPr>
          <p:nvPr/>
        </p:nvCxnSpPr>
        <p:spPr>
          <a:xfrm>
            <a:off x="5501945" y="4812868"/>
            <a:ext cx="71120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FF696D0-048C-A8B1-86AC-61AE0DBDEE61}"/>
              </a:ext>
            </a:extLst>
          </p:cNvPr>
          <p:cNvSpPr txBox="1"/>
          <p:nvPr/>
        </p:nvSpPr>
        <p:spPr>
          <a:xfrm>
            <a:off x="9548680" y="4146074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</a:t>
            </a:r>
            <a:endParaRPr lang="zh-CN" altLang="en-US" sz="2400" b="1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A025751-1C64-9905-CD24-5D7DC1C758AB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8525422" y="4376907"/>
            <a:ext cx="1023258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CA1F008-5E9F-43C9-401D-F21726151034}"/>
              </a:ext>
            </a:extLst>
          </p:cNvPr>
          <p:cNvSpPr txBox="1"/>
          <p:nvPr/>
        </p:nvSpPr>
        <p:spPr>
          <a:xfrm>
            <a:off x="3579429" y="577405"/>
            <a:ext cx="657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入队伪算法演示图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C288C2-7098-E3BF-A3E6-C936A1B10022}"/>
              </a:ext>
            </a:extLst>
          </p:cNvPr>
          <p:cNvSpPr txBox="1"/>
          <p:nvPr/>
        </p:nvSpPr>
        <p:spPr>
          <a:xfrm>
            <a:off x="425670" y="3215168"/>
            <a:ext cx="4041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1. </a:t>
            </a:r>
            <a:r>
              <a:rPr lang="zh-CN" altLang="en-US" sz="1600" b="1" dirty="0"/>
              <a:t>将值存入</a:t>
            </a:r>
            <a:r>
              <a:rPr lang="en-US" altLang="zh-CN" sz="1600" b="1" dirty="0"/>
              <a:t>r</a:t>
            </a:r>
            <a:r>
              <a:rPr lang="zh-CN" altLang="en-US" sz="1600" b="1" dirty="0"/>
              <a:t>所代表的位置</a:t>
            </a:r>
            <a:endParaRPr lang="en-US" altLang="zh-CN" sz="1600" b="1" dirty="0"/>
          </a:p>
          <a:p>
            <a:r>
              <a:rPr lang="en-US" altLang="zh-CN" sz="1600" b="1" dirty="0"/>
              <a:t>2. </a:t>
            </a:r>
            <a:r>
              <a:rPr lang="zh-CN" altLang="en-US" sz="1600" b="1" dirty="0"/>
              <a:t>错误的写法</a:t>
            </a:r>
            <a:r>
              <a:rPr lang="en-US" altLang="zh-CN" sz="1600" b="1" dirty="0"/>
              <a:t>r=r + 1; </a:t>
            </a:r>
          </a:p>
          <a:p>
            <a:r>
              <a:rPr lang="en-US" altLang="zh-CN" sz="1600" b="1" dirty="0"/>
              <a:t>    </a:t>
            </a:r>
            <a:r>
              <a:rPr lang="zh-CN" altLang="en-US" sz="1600" b="1" dirty="0"/>
              <a:t>正确的写法是：</a:t>
            </a:r>
            <a:r>
              <a:rPr lang="en-US" altLang="zh-CN" sz="1600" b="1" dirty="0"/>
              <a:t>r = (r+1) % </a:t>
            </a:r>
            <a:r>
              <a:rPr lang="zh-CN" altLang="en-US" sz="1600" b="1" dirty="0"/>
              <a:t>数组的长度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2969858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AE1058F2-E74B-0B49-1B4C-AAF0464A3409}"/>
              </a:ext>
            </a:extLst>
          </p:cNvPr>
          <p:cNvGraphicFramePr>
            <a:graphicFrameLocks noGrp="1"/>
          </p:cNvGraphicFramePr>
          <p:nvPr/>
        </p:nvGraphicFramePr>
        <p:xfrm>
          <a:off x="6277522" y="2133124"/>
          <a:ext cx="2159000" cy="2995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184666542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655067517"/>
                    </a:ext>
                  </a:extLst>
                </a:gridCol>
              </a:tblGrid>
              <a:tr h="4991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645092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61971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153758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065189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93041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57965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F9F96534-B50F-5A54-0694-6E1F9E915F51}"/>
              </a:ext>
            </a:extLst>
          </p:cNvPr>
          <p:cNvSpPr txBox="1"/>
          <p:nvPr/>
        </p:nvSpPr>
        <p:spPr>
          <a:xfrm>
            <a:off x="4984750" y="2148890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</a:t>
            </a:r>
            <a:endParaRPr lang="zh-CN" altLang="en-US" sz="2400" b="1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757ACD4-F09A-14D5-CB6D-B9C9C7BF2BE5}"/>
              </a:ext>
            </a:extLst>
          </p:cNvPr>
          <p:cNvCxnSpPr>
            <a:cxnSpLocks/>
          </p:cNvCxnSpPr>
          <p:nvPr/>
        </p:nvCxnSpPr>
        <p:spPr>
          <a:xfrm>
            <a:off x="5530849" y="2379723"/>
            <a:ext cx="71120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FF696D0-048C-A8B1-86AC-61AE0DBDEE61}"/>
              </a:ext>
            </a:extLst>
          </p:cNvPr>
          <p:cNvSpPr txBox="1"/>
          <p:nvPr/>
        </p:nvSpPr>
        <p:spPr>
          <a:xfrm>
            <a:off x="9548680" y="4146074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</a:t>
            </a:r>
            <a:endParaRPr lang="zh-CN" altLang="en-US" sz="2400" b="1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A025751-1C64-9905-CD24-5D7DC1C758AB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8525422" y="4376907"/>
            <a:ext cx="1023258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CA1F008-5E9F-43C9-401D-F21726151034}"/>
              </a:ext>
            </a:extLst>
          </p:cNvPr>
          <p:cNvSpPr txBox="1"/>
          <p:nvPr/>
        </p:nvSpPr>
        <p:spPr>
          <a:xfrm>
            <a:off x="3579429" y="577405"/>
            <a:ext cx="657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出队伪算法演示图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C288C2-7098-E3BF-A3E6-C936A1B10022}"/>
              </a:ext>
            </a:extLst>
          </p:cNvPr>
          <p:cNvSpPr txBox="1"/>
          <p:nvPr/>
        </p:nvSpPr>
        <p:spPr>
          <a:xfrm>
            <a:off x="1077311" y="3152105"/>
            <a:ext cx="2822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1. f = (f + 1) % </a:t>
            </a:r>
            <a:r>
              <a:rPr lang="zh-CN" altLang="en-US" sz="1600" b="1" dirty="0"/>
              <a:t>数组的长度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351022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>
            <a:extLst>
              <a:ext uri="{FF2B5EF4-FFF2-40B4-BE49-F238E27FC236}">
                <a16:creationId xmlns:a16="http://schemas.microsoft.com/office/drawing/2014/main" id="{2CA1F008-5E9F-43C9-401D-F21726151034}"/>
              </a:ext>
            </a:extLst>
          </p:cNvPr>
          <p:cNvSpPr txBox="1"/>
          <p:nvPr/>
        </p:nvSpPr>
        <p:spPr>
          <a:xfrm>
            <a:off x="3408930" y="638806"/>
            <a:ext cx="657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出队伪算法演示图 队列一定要看视频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5D03FF7-B02B-B7D0-7B0C-A781AFF7C953}"/>
              </a:ext>
            </a:extLst>
          </p:cNvPr>
          <p:cNvSpPr/>
          <p:nvPr/>
        </p:nvSpPr>
        <p:spPr>
          <a:xfrm>
            <a:off x="3941379" y="1781503"/>
            <a:ext cx="4792717" cy="357877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3592B04-1C0B-4825-409B-EC743712A8FB}"/>
              </a:ext>
            </a:extLst>
          </p:cNvPr>
          <p:cNvSpPr/>
          <p:nvPr/>
        </p:nvSpPr>
        <p:spPr>
          <a:xfrm>
            <a:off x="4650827" y="2291255"/>
            <a:ext cx="3463159" cy="24278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328090C-78F0-1211-0B49-2E0EE89731BB}"/>
              </a:ext>
            </a:extLst>
          </p:cNvPr>
          <p:cNvCxnSpPr>
            <a:stCxn id="6" idx="1"/>
            <a:endCxn id="7" idx="1"/>
          </p:cNvCxnSpPr>
          <p:nvPr/>
        </p:nvCxnSpPr>
        <p:spPr>
          <a:xfrm>
            <a:off x="4643256" y="2305602"/>
            <a:ext cx="514739" cy="3412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835500A-4CD9-61F9-74E0-24B3F4FFA9AE}"/>
              </a:ext>
            </a:extLst>
          </p:cNvPr>
          <p:cNvCxnSpPr>
            <a:cxnSpLocks/>
            <a:stCxn id="6" idx="2"/>
            <a:endCxn id="7" idx="2"/>
          </p:cNvCxnSpPr>
          <p:nvPr/>
        </p:nvCxnSpPr>
        <p:spPr>
          <a:xfrm flipV="1">
            <a:off x="3941379" y="3505200"/>
            <a:ext cx="709448" cy="656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6169E6D-7F6D-350A-2330-FB4B274AD4D1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643256" y="4370508"/>
            <a:ext cx="475282" cy="4656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E766B77-C03F-3D37-422E-C81401C3F5AD}"/>
              </a:ext>
            </a:extLst>
          </p:cNvPr>
          <p:cNvCxnSpPr>
            <a:cxnSpLocks/>
            <a:stCxn id="7" idx="4"/>
            <a:endCxn id="6" idx="4"/>
          </p:cNvCxnSpPr>
          <p:nvPr/>
        </p:nvCxnSpPr>
        <p:spPr>
          <a:xfrm flipH="1">
            <a:off x="6337738" y="4719145"/>
            <a:ext cx="44669" cy="6411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2CBB4F5-DCAF-7B6A-5B3A-7E3172169155}"/>
              </a:ext>
            </a:extLst>
          </p:cNvPr>
          <p:cNvCxnSpPr>
            <a:cxnSpLocks/>
            <a:endCxn id="6" idx="5"/>
          </p:cNvCxnSpPr>
          <p:nvPr/>
        </p:nvCxnSpPr>
        <p:spPr>
          <a:xfrm>
            <a:off x="7601607" y="4370508"/>
            <a:ext cx="430612" cy="4656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FD05609-4112-CAC4-A7CC-BDF2DF668695}"/>
              </a:ext>
            </a:extLst>
          </p:cNvPr>
          <p:cNvCxnSpPr>
            <a:cxnSpLocks/>
            <a:stCxn id="6" idx="6"/>
            <a:endCxn id="7" idx="6"/>
          </p:cNvCxnSpPr>
          <p:nvPr/>
        </p:nvCxnSpPr>
        <p:spPr>
          <a:xfrm flipH="1" flipV="1">
            <a:off x="8113986" y="3505200"/>
            <a:ext cx="620110" cy="656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1564F0C-EF3B-43E4-D2FC-A7B7747F5206}"/>
              </a:ext>
            </a:extLst>
          </p:cNvPr>
          <p:cNvCxnSpPr>
            <a:cxnSpLocks/>
            <a:stCxn id="6" idx="7"/>
            <a:endCxn id="7" idx="7"/>
          </p:cNvCxnSpPr>
          <p:nvPr/>
        </p:nvCxnSpPr>
        <p:spPr>
          <a:xfrm flipH="1">
            <a:off x="7606818" y="2305602"/>
            <a:ext cx="425401" cy="3412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0C22467-6C93-97CF-D063-4762E15092D7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>
            <a:off x="6337738" y="1781503"/>
            <a:ext cx="44669" cy="5097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BD31BFC0-B2CE-B60C-4988-A0BDAAF0E73C}"/>
              </a:ext>
            </a:extLst>
          </p:cNvPr>
          <p:cNvSpPr txBox="1"/>
          <p:nvPr/>
        </p:nvSpPr>
        <p:spPr>
          <a:xfrm>
            <a:off x="8981105" y="4086569"/>
            <a:ext cx="740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08670CA-4A25-6195-E16A-BB3B27D5FA47}"/>
              </a:ext>
            </a:extLst>
          </p:cNvPr>
          <p:cNvSpPr txBox="1"/>
          <p:nvPr/>
        </p:nvSpPr>
        <p:spPr>
          <a:xfrm>
            <a:off x="8053879" y="3830636"/>
            <a:ext cx="448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</a:t>
            </a:r>
            <a:endParaRPr lang="zh-CN" altLang="en-US" sz="2400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B676FBC-8DFF-0AEB-F82C-B8383913EC25}"/>
              </a:ext>
            </a:extLst>
          </p:cNvPr>
          <p:cNvSpPr txBox="1"/>
          <p:nvPr/>
        </p:nvSpPr>
        <p:spPr>
          <a:xfrm>
            <a:off x="8896383" y="2540598"/>
            <a:ext cx="740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0949B51-AD48-C503-132E-ADFF8DFF3B68}"/>
              </a:ext>
            </a:extLst>
          </p:cNvPr>
          <p:cNvSpPr txBox="1"/>
          <p:nvPr/>
        </p:nvSpPr>
        <p:spPr>
          <a:xfrm>
            <a:off x="8121557" y="2686194"/>
            <a:ext cx="448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</a:t>
            </a:r>
            <a:endParaRPr lang="zh-CN" altLang="en-US" sz="24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43DEAD3-3F6A-0FEA-65AE-BF4C5CFD0AE9}"/>
              </a:ext>
            </a:extLst>
          </p:cNvPr>
          <p:cNvSpPr txBox="1"/>
          <p:nvPr/>
        </p:nvSpPr>
        <p:spPr>
          <a:xfrm>
            <a:off x="7446751" y="1184902"/>
            <a:ext cx="740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3463665-C1D1-3502-3DA0-09D528DAA34A}"/>
              </a:ext>
            </a:extLst>
          </p:cNvPr>
          <p:cNvSpPr txBox="1"/>
          <p:nvPr/>
        </p:nvSpPr>
        <p:spPr>
          <a:xfrm>
            <a:off x="6912988" y="1821831"/>
            <a:ext cx="448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</a:t>
            </a:r>
            <a:endParaRPr lang="zh-CN" altLang="en-US" sz="24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A790C97-7573-E31A-94AE-42478C75C0EC}"/>
              </a:ext>
            </a:extLst>
          </p:cNvPr>
          <p:cNvSpPr txBox="1"/>
          <p:nvPr/>
        </p:nvSpPr>
        <p:spPr>
          <a:xfrm>
            <a:off x="7137483" y="5400604"/>
            <a:ext cx="740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0</a:t>
            </a:r>
            <a:endParaRPr lang="zh-CN" altLang="en-US" sz="2400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3413A4D-B5CD-AF6A-DD6E-04D3BB6D764F}"/>
              </a:ext>
            </a:extLst>
          </p:cNvPr>
          <p:cNvSpPr txBox="1"/>
          <p:nvPr/>
        </p:nvSpPr>
        <p:spPr>
          <a:xfrm>
            <a:off x="6815975" y="4734647"/>
            <a:ext cx="448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</a:t>
            </a:r>
            <a:endParaRPr lang="zh-CN" altLang="en-US" sz="2400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64DC044-F8EA-9DC3-2392-5FD878097A6B}"/>
              </a:ext>
            </a:extLst>
          </p:cNvPr>
          <p:cNvSpPr txBox="1"/>
          <p:nvPr/>
        </p:nvSpPr>
        <p:spPr>
          <a:xfrm>
            <a:off x="4975825" y="5495212"/>
            <a:ext cx="740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7</a:t>
            </a:r>
            <a:endParaRPr lang="zh-CN" altLang="en-US" sz="2400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471B9B8-7B49-6CC8-8C4B-980C96172959}"/>
              </a:ext>
            </a:extLst>
          </p:cNvPr>
          <p:cNvSpPr txBox="1"/>
          <p:nvPr/>
        </p:nvSpPr>
        <p:spPr>
          <a:xfrm>
            <a:off x="5077120" y="4634936"/>
            <a:ext cx="740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null</a:t>
            </a:r>
            <a:endParaRPr lang="zh-CN" altLang="en-US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DE6755E-90FA-B691-2049-9125CDCED6D1}"/>
              </a:ext>
            </a:extLst>
          </p:cNvPr>
          <p:cNvSpPr txBox="1"/>
          <p:nvPr/>
        </p:nvSpPr>
        <p:spPr>
          <a:xfrm>
            <a:off x="5003580" y="1198949"/>
            <a:ext cx="740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4</a:t>
            </a:r>
            <a:endParaRPr lang="zh-CN" altLang="en-US" sz="2400" b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E966C4E-A444-1F02-AA57-3A6E9D3931DA}"/>
              </a:ext>
            </a:extLst>
          </p:cNvPr>
          <p:cNvSpPr txBox="1"/>
          <p:nvPr/>
        </p:nvSpPr>
        <p:spPr>
          <a:xfrm flipH="1">
            <a:off x="5345987" y="1939533"/>
            <a:ext cx="472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6AE3BA6-57B9-FDC1-AED0-C686A4CE9E89}"/>
              </a:ext>
            </a:extLst>
          </p:cNvPr>
          <p:cNvSpPr txBox="1"/>
          <p:nvPr/>
        </p:nvSpPr>
        <p:spPr>
          <a:xfrm>
            <a:off x="3352274" y="2309765"/>
            <a:ext cx="740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5</a:t>
            </a:r>
            <a:endParaRPr lang="zh-CN" altLang="en-US" sz="2400" b="1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ED7D000-8D6A-01C8-1562-14D86FCAA50E}"/>
              </a:ext>
            </a:extLst>
          </p:cNvPr>
          <p:cNvSpPr txBox="1"/>
          <p:nvPr/>
        </p:nvSpPr>
        <p:spPr>
          <a:xfrm>
            <a:off x="4323858" y="2761909"/>
            <a:ext cx="448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</a:t>
            </a:r>
            <a:endParaRPr lang="zh-CN" altLang="en-US" sz="2400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20C7857-52B5-5179-BCA6-A04B869E973A}"/>
              </a:ext>
            </a:extLst>
          </p:cNvPr>
          <p:cNvSpPr txBox="1"/>
          <p:nvPr/>
        </p:nvSpPr>
        <p:spPr>
          <a:xfrm>
            <a:off x="3408930" y="4449438"/>
            <a:ext cx="740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6</a:t>
            </a:r>
            <a:endParaRPr lang="zh-CN" altLang="en-US" sz="2400" b="1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5149A74-5E3E-368C-26C0-8CA963F73118}"/>
              </a:ext>
            </a:extLst>
          </p:cNvPr>
          <p:cNvSpPr txBox="1"/>
          <p:nvPr/>
        </p:nvSpPr>
        <p:spPr>
          <a:xfrm>
            <a:off x="4194266" y="3900200"/>
            <a:ext cx="448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g</a:t>
            </a:r>
            <a:endParaRPr lang="zh-CN" altLang="en-US" sz="2400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211D54C-6A82-FDE2-B27E-E18D49A15034}"/>
              </a:ext>
            </a:extLst>
          </p:cNvPr>
          <p:cNvSpPr txBox="1"/>
          <p:nvPr/>
        </p:nvSpPr>
        <p:spPr>
          <a:xfrm>
            <a:off x="6492575" y="6092756"/>
            <a:ext cx="465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r + 1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en-US" altLang="zh-CN" b="1" dirty="0">
                <a:solidFill>
                  <a:srgbClr val="FF0000"/>
                </a:solidFill>
              </a:rPr>
              <a:t> % </a:t>
            </a:r>
            <a:r>
              <a:rPr lang="zh-CN" altLang="en-US" b="1" dirty="0">
                <a:solidFill>
                  <a:srgbClr val="FF0000"/>
                </a:solidFill>
              </a:rPr>
              <a:t>数组长度</a:t>
            </a:r>
            <a:r>
              <a:rPr lang="en-US" altLang="zh-CN" b="1" dirty="0">
                <a:solidFill>
                  <a:srgbClr val="FF0000"/>
                </a:solidFill>
              </a:rPr>
              <a:t> – f = 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DBB9AD4-E676-9C64-C6FF-1B9F1034CCD4}"/>
              </a:ext>
            </a:extLst>
          </p:cNvPr>
          <p:cNvSpPr txBox="1"/>
          <p:nvPr/>
        </p:nvSpPr>
        <p:spPr>
          <a:xfrm>
            <a:off x="8734096" y="5499368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f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307CF611-09B1-DD5F-5A15-C1D93B3EA756}"/>
              </a:ext>
            </a:extLst>
          </p:cNvPr>
          <p:cNvCxnSpPr>
            <a:cxnSpLocks/>
            <a:stCxn id="65" idx="1"/>
          </p:cNvCxnSpPr>
          <p:nvPr/>
        </p:nvCxnSpPr>
        <p:spPr>
          <a:xfrm flipH="1" flipV="1">
            <a:off x="7725103" y="5149608"/>
            <a:ext cx="1008993" cy="58059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C904A6AE-1EBA-8405-ECD1-A921B37AA7E5}"/>
              </a:ext>
            </a:extLst>
          </p:cNvPr>
          <p:cNvSpPr txBox="1"/>
          <p:nvPr/>
        </p:nvSpPr>
        <p:spPr>
          <a:xfrm>
            <a:off x="3769304" y="5310605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r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69A4FF5E-C19E-5CDA-DE19-C199EFA11750}"/>
              </a:ext>
            </a:extLst>
          </p:cNvPr>
          <p:cNvCxnSpPr>
            <a:cxnSpLocks/>
          </p:cNvCxnSpPr>
          <p:nvPr/>
        </p:nvCxnSpPr>
        <p:spPr>
          <a:xfrm flipV="1">
            <a:off x="4194266" y="5368035"/>
            <a:ext cx="1458219" cy="14924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92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A6BB039-617B-C209-C335-E02B85CE9A5D}"/>
              </a:ext>
            </a:extLst>
          </p:cNvPr>
          <p:cNvSpPr/>
          <p:nvPr/>
        </p:nvSpPr>
        <p:spPr>
          <a:xfrm>
            <a:off x="6480629" y="1016000"/>
            <a:ext cx="1444171" cy="3831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B624B78-61C2-AE1A-6EF8-48B2A997B1C3}"/>
              </a:ext>
            </a:extLst>
          </p:cNvPr>
          <p:cNvCxnSpPr/>
          <p:nvPr/>
        </p:nvCxnSpPr>
        <p:spPr>
          <a:xfrm>
            <a:off x="6480629" y="1625600"/>
            <a:ext cx="14804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145E97B-1852-F544-A6EB-86F67A747EB2}"/>
              </a:ext>
            </a:extLst>
          </p:cNvPr>
          <p:cNvCxnSpPr/>
          <p:nvPr/>
        </p:nvCxnSpPr>
        <p:spPr>
          <a:xfrm>
            <a:off x="6480629" y="2249715"/>
            <a:ext cx="14804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8A630F4-C96B-4E9E-AC04-D90E2E9C64A9}"/>
              </a:ext>
            </a:extLst>
          </p:cNvPr>
          <p:cNvCxnSpPr/>
          <p:nvPr/>
        </p:nvCxnSpPr>
        <p:spPr>
          <a:xfrm>
            <a:off x="6462485" y="2881086"/>
            <a:ext cx="14804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53EC539-1E9D-1C5D-FBAA-749A52B3CB2C}"/>
              </a:ext>
            </a:extLst>
          </p:cNvPr>
          <p:cNvCxnSpPr/>
          <p:nvPr/>
        </p:nvCxnSpPr>
        <p:spPr>
          <a:xfrm>
            <a:off x="6462484" y="3643086"/>
            <a:ext cx="14804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D946F6E-EE53-FE1F-52C1-2E37F02A1ADF}"/>
              </a:ext>
            </a:extLst>
          </p:cNvPr>
          <p:cNvCxnSpPr/>
          <p:nvPr/>
        </p:nvCxnSpPr>
        <p:spPr>
          <a:xfrm>
            <a:off x="6444343" y="4296229"/>
            <a:ext cx="14804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2A50A67-0893-152A-F2D9-F7F845F1C946}"/>
              </a:ext>
            </a:extLst>
          </p:cNvPr>
          <p:cNvSpPr txBox="1"/>
          <p:nvPr/>
        </p:nvSpPr>
        <p:spPr>
          <a:xfrm>
            <a:off x="1153886" y="1440934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F739EDE-51DD-A2D8-861F-630F2425526F}"/>
              </a:ext>
            </a:extLst>
          </p:cNvPr>
          <p:cNvSpPr txBox="1"/>
          <p:nvPr/>
        </p:nvSpPr>
        <p:spPr>
          <a:xfrm>
            <a:off x="6865258" y="4376841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10271C2-EAE2-D4F3-073C-447A4DDE79BC}"/>
              </a:ext>
            </a:extLst>
          </p:cNvPr>
          <p:cNvSpPr txBox="1"/>
          <p:nvPr/>
        </p:nvSpPr>
        <p:spPr>
          <a:xfrm>
            <a:off x="8396515" y="4376841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0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0034688-8615-C2A9-B34D-264E4EF7EE6A}"/>
              </a:ext>
            </a:extLst>
          </p:cNvPr>
          <p:cNvSpPr txBox="1"/>
          <p:nvPr/>
        </p:nvSpPr>
        <p:spPr>
          <a:xfrm>
            <a:off x="4528458" y="4376841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</a:t>
            </a:r>
            <a:endParaRPr lang="zh-CN" altLang="en-US" sz="2400" b="1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C989E18-C5F9-837A-36E4-BB0163ED96EF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985657" y="4607674"/>
            <a:ext cx="148045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375D804E-F912-FEFD-9CA5-13140E609687}"/>
              </a:ext>
            </a:extLst>
          </p:cNvPr>
          <p:cNvSpPr txBox="1"/>
          <p:nvPr/>
        </p:nvSpPr>
        <p:spPr>
          <a:xfrm>
            <a:off x="4528458" y="3684345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</a:t>
            </a:r>
            <a:endParaRPr lang="zh-CN" altLang="en-US" sz="2400" b="1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D2C76EB-335F-25C5-CE49-3512D53D2471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4985657" y="3915178"/>
            <a:ext cx="148045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557F9C6-CC20-86AF-D697-B2A81EB4858E}"/>
              </a:ext>
            </a:extLst>
          </p:cNvPr>
          <p:cNvSpPr txBox="1"/>
          <p:nvPr/>
        </p:nvSpPr>
        <p:spPr>
          <a:xfrm>
            <a:off x="4528458" y="2249715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</a:t>
            </a:r>
            <a:endParaRPr lang="zh-CN" altLang="en-US" sz="2400" b="1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CB0E402-41E0-30E3-48DD-84D726C0B4C3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4985657" y="2480548"/>
            <a:ext cx="148045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6F0AFB2-ABE5-33D7-F670-6D07D6240291}"/>
              </a:ext>
            </a:extLst>
          </p:cNvPr>
          <p:cNvSpPr txBox="1"/>
          <p:nvPr/>
        </p:nvSpPr>
        <p:spPr>
          <a:xfrm>
            <a:off x="6887030" y="3767240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9EBBA19-C0C8-357A-BA2E-7FC18F2C1BC0}"/>
              </a:ext>
            </a:extLst>
          </p:cNvPr>
          <p:cNvSpPr txBox="1"/>
          <p:nvPr/>
        </p:nvSpPr>
        <p:spPr>
          <a:xfrm>
            <a:off x="8418287" y="3767240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BABC202-6292-3702-203A-E8E9AC33074F}"/>
              </a:ext>
            </a:extLst>
          </p:cNvPr>
          <p:cNvSpPr txBox="1"/>
          <p:nvPr/>
        </p:nvSpPr>
        <p:spPr>
          <a:xfrm>
            <a:off x="6887030" y="3077420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A287B33-688F-5AF2-7BBD-63ECBC8C32BA}"/>
              </a:ext>
            </a:extLst>
          </p:cNvPr>
          <p:cNvSpPr txBox="1"/>
          <p:nvPr/>
        </p:nvSpPr>
        <p:spPr>
          <a:xfrm>
            <a:off x="8418287" y="3077420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6674A99-3BED-B3C2-1526-E212D5476470}"/>
              </a:ext>
            </a:extLst>
          </p:cNvPr>
          <p:cNvSpPr txBox="1"/>
          <p:nvPr/>
        </p:nvSpPr>
        <p:spPr>
          <a:xfrm>
            <a:off x="6923313" y="2329544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5E0059E-E55B-015C-ADF5-6D13374ECB68}"/>
              </a:ext>
            </a:extLst>
          </p:cNvPr>
          <p:cNvSpPr txBox="1"/>
          <p:nvPr/>
        </p:nvSpPr>
        <p:spPr>
          <a:xfrm>
            <a:off x="8454570" y="2329544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4AC6865-3503-0F9D-4D04-602E9977765C}"/>
              </a:ext>
            </a:extLst>
          </p:cNvPr>
          <p:cNvSpPr txBox="1"/>
          <p:nvPr/>
        </p:nvSpPr>
        <p:spPr>
          <a:xfrm>
            <a:off x="6908800" y="1756230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5</a:t>
            </a:r>
            <a:endParaRPr lang="zh-CN" altLang="en-US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F5732BA-C1F9-759E-CD36-B5972BCD9A33}"/>
              </a:ext>
            </a:extLst>
          </p:cNvPr>
          <p:cNvSpPr txBox="1"/>
          <p:nvPr/>
        </p:nvSpPr>
        <p:spPr>
          <a:xfrm>
            <a:off x="8440057" y="1756230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2357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170</Words>
  <Application>Microsoft Office PowerPoint</Application>
  <PresentationFormat>宽屏</PresentationFormat>
  <Paragraphs>86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师维</dc:creator>
  <cp:lastModifiedBy>王 师维</cp:lastModifiedBy>
  <cp:revision>2</cp:revision>
  <dcterms:created xsi:type="dcterms:W3CDTF">2022-10-26T11:53:39Z</dcterms:created>
  <dcterms:modified xsi:type="dcterms:W3CDTF">2022-10-26T13:05:45Z</dcterms:modified>
</cp:coreProperties>
</file>