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6DF0-41EB-35A8-356D-A38BAEEA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7F7AEA-58D5-3E62-C222-0D205061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CE97D-A907-F02B-910F-44C9393E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372F1-7431-6844-09D7-6B65DB6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E4CED-3994-BB28-5C1F-85933113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E015C-4FBB-B455-DDBF-8DE253BD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E92CE-D0B7-1A68-C0C5-3396A302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032D-B69A-DA8D-0106-82F5ACB4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1F623-4AF0-FA40-AD78-E424A57B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23EA3-4042-7FB9-38F3-439239E9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3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37D1B7-B7B5-BCCB-1E49-4D118B971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78C0D-B94C-F587-D6D7-682B5D83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7A9AB-F3EB-CFC1-DA0C-CF0D2159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7DD7-4021-0F9D-0EAD-A62EE921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DADCA-947F-A1C3-C6A4-0D406C0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DD1C-5180-F428-4EAF-BC1C4E0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1C314-9DB7-737F-4EB8-9FA379980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D2802-37AA-64CB-20F7-6CBA6C01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03771-21F6-DA37-CD02-1F696EF0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ACB29-E6D8-9A35-E4C1-03CC98A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A9FB-2613-3ADC-07B1-A0B734DA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D9977-8E68-98AC-1821-4EE5CE62F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973A6-A580-1629-E6E6-36827A13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5484-F8C3-A126-643B-74995A7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7D021-4B84-213B-1C29-557E5DE3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D1C01-0C6C-758D-B325-7E088CA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EB64D-CFAD-550B-B4AE-8B81C3B00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E9BF5-019C-DC28-49A5-1CC614DF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65E92-0476-B232-3E14-2680D1E6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EB7AC-D0AE-AE8C-3F6D-E1901355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23F5D-5F5A-AE3A-8A77-14E3F4E3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0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C5BEA-9740-8E0B-191F-BDEF6686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F6A50C-6EFE-F204-E433-EFAB0A2F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1ACD00-5D7D-4D2C-BDF9-5BE8603AA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1B78C-94CF-67C2-EE4B-47E4C03B7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8AF89-4BDD-CE91-3423-ABDB9187D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5E3AD-C719-278E-5867-C8854710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48EE27-F9AE-2B3E-7779-EEF82F09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2ABDE-C936-E5BA-0163-B57E8BE3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8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FF54-9C82-87D6-0349-B9584BA5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4A67FF-038C-E770-6F31-4841C1F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42D280-037A-3BEF-967E-4F2774E8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CCB96-94DF-1CA6-FE3B-EBD2F388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C5EDD-8AEC-AE83-056A-A3BDC65B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7733F-A7B8-A631-8C9A-EB3A2F73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6B53A-A252-5F89-7CC5-E09A536D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9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23DD-0F35-562B-E245-A478D8B9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FA88E-D1FC-BA94-6D85-FFE6C3C0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FB0B4-0A26-302A-41F0-21A62746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963CB-32C8-702B-6A16-5E07E389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3CE4C-B670-3E57-6E7C-E3A4D918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63D78-4BA3-AB9C-CF10-0F7AF3C9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5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EC2A5-CE8F-6B1C-946B-C10FDDC6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611435-7923-30A9-2C56-31A8B0BD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4D190F-FF30-017A-5E46-7171C3C3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986A4-1477-0976-DD29-0F1EDB19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2B13D-B898-0BB2-E64E-9C9BCEAE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ECA5F-17BF-A938-6935-C8D3F446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22133-3205-59D8-048D-4E93C880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44088-4850-FD36-1651-677EC8FB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8294-C67F-B747-3184-F99DF46E2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29231-92B9-40E5-9862-542BD9A348BF}" type="datetimeFigureOut">
              <a:rPr lang="zh-CN" altLang="en-US" smtClean="0"/>
              <a:t>2023/5/7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DDA62-7507-3171-57A1-ED6F7820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D78C6-F8A3-DDA3-E598-5F533EF4F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31A2D-44A1-42D3-B9D0-44D94DC954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9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508F352E-FA7C-0884-C45B-12AE25CDDE35}"/>
              </a:ext>
            </a:extLst>
          </p:cNvPr>
          <p:cNvSpPr/>
          <p:nvPr/>
        </p:nvSpPr>
        <p:spPr>
          <a:xfrm>
            <a:off x="2947916" y="2185917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A4C25F-CA37-DA45-EA91-3A40B140629F}"/>
              </a:ext>
            </a:extLst>
          </p:cNvPr>
          <p:cNvSpPr/>
          <p:nvPr/>
        </p:nvSpPr>
        <p:spPr>
          <a:xfrm>
            <a:off x="3976044" y="3101454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728C48D-0FC7-30C5-214A-C175F039DD10}"/>
              </a:ext>
            </a:extLst>
          </p:cNvPr>
          <p:cNvSpPr/>
          <p:nvPr/>
        </p:nvSpPr>
        <p:spPr>
          <a:xfrm>
            <a:off x="3976045" y="1369326"/>
            <a:ext cx="484495" cy="45037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281D11-DAA0-F5EC-FAC8-26066DBE5BD3}"/>
              </a:ext>
            </a:extLst>
          </p:cNvPr>
          <p:cNvSpPr/>
          <p:nvPr/>
        </p:nvSpPr>
        <p:spPr>
          <a:xfrm>
            <a:off x="5213443" y="566382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C05128-C568-5C4D-970E-E1FAF92D61CF}"/>
              </a:ext>
            </a:extLst>
          </p:cNvPr>
          <p:cNvSpPr/>
          <p:nvPr/>
        </p:nvSpPr>
        <p:spPr>
          <a:xfrm>
            <a:off x="5213444" y="2131326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4A50A99-BAE5-DFF6-CD81-13CEF44186D2}"/>
              </a:ext>
            </a:extLst>
          </p:cNvPr>
          <p:cNvSpPr/>
          <p:nvPr/>
        </p:nvSpPr>
        <p:spPr>
          <a:xfrm>
            <a:off x="5213443" y="3769056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C3FE884-1061-F211-81CB-FCF3C1ECC6D6}"/>
              </a:ext>
            </a:extLst>
          </p:cNvPr>
          <p:cNvSpPr/>
          <p:nvPr/>
        </p:nvSpPr>
        <p:spPr>
          <a:xfrm>
            <a:off x="6771562" y="1314735"/>
            <a:ext cx="484495" cy="50496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B1C4527-CB56-80A7-9166-D4AC5A130DB5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3361458" y="1753746"/>
            <a:ext cx="685540" cy="498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2C1FC0-DDCE-8653-31BF-F99802330CA3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361458" y="2570337"/>
            <a:ext cx="685539" cy="59707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B34671-3BD4-1F77-817C-D478B5CACDD4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389587" y="818866"/>
            <a:ext cx="823856" cy="6164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67F9A4-AD09-28C6-880B-C49833A750D8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4389586" y="3485874"/>
            <a:ext cx="823857" cy="5356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0D88842-8CA6-2583-C908-51D7671AC34F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4218292" y="1819702"/>
            <a:ext cx="1" cy="12817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40811FB-F9A3-A75A-6211-3EFCAAE58770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5455691" y="1071349"/>
            <a:ext cx="1" cy="105997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032CE38-D3D1-94BE-6CB5-605A59383766}"/>
              </a:ext>
            </a:extLst>
          </p:cNvPr>
          <p:cNvCxnSpPr>
            <a:stCxn id="8" idx="4"/>
            <a:endCxn id="9" idx="0"/>
          </p:cNvCxnSpPr>
          <p:nvPr/>
        </p:nvCxnSpPr>
        <p:spPr>
          <a:xfrm flipH="1">
            <a:off x="5455691" y="2636293"/>
            <a:ext cx="1" cy="1132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5DB38E-3D43-6355-FC6E-22161BBB16EE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4389586" y="2562342"/>
            <a:ext cx="894811" cy="6050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FC9ED1D-28A6-7CE1-1AEF-FF4BEFC0885C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4460540" y="1594514"/>
            <a:ext cx="823857" cy="6107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69DEAD9-7177-15D7-C53F-D986D7D124DA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5697938" y="818866"/>
            <a:ext cx="1073624" cy="7483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418098A-BDE5-DD07-2FBB-FAF50FFAE261}"/>
              </a:ext>
            </a:extLst>
          </p:cNvPr>
          <p:cNvCxnSpPr>
            <a:stCxn id="8" idx="6"/>
            <a:endCxn id="10" idx="3"/>
          </p:cNvCxnSpPr>
          <p:nvPr/>
        </p:nvCxnSpPr>
        <p:spPr>
          <a:xfrm flipV="1">
            <a:off x="5697939" y="1745751"/>
            <a:ext cx="1144576" cy="6380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27966E4-F7AE-D2B4-19EF-F70639D2CE8F}"/>
              </a:ext>
            </a:extLst>
          </p:cNvPr>
          <p:cNvSpPr txBox="1"/>
          <p:nvPr/>
        </p:nvSpPr>
        <p:spPr>
          <a:xfrm>
            <a:off x="2971649" y="2205277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v0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9E37C5-DEEE-3FAC-2F44-CD4E8049676F}"/>
              </a:ext>
            </a:extLst>
          </p:cNvPr>
          <p:cNvSpPr txBox="1"/>
          <p:nvPr/>
        </p:nvSpPr>
        <p:spPr>
          <a:xfrm>
            <a:off x="4018798" y="1387666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v1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3842E6-7BB0-C809-403F-5C7F5A19D675}"/>
              </a:ext>
            </a:extLst>
          </p:cNvPr>
          <p:cNvSpPr txBox="1"/>
          <p:nvPr/>
        </p:nvSpPr>
        <p:spPr>
          <a:xfrm>
            <a:off x="3994416" y="3151643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v2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D5F2931-7E7B-B54C-FF76-145A55B7335C}"/>
              </a:ext>
            </a:extLst>
          </p:cNvPr>
          <p:cNvSpPr txBox="1"/>
          <p:nvPr/>
        </p:nvSpPr>
        <p:spPr>
          <a:xfrm>
            <a:off x="5244347" y="606617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v3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7FC54F-662B-CFEA-497D-EF5B2B489787}"/>
              </a:ext>
            </a:extLst>
          </p:cNvPr>
          <p:cNvSpPr txBox="1"/>
          <p:nvPr/>
        </p:nvSpPr>
        <p:spPr>
          <a:xfrm>
            <a:off x="5189754" y="2173710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v4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88A2CD1-434A-7BD1-3A7C-48E6D9F2E092}"/>
              </a:ext>
            </a:extLst>
          </p:cNvPr>
          <p:cNvSpPr txBox="1"/>
          <p:nvPr/>
        </p:nvSpPr>
        <p:spPr>
          <a:xfrm>
            <a:off x="5248893" y="3847083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v5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E2088A-3D81-1242-63FA-BA8C0D4BD6B1}"/>
              </a:ext>
            </a:extLst>
          </p:cNvPr>
          <p:cNvSpPr txBox="1"/>
          <p:nvPr/>
        </p:nvSpPr>
        <p:spPr>
          <a:xfrm>
            <a:off x="6771562" y="1384414"/>
            <a:ext cx="5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v6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7EFDA13-FB01-0F2F-2031-9FF8F83F3665}"/>
              </a:ext>
            </a:extLst>
          </p:cNvPr>
          <p:cNvSpPr txBox="1"/>
          <p:nvPr/>
        </p:nvSpPr>
        <p:spPr>
          <a:xfrm>
            <a:off x="3486750" y="2624798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73978E-287B-3B18-C995-FBFD16DDB31C}"/>
              </a:ext>
            </a:extLst>
          </p:cNvPr>
          <p:cNvSpPr txBox="1"/>
          <p:nvPr/>
        </p:nvSpPr>
        <p:spPr>
          <a:xfrm>
            <a:off x="3518704" y="1804378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D179333-FF6E-66DF-45D2-8CC6401EF49E}"/>
              </a:ext>
            </a:extLst>
          </p:cNvPr>
          <p:cNvSpPr txBox="1"/>
          <p:nvPr/>
        </p:nvSpPr>
        <p:spPr>
          <a:xfrm>
            <a:off x="4068868" y="2156123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1DB2382-0C6C-29C4-C475-4E8F63310430}"/>
              </a:ext>
            </a:extLst>
          </p:cNvPr>
          <p:cNvSpPr txBox="1"/>
          <p:nvPr/>
        </p:nvSpPr>
        <p:spPr>
          <a:xfrm>
            <a:off x="4668845" y="851190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7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B931DF-031E-1193-4A68-E625111507CE}"/>
              </a:ext>
            </a:extLst>
          </p:cNvPr>
          <p:cNvSpPr txBox="1"/>
          <p:nvPr/>
        </p:nvSpPr>
        <p:spPr>
          <a:xfrm>
            <a:off x="4651233" y="168055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5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5C7B77-20BE-E5F0-3E30-F0B315212EF8}"/>
              </a:ext>
            </a:extLst>
          </p:cNvPr>
          <p:cNvSpPr txBox="1"/>
          <p:nvPr/>
        </p:nvSpPr>
        <p:spPr>
          <a:xfrm>
            <a:off x="4692866" y="264931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A26F25D-439E-6B64-BC93-602ABA07B330}"/>
              </a:ext>
            </a:extLst>
          </p:cNvPr>
          <p:cNvSpPr txBox="1"/>
          <p:nvPr/>
        </p:nvSpPr>
        <p:spPr>
          <a:xfrm>
            <a:off x="4651596" y="3569041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7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C8BA7A1-73E3-EFFC-B106-F79B070695B4}"/>
              </a:ext>
            </a:extLst>
          </p:cNvPr>
          <p:cNvSpPr txBox="1"/>
          <p:nvPr/>
        </p:nvSpPr>
        <p:spPr>
          <a:xfrm>
            <a:off x="5307825" y="1387666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F2AF7DF-59B0-685F-94A0-9BE6B7DFA808}"/>
              </a:ext>
            </a:extLst>
          </p:cNvPr>
          <p:cNvSpPr txBox="1"/>
          <p:nvPr/>
        </p:nvSpPr>
        <p:spPr>
          <a:xfrm>
            <a:off x="5317699" y="2984616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54AF9D5-5D30-EE85-4101-609B8DF3132A}"/>
              </a:ext>
            </a:extLst>
          </p:cNvPr>
          <p:cNvSpPr txBox="1"/>
          <p:nvPr/>
        </p:nvSpPr>
        <p:spPr>
          <a:xfrm>
            <a:off x="6037293" y="953247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3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338BF25-BE2F-5E09-7575-3F8A3C4F66E4}"/>
              </a:ext>
            </a:extLst>
          </p:cNvPr>
          <p:cNvSpPr txBox="1"/>
          <p:nvPr/>
        </p:nvSpPr>
        <p:spPr>
          <a:xfrm>
            <a:off x="6108255" y="1890510"/>
            <a:ext cx="35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6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1</cp:revision>
  <dcterms:created xsi:type="dcterms:W3CDTF">2023-05-06T22:10:46Z</dcterms:created>
  <dcterms:modified xsi:type="dcterms:W3CDTF">2023-05-06T22:21:49Z</dcterms:modified>
</cp:coreProperties>
</file>