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Gowun Batang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wunBatang-regular.fntdata"/><Relationship Id="rId16" Type="http://schemas.openxmlformats.org/officeDocument/2006/relationships/slide" Target="slides/slide11.xml"/><Relationship Id="rId18" Type="http://schemas.openxmlformats.org/officeDocument/2006/relationships/font" Target="fonts/GowunBatang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88d1ea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88d1ea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927d4d022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4927d4d022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927d4d022_1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927d4d022_1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88d1eaaa9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88d1eaaa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927d4d02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927d4d02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927d4d022_1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927d4d022_1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927d4d022_1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927d4d022_1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937d2af8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937d2af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927d4d022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4927d4d022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c4b8782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c4b8782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c4b8782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c4b8782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1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1" name="Google Shape;211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5" name="Google Shape;215;p30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294" name="Google Shape;294;p41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7" name="Google Shape;307;p42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37" name="Google Shape;337;p4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7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5" name="Google Shape;75;p9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6" name="Google Shape;76;p9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huggingface.co/datasets/FreedomIntelligence/medical-o1-reasoning-SF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Advisor Chatbot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Do</a:t>
            </a:r>
            <a:endParaRPr/>
          </a:p>
        </p:txBody>
      </p:sp>
      <p:sp>
        <p:nvSpPr>
          <p:cNvPr id="355" name="Google Shape;355;p50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Lorizio</a:t>
            </a:r>
            <a:endParaRPr/>
          </a:p>
        </p:txBody>
      </p:sp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0"/>
          <p:cNvSpPr txBox="1"/>
          <p:nvPr>
            <p:ph idx="4" type="body"/>
          </p:nvPr>
        </p:nvSpPr>
        <p:spPr>
          <a:xfrm>
            <a:off x="4289700" y="281117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Garcia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59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426" name="Google Shape;426;p59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FreedomAI. “FreedomIntelligence/Medical-O1-Reasoning-Sft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· Datasets at Hugging Face.” </a:t>
            </a:r>
            <a:r>
              <a:rPr i="1"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FreedomIntelligence/Medical-O1-Reasoning-SFT · Datasets at Hugging Face</a:t>
            </a: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, huggingface.co/datasets/FreedomIntelligence/medical-o1-reasoning-SFT. Accessed 6 Apr. 2025. 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32" name="Google Shape;432;p6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51"/>
          <p:cNvSpPr txBox="1"/>
          <p:nvPr>
            <p:ph type="title"/>
          </p:nvPr>
        </p:nvSpPr>
        <p:spPr>
          <a:xfrm>
            <a:off x="339375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364" name="Google Shape;364;p51"/>
          <p:cNvSpPr txBox="1"/>
          <p:nvPr>
            <p:ph idx="1" type="subTitle"/>
          </p:nvPr>
        </p:nvSpPr>
        <p:spPr>
          <a:xfrm>
            <a:off x="419705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 create a chatbot that offers trustworthy, easy-to-understand health information based on a person’s specific concerns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Provide symptom-based guidance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Provide relevant healthcare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 txBox="1"/>
          <p:nvPr>
            <p:ph type="title"/>
          </p:nvPr>
        </p:nvSpPr>
        <p:spPr>
          <a:xfrm>
            <a:off x="228600" y="2236650"/>
            <a:ext cx="39885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Pre-Trained </a:t>
            </a:r>
            <a:r>
              <a:rPr lang="en" sz="3900"/>
              <a:t>LLM</a:t>
            </a:r>
            <a:endParaRPr sz="3900"/>
          </a:p>
        </p:txBody>
      </p:sp>
      <p:sp>
        <p:nvSpPr>
          <p:cNvPr id="371" name="Google Shape;371;p52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TinyLlama is a smaller variation of the popular Llama language model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was trained on 3 trillion tokens over 3 epochs which took 90 days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Despite its compact size TinyLlama outperforms other open-source models of similar scale</a:t>
            </a:r>
            <a:endParaRPr/>
          </a:p>
        </p:txBody>
      </p:sp>
      <p:pic>
        <p:nvPicPr>
          <p:cNvPr id="372" name="Google Shape;372;p52" title="tinyllam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50" y="304800"/>
            <a:ext cx="4118285" cy="1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3"/>
          <p:cNvSpPr txBox="1"/>
          <p:nvPr>
            <p:ph type="title"/>
          </p:nvPr>
        </p:nvSpPr>
        <p:spPr>
          <a:xfrm>
            <a:off x="130650" y="557850"/>
            <a:ext cx="4343400" cy="12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</a:t>
            </a:r>
            <a:endParaRPr/>
          </a:p>
        </p:txBody>
      </p:sp>
      <p:sp>
        <p:nvSpPr>
          <p:cNvPr id="379" name="Google Shape;379;p53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dataset we used is designed to fine-tune LLMs for advanced medical reasoning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It was </a:t>
            </a:r>
            <a:r>
              <a:rPr lang="en"/>
              <a:t>constructed</a:t>
            </a:r>
            <a:r>
              <a:rPr lang="en"/>
              <a:t> using GPT-4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Searches for solutions to verifiable medical problems and validates them through a medical verifier</a:t>
            </a:r>
            <a:endParaRPr/>
          </a:p>
        </p:txBody>
      </p:sp>
      <p:pic>
        <p:nvPicPr>
          <p:cNvPr id="380" name="Google Shape;380;p53" title="datas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0" y="1702525"/>
            <a:ext cx="4581200" cy="21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3"/>
          <p:cNvSpPr txBox="1"/>
          <p:nvPr/>
        </p:nvSpPr>
        <p:spPr>
          <a:xfrm>
            <a:off x="178950" y="3920075"/>
            <a:ext cx="45330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Gowun Batang"/>
                <a:ea typeface="Gowun Batang"/>
                <a:cs typeface="Gowun Batang"/>
                <a:sym typeface="Gowun Batang"/>
                <a:hlinkClick r:id="rId4"/>
              </a:rPr>
              <a:t>https://huggingface.co/datasets/FreedomIntelligence/medical-o1-reasoning-SFT</a:t>
            </a:r>
            <a:endParaRPr sz="900"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4"/>
          <p:cNvSpPr txBox="1"/>
          <p:nvPr>
            <p:ph type="title"/>
          </p:nvPr>
        </p:nvSpPr>
        <p:spPr>
          <a:xfrm>
            <a:off x="262700" y="86460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TinyLlama with PyTorch</a:t>
            </a:r>
            <a:endParaRPr/>
          </a:p>
        </p:txBody>
      </p:sp>
      <p:sp>
        <p:nvSpPr>
          <p:cNvPr id="388" name="Google Shape;388;p54"/>
          <p:cNvSpPr txBox="1"/>
          <p:nvPr>
            <p:ph idx="1" type="subTitle"/>
          </p:nvPr>
        </p:nvSpPr>
        <p:spPr>
          <a:xfrm>
            <a:off x="4418600" y="8646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Fine-tuning was done by training TinyLlama on the medical dataset to adapt it to the medical domain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During training, techniques like learning rate  decay, freezing layers and gradient clipping were used to prevent overfitting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394" name="Google Shape;394;p5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After fine-tuning the models performance was </a:t>
            </a:r>
            <a:r>
              <a:rPr lang="en"/>
              <a:t>evaluated</a:t>
            </a:r>
            <a:r>
              <a:rPr lang="en"/>
              <a:t> using BERTScore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each token in the sentence, BERTScore finds the most similar token in the reference sentence using cosine similarity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401" name="Google Shape;401;p5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638" y="509400"/>
            <a:ext cx="36671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275" y="1004700"/>
            <a:ext cx="5359851" cy="3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7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410" name="Google Shape;41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613" y="694013"/>
            <a:ext cx="250507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7"/>
          <p:cNvSpPr/>
          <p:nvPr/>
        </p:nvSpPr>
        <p:spPr>
          <a:xfrm>
            <a:off x="4302300" y="3044725"/>
            <a:ext cx="1847400" cy="4065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8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418" name="Google Shape;41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800" y="413850"/>
            <a:ext cx="34766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8100" y="2071525"/>
            <a:ext cx="6112024" cy="19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