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 anchorCtr="0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5715000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5715000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86766"/>
            <a:ext cx="7315200" cy="400705"/>
          </a:xfrm>
          <a:prstGeom prst="rect">
            <a:avLst/>
          </a:prstGeom>
        </p:spPr>
      </p:pic>
      <p:pic>
        <p:nvPicPr>
          <p:cNvPr id="10" name="Picture 9" descr="coverAccentT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19136"/>
            <a:ext cx="7315200" cy="3913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754083" y="673398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754083" y="5636584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4169" y="5636584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4169" y="673398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aption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752600" y="565897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752600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8450" y="412824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93402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7649" y="4128247"/>
            <a:ext cx="742950" cy="361950"/>
          </a:xfrm>
          <a:prstGeom prst="rect">
            <a:avLst/>
          </a:prstGeom>
          <a:noFill/>
        </p:spPr>
      </p:pic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93402" y="56589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7649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vertical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6225" y="860612"/>
            <a:ext cx="247364" cy="49377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 anchorCtr="0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6214969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6214969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214969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15801"/>
            <a:ext cx="7315200" cy="400705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SectionAccent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18488"/>
            <a:ext cx="7315200" cy="356382"/>
          </a:xfrm>
          <a:prstGeom prst="rect">
            <a:avLst/>
          </a:prstGeom>
          <a:noFill/>
        </p:spPr>
      </p:pic>
      <p:pic>
        <p:nvPicPr>
          <p:cNvPr id="1027" name="Picture 3" descr="SectionAccent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690872"/>
            <a:ext cx="7315200" cy="35638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</p:spPr>
      </p:pic>
      <p:pic>
        <p:nvPicPr>
          <p:cNvPr id="12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5681" y="2686050"/>
            <a:ext cx="2609850" cy="1333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caption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Edg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84294"/>
            <a:ext cx="6949440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412"/>
            <a:ext cx="2133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412"/>
            <a:ext cx="2895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412"/>
            <a:ext cx="4572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SzPct val="100000"/>
        <a:buFont typeface="Wingdings" pitchFamily="2" charset="2"/>
        <a:buChar char="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Audio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Short and Brutal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4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particular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8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quantity exhibiting variation in either time or space providing information about a physical system</a:t>
            </a:r>
          </a:p>
          <a:p>
            <a:r>
              <a:rPr lang="en-US" dirty="0" smtClean="0"/>
              <a:t>A stream of data or numbers, as opposed to a constant</a:t>
            </a:r>
          </a:p>
          <a:p>
            <a:r>
              <a:rPr lang="en-US" dirty="0" smtClean="0"/>
              <a:t>Audio can be represented by such a signal</a:t>
            </a:r>
          </a:p>
          <a:p>
            <a:r>
              <a:rPr lang="en-US" dirty="0" smtClean="0"/>
              <a:t>By SAMPLING</a:t>
            </a:r>
          </a:p>
          <a:p>
            <a:r>
              <a:rPr lang="en-US" dirty="0" err="1" smtClean="0"/>
              <a:t>Nyquist</a:t>
            </a:r>
            <a:r>
              <a:rPr lang="en-US" dirty="0" smtClean="0"/>
              <a:t> Theory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4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OK, we have samples,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mess around with the numbers in different ways and they sound differently!!</a:t>
            </a:r>
          </a:p>
          <a:p>
            <a:r>
              <a:rPr lang="en-US" dirty="0" smtClean="0"/>
              <a:t>BUT we need a structure for this: audio </a:t>
            </a:r>
            <a:r>
              <a:rPr lang="en-US" dirty="0"/>
              <a:t>e</a:t>
            </a:r>
            <a:r>
              <a:rPr lang="en-US" dirty="0" smtClean="0"/>
              <a:t>ngines</a:t>
            </a:r>
          </a:p>
          <a:p>
            <a:r>
              <a:rPr lang="en-US" dirty="0" smtClean="0"/>
              <a:t>Buffers! Process loop!</a:t>
            </a:r>
          </a:p>
          <a:p>
            <a:r>
              <a:rPr lang="en-US" dirty="0" smtClean="0"/>
              <a:t>UGENs and the synth tree!!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4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FFT – QUICKER AND MORE BRUTAL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Fourier X-form takes you from time-domain to the frequency domain.  Think of it as a magic spell for now, with certain properties. What is the time-domain? frequency domain?</a:t>
            </a:r>
          </a:p>
          <a:p>
            <a:r>
              <a:rPr lang="en-US" dirty="0" smtClean="0"/>
              <a:t>The FFT is important in many ways. One way is that it can reveal why some things sound the way they do. EG. Box filters.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6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 – an operation of multiplies and additions</a:t>
            </a:r>
          </a:p>
          <a:p>
            <a:r>
              <a:rPr lang="en-US" dirty="0" smtClean="0"/>
              <a:t>Convolution in the time domain is multiplication in the frequency domain</a:t>
            </a:r>
          </a:p>
          <a:p>
            <a:r>
              <a:rPr lang="en-US" dirty="0" smtClean="0"/>
              <a:t>A way of combining two sounds</a:t>
            </a:r>
          </a:p>
          <a:p>
            <a:r>
              <a:rPr lang="en-US" dirty="0" smtClean="0"/>
              <a:t>You can also multiply two audio rate signals together, producing a convolve the frequency domain – </a:t>
            </a:r>
            <a:r>
              <a:rPr lang="en-US" dirty="0" err="1" smtClean="0"/>
              <a:t>schmears</a:t>
            </a:r>
            <a:r>
              <a:rPr lang="en-US" dirty="0" smtClean="0"/>
              <a:t> frequency.</a:t>
            </a:r>
          </a:p>
        </p:txBody>
      </p:sp>
    </p:spTree>
    <p:extLst>
      <p:ext uri="{BB962C8B-B14F-4D97-AF65-F5344CB8AC3E}">
        <p14:creationId xmlns:p14="http://schemas.microsoft.com/office/powerpoint/2010/main" val="235847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Harmonic Series, Some Timbre 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</a:t>
            </a:r>
            <a:r>
              <a:rPr lang="en-US" dirty="0" smtClean="0"/>
              <a:t>*1, n*2, n*3, n*4, n*5, n*6, n*7</a:t>
            </a:r>
          </a:p>
          <a:p>
            <a:r>
              <a:rPr lang="en-US" dirty="0" smtClean="0"/>
              <a:t>Unison, 8va, P4, P5, M3, m3, sub m3</a:t>
            </a:r>
          </a:p>
          <a:p>
            <a:r>
              <a:rPr lang="en-US" dirty="0" smtClean="0"/>
              <a:t>Related to how we hear pitch… and timbre.  Pitch and timbre intimately related</a:t>
            </a:r>
          </a:p>
          <a:p>
            <a:r>
              <a:rPr lang="en-US" dirty="0" smtClean="0"/>
              <a:t>Different sounds have different amplitude ENVELOPES of partials – these cause some of our different experience of timbres.</a:t>
            </a:r>
          </a:p>
          <a:p>
            <a:r>
              <a:rPr lang="en-US" dirty="0" smtClean="0"/>
              <a:t>Formants! (You can detect them by doing an FFT of an FFT!) – frequencies that are always emphasized by particular instruments, vowels, voices)… make them distinctive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Envelopes!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Amplitude through time </a:t>
            </a:r>
          </a:p>
          <a:p>
            <a:r>
              <a:rPr lang="en-US" dirty="0" smtClean="0"/>
              <a:t>ADSR</a:t>
            </a:r>
          </a:p>
          <a:p>
            <a:r>
              <a:rPr lang="en-US" dirty="0" smtClean="0"/>
              <a:t>But, can use this concept in many areas synthesis and digital audio more generally as…</a:t>
            </a:r>
          </a:p>
          <a:p>
            <a:r>
              <a:rPr lang="en-US" dirty="0" smtClean="0"/>
              <a:t>Non-audio rate signals… using to control any parameters! </a:t>
            </a:r>
            <a:r>
              <a:rPr lang="en-US" dirty="0" err="1" smtClean="0"/>
              <a:t>Funz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3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Low, high, </a:t>
            </a:r>
            <a:r>
              <a:rPr lang="en-US" dirty="0" err="1" smtClean="0"/>
              <a:t>bandpass</a:t>
            </a:r>
            <a:r>
              <a:rPr lang="en-US" dirty="0" smtClean="0"/>
              <a:t> filters</a:t>
            </a:r>
          </a:p>
          <a:p>
            <a:r>
              <a:rPr lang="en-US" dirty="0" smtClean="0"/>
              <a:t>Subtractive Synthesis – ‘carving out the sound’</a:t>
            </a:r>
          </a:p>
          <a:p>
            <a:r>
              <a:rPr lang="en-US" dirty="0" smtClean="0"/>
              <a:t>Instead of white noise, I like to use subtractive synthesis on audio samples, clips</a:t>
            </a:r>
          </a:p>
          <a:p>
            <a:r>
              <a:rPr lang="en-US" dirty="0" smtClean="0"/>
              <a:t>Using FFT or Harmonic Series to use one sound file to filter out another sound file.</a:t>
            </a:r>
          </a:p>
        </p:txBody>
      </p:sp>
    </p:spTree>
    <p:extLst>
      <p:ext uri="{BB962C8B-B14F-4D97-AF65-F5344CB8AC3E}">
        <p14:creationId xmlns:p14="http://schemas.microsoft.com/office/powerpoint/2010/main" val="178292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amplitude (RMS, Averaging filter) envelope of an incoming RT signal to modify a sampled signal</a:t>
            </a:r>
          </a:p>
          <a:p>
            <a:r>
              <a:rPr lang="en-US" dirty="0" smtClean="0"/>
              <a:t>Convolution with sound</a:t>
            </a:r>
          </a:p>
          <a:p>
            <a:r>
              <a:rPr lang="en-US" dirty="0" smtClean="0"/>
              <a:t>Using the incoming signal to create onsets stochastically of other signals</a:t>
            </a:r>
          </a:p>
          <a:p>
            <a:r>
              <a:rPr lang="en-US" dirty="0" smtClean="0"/>
              <a:t>Using the rate of change of the signal (the derivative, Slope) to modulate another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51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Form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Formal.thmx</Template>
  <TotalTime>1385</TotalTime>
  <Words>477</Words>
  <Application>Microsoft Macintosh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Formal</vt:lpstr>
      <vt:lpstr>Digital Audio Intro</vt:lpstr>
      <vt:lpstr>Signals?</vt:lpstr>
      <vt:lpstr>OK, we have samples, now?</vt:lpstr>
      <vt:lpstr>FFT – QUICKER AND MORE BRUTAL</vt:lpstr>
      <vt:lpstr>Convolution</vt:lpstr>
      <vt:lpstr>Harmonic Series, Some Timbre BS</vt:lpstr>
      <vt:lpstr>Envelopes!</vt:lpstr>
      <vt:lpstr>Filters</vt:lpstr>
      <vt:lpstr>In Real-time</vt:lpstr>
      <vt:lpstr>Any particular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 Intro</dc:title>
  <dc:creator>Courtney Brown</dc:creator>
  <cp:lastModifiedBy>Courtney Brown</cp:lastModifiedBy>
  <cp:revision>8</cp:revision>
  <dcterms:created xsi:type="dcterms:W3CDTF">2013-03-29T18:40:34Z</dcterms:created>
  <dcterms:modified xsi:type="dcterms:W3CDTF">2013-03-30T17:45:50Z</dcterms:modified>
</cp:coreProperties>
</file>