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8" r:id="rId2"/>
    <p:sldId id="265" r:id="rId3"/>
    <p:sldId id="268" r:id="rId4"/>
    <p:sldId id="269" r:id="rId5"/>
    <p:sldId id="270" r:id="rId6"/>
    <p:sldId id="271" r:id="rId7"/>
    <p:sldId id="272" r:id="rId8"/>
    <p:sldId id="273" r:id="rId9"/>
    <p:sldId id="274" r:id="rId10"/>
  </p:sldIdLst>
  <p:sldSz cx="20104100" cy="1185545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4250"/>
    <a:srgbClr val="FF8CA6"/>
    <a:srgbClr val="974B59"/>
    <a:srgbClr val="965942"/>
    <a:srgbClr val="CFA5AA"/>
    <a:srgbClr val="342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6" autoAdjust="0"/>
    <p:restoredTop sz="93509"/>
  </p:normalViewPr>
  <p:slideViewPr>
    <p:cSldViewPr snapToGrid="0">
      <p:cViewPr varScale="1">
        <p:scale>
          <a:sx n="39" d="100"/>
          <a:sy n="39" d="100"/>
        </p:scale>
        <p:origin x="116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EE62C-472A-0944-B273-7A532AA1B9A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9850" y="857250"/>
            <a:ext cx="39243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ACABF-6E5F-1440-8A94-6FA0FACD68FC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ACABF-6E5F-1440-8A94-6FA0FACD68F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3013" y="1940233"/>
            <a:ext cx="15078075" cy="4127453"/>
          </a:xfrm>
        </p:spPr>
        <p:txBody>
          <a:bodyPr anchor="b"/>
          <a:lstStyle>
            <a:lvl1pPr algn="ctr">
              <a:defRPr sz="989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13013" y="6226856"/>
            <a:ext cx="15078075" cy="2862322"/>
          </a:xfrm>
        </p:spPr>
        <p:txBody>
          <a:bodyPr/>
          <a:lstStyle>
            <a:lvl1pPr marL="0" indent="0" algn="ctr">
              <a:buNone/>
              <a:defRPr sz="3960"/>
            </a:lvl1pPr>
            <a:lvl2pPr marL="753745" indent="0" algn="ctr">
              <a:buNone/>
              <a:defRPr sz="3300"/>
            </a:lvl2pPr>
            <a:lvl3pPr marL="1508125" indent="0" algn="ctr">
              <a:buNone/>
              <a:defRPr sz="2970"/>
            </a:lvl3pPr>
            <a:lvl4pPr marL="2261870" indent="0" algn="ctr">
              <a:buNone/>
              <a:defRPr sz="2640"/>
            </a:lvl4pPr>
            <a:lvl5pPr marL="3015615" indent="0" algn="ctr">
              <a:buNone/>
              <a:defRPr sz="2640"/>
            </a:lvl5pPr>
            <a:lvl6pPr marL="3769360" indent="0" algn="ctr">
              <a:buNone/>
              <a:defRPr sz="2640"/>
            </a:lvl6pPr>
            <a:lvl7pPr marL="4523740" indent="0" algn="ctr">
              <a:buNone/>
              <a:defRPr sz="2640"/>
            </a:lvl7pPr>
            <a:lvl8pPr marL="5277485" indent="0" algn="ctr">
              <a:buNone/>
              <a:defRPr sz="2640"/>
            </a:lvl8pPr>
            <a:lvl9pPr marL="6031230" indent="0" algn="ctr">
              <a:buNone/>
              <a:defRPr sz="26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86996" y="631193"/>
            <a:ext cx="4334947" cy="1004694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382157" y="631193"/>
            <a:ext cx="12753538" cy="1004694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a la derecha - fondo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/>
          <p:cNvSpPr txBox="1"/>
          <p:nvPr/>
        </p:nvSpPr>
        <p:spPr>
          <a:xfrm>
            <a:off x="4165296" y="6804105"/>
            <a:ext cx="3521075" cy="16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550" b="1" dirty="0">
                <a:solidFill>
                  <a:srgbClr val="2BAAE1"/>
                </a:solidFill>
                <a:latin typeface="GT America Bold"/>
                <a:cs typeface="GT America Bold"/>
              </a:rPr>
              <a:t>MISO</a:t>
            </a:r>
            <a:endParaRPr sz="10550" dirty="0">
              <a:latin typeface="GT America Bold"/>
              <a:cs typeface="GT America Bold"/>
            </a:endParaRPr>
          </a:p>
        </p:txBody>
      </p:sp>
      <p:sp>
        <p:nvSpPr>
          <p:cNvPr id="3" name="object 10"/>
          <p:cNvSpPr txBox="1"/>
          <p:nvPr/>
        </p:nvSpPr>
        <p:spPr>
          <a:xfrm>
            <a:off x="3366904" y="8288018"/>
            <a:ext cx="5118100" cy="4071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5"/>
              </a:spcBef>
            </a:pP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de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550" dirty="0">
              <a:latin typeface="GT America Thin"/>
              <a:cs typeface="GT America Thin"/>
            </a:endParaRPr>
          </a:p>
        </p:txBody>
      </p:sp>
      <p:sp>
        <p:nvSpPr>
          <p:cNvPr id="4" name="object 11"/>
          <p:cNvSpPr/>
          <p:nvPr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/>
          <p:nvPr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3"/>
          <p:cNvSpPr/>
          <p:nvPr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4"/>
          <p:cNvSpPr/>
          <p:nvPr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/>
          <p:cNvSpPr/>
          <p:nvPr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6"/>
          <p:cNvSpPr/>
          <p:nvPr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7"/>
          <p:cNvSpPr/>
          <p:nvPr/>
        </p:nvSpPr>
        <p:spPr>
          <a:xfrm>
            <a:off x="4414429" y="5779080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4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8"/>
          <p:cNvSpPr/>
          <p:nvPr/>
        </p:nvSpPr>
        <p:spPr>
          <a:xfrm>
            <a:off x="4414429" y="4608526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9"/>
          <p:cNvSpPr/>
          <p:nvPr/>
        </p:nvSpPr>
        <p:spPr>
          <a:xfrm>
            <a:off x="4414429" y="5183533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0"/>
          <p:cNvSpPr/>
          <p:nvPr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1"/>
          <p:cNvSpPr/>
          <p:nvPr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67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2"/>
          <p:cNvSpPr/>
          <p:nvPr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3"/>
          <p:cNvSpPr/>
          <p:nvPr/>
        </p:nvSpPr>
        <p:spPr>
          <a:xfrm>
            <a:off x="4417571" y="3174651"/>
            <a:ext cx="3019425" cy="3486785"/>
          </a:xfrm>
          <a:custGeom>
            <a:avLst/>
            <a:gdLst/>
            <a:ahLst/>
            <a:cxnLst/>
            <a:rect l="l" t="t" r="r" b="b"/>
            <a:pathLst>
              <a:path w="3019425" h="3486784">
                <a:moveTo>
                  <a:pt x="3019423" y="2614893"/>
                </a:moveTo>
                <a:lnTo>
                  <a:pt x="3019423" y="871631"/>
                </a:lnTo>
                <a:lnTo>
                  <a:pt x="1509716" y="0"/>
                </a:lnTo>
                <a:lnTo>
                  <a:pt x="0" y="871631"/>
                </a:lnTo>
                <a:lnTo>
                  <a:pt x="0" y="2614893"/>
                </a:lnTo>
                <a:lnTo>
                  <a:pt x="1509716" y="3486536"/>
                </a:lnTo>
                <a:lnTo>
                  <a:pt x="3019423" y="2614893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4"/>
          <p:cNvSpPr/>
          <p:nvPr/>
        </p:nvSpPr>
        <p:spPr>
          <a:xfrm>
            <a:off x="5928222" y="4906213"/>
            <a:ext cx="0" cy="1749425"/>
          </a:xfrm>
          <a:custGeom>
            <a:avLst/>
            <a:gdLst/>
            <a:ahLst/>
            <a:cxnLst/>
            <a:rect l="l" t="t" r="r" b="b"/>
            <a:pathLst>
              <a:path h="1749425">
                <a:moveTo>
                  <a:pt x="0" y="0"/>
                </a:moveTo>
                <a:lnTo>
                  <a:pt x="0" y="174932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/>
          <p:cNvSpPr/>
          <p:nvPr/>
        </p:nvSpPr>
        <p:spPr>
          <a:xfrm>
            <a:off x="10266468" y="3742084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/>
          <p:cNvSpPr/>
          <p:nvPr/>
        </p:nvSpPr>
        <p:spPr>
          <a:xfrm>
            <a:off x="10266468" y="4624875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6"/>
          <p:cNvSpPr/>
          <p:nvPr/>
        </p:nvSpPr>
        <p:spPr>
          <a:xfrm>
            <a:off x="10266468" y="5507666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7"/>
          <p:cNvSpPr/>
          <p:nvPr/>
        </p:nvSpPr>
        <p:spPr>
          <a:xfrm>
            <a:off x="10266468" y="6390469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8"/>
          <p:cNvSpPr/>
          <p:nvPr/>
        </p:nvSpPr>
        <p:spPr>
          <a:xfrm>
            <a:off x="10266468" y="7273261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Marcador de texto 25"/>
          <p:cNvSpPr>
            <a:spLocks noGrp="1"/>
          </p:cNvSpPr>
          <p:nvPr>
            <p:ph type="body" sz="quarter" idx="10" hasCustomPrompt="1"/>
          </p:nvPr>
        </p:nvSpPr>
        <p:spPr>
          <a:xfrm>
            <a:off x="11036010" y="5586594"/>
            <a:ext cx="4559300" cy="809837"/>
          </a:xfrm>
        </p:spPr>
        <p:txBody>
          <a:bodyPr/>
          <a:lstStyle>
            <a:lvl1pPr marL="0" indent="0">
              <a:buNone/>
              <a:defRPr lang="es-ES" sz="5150" b="0" kern="1200" spc="10" dirty="0" smtClean="0">
                <a:solidFill>
                  <a:schemeClr val="tx1"/>
                </a:solidFill>
                <a:latin typeface="GT America"/>
                <a:ea typeface="+mj-ea"/>
                <a:cs typeface="GT America"/>
              </a:defRPr>
            </a:lvl1pPr>
          </a:lstStyle>
          <a:p>
            <a:pPr lvl="0"/>
            <a:r>
              <a:rPr lang="es-ES" dirty="0"/>
              <a:t>Título</a:t>
            </a:r>
            <a:endParaRPr lang="es-CO" dirty="0"/>
          </a:p>
        </p:txBody>
      </p:sp>
      <p:sp>
        <p:nvSpPr>
          <p:cNvPr id="24" name="object 9"/>
          <p:cNvSpPr txBox="1"/>
          <p:nvPr userDrawn="1"/>
        </p:nvSpPr>
        <p:spPr>
          <a:xfrm>
            <a:off x="4165296" y="6804105"/>
            <a:ext cx="3521075" cy="16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550" b="1" dirty="0">
                <a:solidFill>
                  <a:srgbClr val="2BAAE1"/>
                </a:solidFill>
                <a:latin typeface="GT America Bold"/>
                <a:cs typeface="GT America Bold"/>
              </a:rPr>
              <a:t>MISO</a:t>
            </a:r>
            <a:endParaRPr sz="10550" dirty="0">
              <a:latin typeface="GT America Bold"/>
              <a:cs typeface="GT America Bold"/>
            </a:endParaRPr>
          </a:p>
        </p:txBody>
      </p:sp>
      <p:sp>
        <p:nvSpPr>
          <p:cNvPr id="25" name="object 10"/>
          <p:cNvSpPr txBox="1"/>
          <p:nvPr userDrawn="1"/>
        </p:nvSpPr>
        <p:spPr>
          <a:xfrm>
            <a:off x="3366904" y="8288018"/>
            <a:ext cx="5118100" cy="4071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5"/>
              </a:spcBef>
            </a:pP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de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550" dirty="0">
              <a:latin typeface="GT America Thin"/>
              <a:cs typeface="GT America Thin"/>
            </a:endParaRPr>
          </a:p>
        </p:txBody>
      </p:sp>
      <p:sp>
        <p:nvSpPr>
          <p:cNvPr id="26" name="object 11"/>
          <p:cNvSpPr/>
          <p:nvPr userDrawn="1"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2"/>
          <p:cNvSpPr/>
          <p:nvPr userDrawn="1"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3"/>
          <p:cNvSpPr/>
          <p:nvPr userDrawn="1"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4"/>
          <p:cNvSpPr/>
          <p:nvPr userDrawn="1"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5"/>
          <p:cNvSpPr/>
          <p:nvPr userDrawn="1"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16"/>
          <p:cNvSpPr/>
          <p:nvPr userDrawn="1"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7"/>
          <p:cNvSpPr/>
          <p:nvPr userDrawn="1"/>
        </p:nvSpPr>
        <p:spPr>
          <a:xfrm>
            <a:off x="4414429" y="5779080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4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8"/>
          <p:cNvSpPr/>
          <p:nvPr userDrawn="1"/>
        </p:nvSpPr>
        <p:spPr>
          <a:xfrm>
            <a:off x="4414429" y="4608526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9"/>
          <p:cNvSpPr/>
          <p:nvPr userDrawn="1"/>
        </p:nvSpPr>
        <p:spPr>
          <a:xfrm>
            <a:off x="4414429" y="5183533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20"/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1"/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67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22"/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23"/>
          <p:cNvSpPr/>
          <p:nvPr userDrawn="1"/>
        </p:nvSpPr>
        <p:spPr>
          <a:xfrm>
            <a:off x="4417571" y="3174651"/>
            <a:ext cx="3019425" cy="3486785"/>
          </a:xfrm>
          <a:custGeom>
            <a:avLst/>
            <a:gdLst/>
            <a:ahLst/>
            <a:cxnLst/>
            <a:rect l="l" t="t" r="r" b="b"/>
            <a:pathLst>
              <a:path w="3019425" h="3486784">
                <a:moveTo>
                  <a:pt x="3019423" y="2614893"/>
                </a:moveTo>
                <a:lnTo>
                  <a:pt x="3019423" y="871631"/>
                </a:lnTo>
                <a:lnTo>
                  <a:pt x="1509716" y="0"/>
                </a:lnTo>
                <a:lnTo>
                  <a:pt x="0" y="871631"/>
                </a:lnTo>
                <a:lnTo>
                  <a:pt x="0" y="2614893"/>
                </a:lnTo>
                <a:lnTo>
                  <a:pt x="1509716" y="3486536"/>
                </a:lnTo>
                <a:lnTo>
                  <a:pt x="3019423" y="2614893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24"/>
          <p:cNvSpPr/>
          <p:nvPr userDrawn="1"/>
        </p:nvSpPr>
        <p:spPr>
          <a:xfrm>
            <a:off x="5928222" y="4906213"/>
            <a:ext cx="0" cy="1749425"/>
          </a:xfrm>
          <a:custGeom>
            <a:avLst/>
            <a:gdLst/>
            <a:ahLst/>
            <a:cxnLst/>
            <a:rect l="l" t="t" r="r" b="b"/>
            <a:pathLst>
              <a:path h="1749425">
                <a:moveTo>
                  <a:pt x="0" y="0"/>
                </a:moveTo>
                <a:lnTo>
                  <a:pt x="0" y="174932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"/>
          <p:cNvSpPr/>
          <p:nvPr userDrawn="1"/>
        </p:nvSpPr>
        <p:spPr>
          <a:xfrm>
            <a:off x="10266468" y="3742084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"/>
          <p:cNvSpPr/>
          <p:nvPr userDrawn="1"/>
        </p:nvSpPr>
        <p:spPr>
          <a:xfrm>
            <a:off x="10266468" y="4624875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"/>
          <p:cNvSpPr/>
          <p:nvPr userDrawn="1"/>
        </p:nvSpPr>
        <p:spPr>
          <a:xfrm>
            <a:off x="10266468" y="5507666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"/>
          <p:cNvSpPr/>
          <p:nvPr userDrawn="1"/>
        </p:nvSpPr>
        <p:spPr>
          <a:xfrm>
            <a:off x="10266468" y="6390469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"/>
          <p:cNvSpPr/>
          <p:nvPr userDrawn="1"/>
        </p:nvSpPr>
        <p:spPr>
          <a:xfrm>
            <a:off x="10266468" y="7273261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centrado - fondo azul">
    <p:bg>
      <p:bgPr>
        <a:solidFill>
          <a:srgbClr val="3421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"/>
          <p:cNvSpPr/>
          <p:nvPr/>
        </p:nvSpPr>
        <p:spPr>
          <a:xfrm>
            <a:off x="12359808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"/>
          <p:cNvSpPr/>
          <p:nvPr/>
        </p:nvSpPr>
        <p:spPr>
          <a:xfrm>
            <a:off x="10822744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6"/>
          <p:cNvSpPr/>
          <p:nvPr/>
        </p:nvSpPr>
        <p:spPr>
          <a:xfrm>
            <a:off x="9285691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7"/>
          <p:cNvSpPr/>
          <p:nvPr/>
        </p:nvSpPr>
        <p:spPr>
          <a:xfrm>
            <a:off x="7748638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8"/>
          <p:cNvSpPr/>
          <p:nvPr/>
        </p:nvSpPr>
        <p:spPr>
          <a:xfrm>
            <a:off x="6211574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0"/>
          <p:cNvSpPr txBox="1"/>
          <p:nvPr/>
        </p:nvSpPr>
        <p:spPr>
          <a:xfrm>
            <a:off x="9198864" y="5217637"/>
            <a:ext cx="5770880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900" spc="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900">
              <a:latin typeface="GT America Thin"/>
              <a:cs typeface="GT America Thin"/>
            </a:endParaRPr>
          </a:p>
        </p:txBody>
      </p:sp>
      <p:sp>
        <p:nvSpPr>
          <p:cNvPr id="32" name="object 11"/>
          <p:cNvSpPr/>
          <p:nvPr/>
        </p:nvSpPr>
        <p:spPr>
          <a:xfrm>
            <a:off x="5147380" y="4877935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2"/>
          <p:cNvSpPr/>
          <p:nvPr/>
        </p:nvSpPr>
        <p:spPr>
          <a:xfrm>
            <a:off x="5147380" y="487793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3"/>
          <p:cNvSpPr/>
          <p:nvPr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4"/>
          <p:cNvSpPr/>
          <p:nvPr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5"/>
          <p:cNvSpPr/>
          <p:nvPr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6"/>
          <p:cNvSpPr/>
          <p:nvPr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7"/>
          <p:cNvSpPr/>
          <p:nvPr/>
        </p:nvSpPr>
        <p:spPr>
          <a:xfrm>
            <a:off x="5147383" y="5851042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5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8"/>
          <p:cNvSpPr/>
          <p:nvPr/>
        </p:nvSpPr>
        <p:spPr>
          <a:xfrm>
            <a:off x="5147383" y="4530391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9"/>
          <p:cNvSpPr/>
          <p:nvPr/>
        </p:nvSpPr>
        <p:spPr>
          <a:xfrm>
            <a:off x="5147383" y="5179134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0"/>
          <p:cNvSpPr/>
          <p:nvPr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1"/>
          <p:cNvSpPr/>
          <p:nvPr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2"/>
          <p:cNvSpPr/>
          <p:nvPr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3"/>
          <p:cNvSpPr/>
          <p:nvPr/>
        </p:nvSpPr>
        <p:spPr>
          <a:xfrm>
            <a:off x="5150935" y="2912662"/>
            <a:ext cx="3406775" cy="3933825"/>
          </a:xfrm>
          <a:custGeom>
            <a:avLst/>
            <a:gdLst/>
            <a:ahLst/>
            <a:cxnLst/>
            <a:rect l="l" t="t" r="r" b="b"/>
            <a:pathLst>
              <a:path w="3406775" h="3933825">
                <a:moveTo>
                  <a:pt x="3406591" y="2950188"/>
                </a:moveTo>
                <a:lnTo>
                  <a:pt x="3406591" y="983389"/>
                </a:lnTo>
                <a:lnTo>
                  <a:pt x="1703284" y="0"/>
                </a:lnTo>
                <a:lnTo>
                  <a:pt x="0" y="983389"/>
                </a:lnTo>
                <a:lnTo>
                  <a:pt x="0" y="2950188"/>
                </a:lnTo>
                <a:lnTo>
                  <a:pt x="1703284" y="3933588"/>
                </a:lnTo>
                <a:lnTo>
                  <a:pt x="3406591" y="2950188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4"/>
          <p:cNvSpPr/>
          <p:nvPr/>
        </p:nvSpPr>
        <p:spPr>
          <a:xfrm>
            <a:off x="6855283" y="4866250"/>
            <a:ext cx="0" cy="1974214"/>
          </a:xfrm>
          <a:custGeom>
            <a:avLst/>
            <a:gdLst/>
            <a:ahLst/>
            <a:cxnLst/>
            <a:rect l="l" t="t" r="r" b="b"/>
            <a:pathLst>
              <a:path h="1974215">
                <a:moveTo>
                  <a:pt x="0" y="0"/>
                </a:moveTo>
                <a:lnTo>
                  <a:pt x="0" y="1973636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9"/>
          <p:cNvSpPr txBox="1"/>
          <p:nvPr/>
        </p:nvSpPr>
        <p:spPr>
          <a:xfrm>
            <a:off x="9643430" y="3543457"/>
            <a:ext cx="4161208" cy="1844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eaLnBrk="1" hangingPunct="1">
              <a:defRPr sz="11900" b="1" i="0">
                <a:solidFill>
                  <a:srgbClr val="2BAAE1"/>
                </a:solidFill>
                <a:latin typeface="GT America Bold"/>
                <a:ea typeface="+mj-ea"/>
                <a:cs typeface="GT America Bold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11900" b="1" i="0" u="none" strike="noStrike" kern="0" cap="none" spc="0" normalizeH="0" baseline="0" noProof="0">
                <a:ln>
                  <a:noFill/>
                </a:ln>
                <a:solidFill>
                  <a:srgbClr val="2BAAE1"/>
                </a:solidFill>
                <a:effectLst/>
                <a:uLnTx/>
                <a:uFillTx/>
                <a:latin typeface="GT America Bold"/>
                <a:ea typeface="+mj-ea"/>
              </a:rPr>
              <a:t>MISO</a:t>
            </a:r>
            <a:endParaRPr kumimoji="0" lang="es-CO" sz="11900" b="1" i="0" u="none" strike="noStrike" kern="0" cap="none" spc="0" normalizeH="0" baseline="0" noProof="0" dirty="0">
              <a:ln>
                <a:noFill/>
              </a:ln>
              <a:solidFill>
                <a:srgbClr val="2BAAE1"/>
              </a:solidFill>
              <a:effectLst/>
              <a:uLnTx/>
              <a:uFillTx/>
              <a:latin typeface="GT America Bold"/>
              <a:ea typeface="+mj-ea"/>
            </a:endParaRPr>
          </a:p>
        </p:txBody>
      </p:sp>
      <p:sp>
        <p:nvSpPr>
          <p:cNvPr id="50" name="Marcador de texto 49"/>
          <p:cNvSpPr>
            <a:spLocks noGrp="1"/>
          </p:cNvSpPr>
          <p:nvPr>
            <p:ph type="body" sz="quarter" idx="10" hasCustomPrompt="1"/>
          </p:nvPr>
        </p:nvSpPr>
        <p:spPr>
          <a:xfrm>
            <a:off x="6991477" y="8482645"/>
            <a:ext cx="5303905" cy="943706"/>
          </a:xfrm>
        </p:spPr>
        <p:txBody>
          <a:bodyPr/>
          <a:lstStyle>
            <a:lvl1pPr marL="0" indent="0" algn="ctr">
              <a:buNone/>
              <a:defRPr lang="es-ES" sz="5150" kern="1200" spc="15" dirty="0" smtClean="0">
                <a:solidFill>
                  <a:srgbClr val="FFFFFF"/>
                </a:solidFill>
                <a:latin typeface="GT America"/>
                <a:ea typeface="+mn-ea"/>
                <a:cs typeface="GT America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7" name="object 4"/>
          <p:cNvSpPr/>
          <p:nvPr userDrawn="1"/>
        </p:nvSpPr>
        <p:spPr>
          <a:xfrm>
            <a:off x="12359808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5"/>
          <p:cNvSpPr/>
          <p:nvPr userDrawn="1"/>
        </p:nvSpPr>
        <p:spPr>
          <a:xfrm>
            <a:off x="10822744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6"/>
          <p:cNvSpPr/>
          <p:nvPr userDrawn="1"/>
        </p:nvSpPr>
        <p:spPr>
          <a:xfrm>
            <a:off x="9285691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7"/>
          <p:cNvSpPr/>
          <p:nvPr userDrawn="1"/>
        </p:nvSpPr>
        <p:spPr>
          <a:xfrm>
            <a:off x="7748638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8"/>
          <p:cNvSpPr/>
          <p:nvPr userDrawn="1"/>
        </p:nvSpPr>
        <p:spPr>
          <a:xfrm>
            <a:off x="6211574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0"/>
          <p:cNvSpPr txBox="1"/>
          <p:nvPr userDrawn="1"/>
        </p:nvSpPr>
        <p:spPr>
          <a:xfrm>
            <a:off x="9198864" y="5217637"/>
            <a:ext cx="5770880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900" spc="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900">
              <a:latin typeface="GT America Thin"/>
              <a:cs typeface="GT America Thin"/>
            </a:endParaRPr>
          </a:p>
        </p:txBody>
      </p:sp>
      <p:sp>
        <p:nvSpPr>
          <p:cNvPr id="52" name="object 11"/>
          <p:cNvSpPr/>
          <p:nvPr userDrawn="1"/>
        </p:nvSpPr>
        <p:spPr>
          <a:xfrm>
            <a:off x="5147380" y="4877935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2"/>
          <p:cNvSpPr/>
          <p:nvPr userDrawn="1"/>
        </p:nvSpPr>
        <p:spPr>
          <a:xfrm>
            <a:off x="5147380" y="487793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3"/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4"/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5"/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16"/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17"/>
          <p:cNvSpPr/>
          <p:nvPr userDrawn="1"/>
        </p:nvSpPr>
        <p:spPr>
          <a:xfrm>
            <a:off x="5147383" y="5851042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5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18"/>
          <p:cNvSpPr/>
          <p:nvPr userDrawn="1"/>
        </p:nvSpPr>
        <p:spPr>
          <a:xfrm>
            <a:off x="5147383" y="4530391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19"/>
          <p:cNvSpPr/>
          <p:nvPr userDrawn="1"/>
        </p:nvSpPr>
        <p:spPr>
          <a:xfrm>
            <a:off x="5147383" y="5179134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0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21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22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23"/>
          <p:cNvSpPr/>
          <p:nvPr userDrawn="1"/>
        </p:nvSpPr>
        <p:spPr>
          <a:xfrm>
            <a:off x="5150935" y="2912662"/>
            <a:ext cx="3406775" cy="3933825"/>
          </a:xfrm>
          <a:custGeom>
            <a:avLst/>
            <a:gdLst/>
            <a:ahLst/>
            <a:cxnLst/>
            <a:rect l="l" t="t" r="r" b="b"/>
            <a:pathLst>
              <a:path w="3406775" h="3933825">
                <a:moveTo>
                  <a:pt x="3406591" y="2950188"/>
                </a:moveTo>
                <a:lnTo>
                  <a:pt x="3406591" y="983389"/>
                </a:lnTo>
                <a:lnTo>
                  <a:pt x="1703284" y="0"/>
                </a:lnTo>
                <a:lnTo>
                  <a:pt x="0" y="983389"/>
                </a:lnTo>
                <a:lnTo>
                  <a:pt x="0" y="2950188"/>
                </a:lnTo>
                <a:lnTo>
                  <a:pt x="1703284" y="3933588"/>
                </a:lnTo>
                <a:lnTo>
                  <a:pt x="3406591" y="2950188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24"/>
          <p:cNvSpPr/>
          <p:nvPr userDrawn="1"/>
        </p:nvSpPr>
        <p:spPr>
          <a:xfrm>
            <a:off x="6855283" y="4866250"/>
            <a:ext cx="0" cy="1974214"/>
          </a:xfrm>
          <a:custGeom>
            <a:avLst/>
            <a:gdLst/>
            <a:ahLst/>
            <a:cxnLst/>
            <a:rect l="l" t="t" r="r" b="b"/>
            <a:pathLst>
              <a:path h="1974215">
                <a:moveTo>
                  <a:pt x="0" y="0"/>
                </a:moveTo>
                <a:lnTo>
                  <a:pt x="0" y="1973636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9"/>
          <p:cNvSpPr txBox="1"/>
          <p:nvPr userDrawn="1"/>
        </p:nvSpPr>
        <p:spPr>
          <a:xfrm>
            <a:off x="9643430" y="3543457"/>
            <a:ext cx="4161208" cy="1844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eaLnBrk="1" hangingPunct="1">
              <a:defRPr sz="11900" b="1" i="0">
                <a:solidFill>
                  <a:srgbClr val="2BAAE1"/>
                </a:solidFill>
                <a:latin typeface="GT America Bold"/>
                <a:ea typeface="+mj-ea"/>
                <a:cs typeface="GT America Bold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11900" b="1" i="0" u="none" strike="noStrike" kern="0" cap="none" spc="0" normalizeH="0" baseline="0" noProof="0">
                <a:ln>
                  <a:noFill/>
                </a:ln>
                <a:solidFill>
                  <a:srgbClr val="2BAAE1"/>
                </a:solidFill>
                <a:effectLst/>
                <a:uLnTx/>
                <a:uFillTx/>
                <a:latin typeface="GT America Bold"/>
                <a:ea typeface="+mj-ea"/>
              </a:rPr>
              <a:t>MISO</a:t>
            </a:r>
            <a:endParaRPr kumimoji="0" lang="es-CO" sz="11900" b="1" i="0" u="none" strike="noStrike" kern="0" cap="none" spc="0" normalizeH="0" baseline="0" noProof="0" dirty="0">
              <a:ln>
                <a:noFill/>
              </a:ln>
              <a:solidFill>
                <a:srgbClr val="2BAAE1"/>
              </a:solidFill>
              <a:effectLst/>
              <a:uLnTx/>
              <a:uFillTx/>
              <a:latin typeface="GT America Bold"/>
              <a:ea typeface="+mj-e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centrado - fondo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3"/>
          <p:cNvSpPr/>
          <p:nvPr/>
        </p:nvSpPr>
        <p:spPr>
          <a:xfrm>
            <a:off x="12299556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object 4"/>
          <p:cNvSpPr/>
          <p:nvPr/>
        </p:nvSpPr>
        <p:spPr>
          <a:xfrm>
            <a:off x="10762492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object 5"/>
          <p:cNvSpPr/>
          <p:nvPr/>
        </p:nvSpPr>
        <p:spPr>
          <a:xfrm>
            <a:off x="9225439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object 6"/>
          <p:cNvSpPr/>
          <p:nvPr/>
        </p:nvSpPr>
        <p:spPr>
          <a:xfrm>
            <a:off x="7688386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object 7"/>
          <p:cNvSpPr/>
          <p:nvPr/>
        </p:nvSpPr>
        <p:spPr>
          <a:xfrm>
            <a:off x="6151322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object 8"/>
          <p:cNvSpPr txBox="1"/>
          <p:nvPr/>
        </p:nvSpPr>
        <p:spPr>
          <a:xfrm>
            <a:off x="9643430" y="3543457"/>
            <a:ext cx="4161208" cy="1844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eaLnBrk="1" hangingPunct="1">
              <a:defRPr sz="11900" b="1" i="0">
                <a:solidFill>
                  <a:srgbClr val="2BAAE1"/>
                </a:solidFill>
                <a:latin typeface="GT America Bold"/>
                <a:ea typeface="+mj-ea"/>
                <a:cs typeface="GT America Bold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11900" b="1" i="0" u="none" strike="noStrike" kern="0" cap="none" spc="0" normalizeH="0" baseline="0" noProof="0">
                <a:ln>
                  <a:noFill/>
                </a:ln>
                <a:solidFill>
                  <a:srgbClr val="2BAAE1"/>
                </a:solidFill>
                <a:effectLst/>
                <a:uLnTx/>
                <a:uFillTx/>
                <a:latin typeface="GT America Bold"/>
                <a:ea typeface="+mj-ea"/>
              </a:rPr>
              <a:t>MISO</a:t>
            </a:r>
            <a:endParaRPr kumimoji="0" lang="es-CO" sz="11900" b="1" i="0" u="none" strike="noStrike" kern="0" cap="none" spc="0" normalizeH="0" baseline="0" noProof="0" dirty="0">
              <a:ln>
                <a:noFill/>
              </a:ln>
              <a:solidFill>
                <a:srgbClr val="2BAAE1"/>
              </a:solidFill>
              <a:effectLst/>
              <a:uLnTx/>
              <a:uFillTx/>
              <a:latin typeface="GT America Bold"/>
              <a:ea typeface="+mj-ea"/>
            </a:endParaRPr>
          </a:p>
        </p:txBody>
      </p:sp>
      <p:sp>
        <p:nvSpPr>
          <p:cNvPr id="52" name="object 9"/>
          <p:cNvSpPr txBox="1"/>
          <p:nvPr/>
        </p:nvSpPr>
        <p:spPr>
          <a:xfrm>
            <a:off x="9198864" y="5217637"/>
            <a:ext cx="5770880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900" spc="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900">
              <a:solidFill>
                <a:prstClr val="black"/>
              </a:solidFill>
              <a:latin typeface="GT America Thin"/>
              <a:cs typeface="GT America Thin"/>
            </a:endParaRPr>
          </a:p>
        </p:txBody>
      </p:sp>
      <p:sp>
        <p:nvSpPr>
          <p:cNvPr id="53" name="object 10"/>
          <p:cNvSpPr/>
          <p:nvPr/>
        </p:nvSpPr>
        <p:spPr>
          <a:xfrm>
            <a:off x="5147380" y="4877935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object 11"/>
          <p:cNvSpPr/>
          <p:nvPr/>
        </p:nvSpPr>
        <p:spPr>
          <a:xfrm>
            <a:off x="5147380" y="487793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object 12"/>
          <p:cNvSpPr/>
          <p:nvPr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object 13"/>
          <p:cNvSpPr/>
          <p:nvPr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object 14"/>
          <p:cNvSpPr/>
          <p:nvPr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object 15"/>
          <p:cNvSpPr/>
          <p:nvPr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9" name="object 16"/>
          <p:cNvSpPr/>
          <p:nvPr/>
        </p:nvSpPr>
        <p:spPr>
          <a:xfrm>
            <a:off x="5147383" y="5851042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5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object 17"/>
          <p:cNvSpPr/>
          <p:nvPr/>
        </p:nvSpPr>
        <p:spPr>
          <a:xfrm>
            <a:off x="5147383" y="4530391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object 18"/>
          <p:cNvSpPr/>
          <p:nvPr/>
        </p:nvSpPr>
        <p:spPr>
          <a:xfrm>
            <a:off x="5147383" y="5179134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object 19"/>
          <p:cNvSpPr/>
          <p:nvPr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object 20"/>
          <p:cNvSpPr/>
          <p:nvPr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object 21"/>
          <p:cNvSpPr/>
          <p:nvPr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object 22"/>
          <p:cNvSpPr/>
          <p:nvPr/>
        </p:nvSpPr>
        <p:spPr>
          <a:xfrm>
            <a:off x="5150935" y="2912662"/>
            <a:ext cx="3406775" cy="3933825"/>
          </a:xfrm>
          <a:custGeom>
            <a:avLst/>
            <a:gdLst/>
            <a:ahLst/>
            <a:cxnLst/>
            <a:rect l="l" t="t" r="r" b="b"/>
            <a:pathLst>
              <a:path w="3406775" h="3933825">
                <a:moveTo>
                  <a:pt x="3406591" y="2950188"/>
                </a:moveTo>
                <a:lnTo>
                  <a:pt x="3406591" y="983389"/>
                </a:lnTo>
                <a:lnTo>
                  <a:pt x="1703284" y="0"/>
                </a:lnTo>
                <a:lnTo>
                  <a:pt x="0" y="983389"/>
                </a:lnTo>
                <a:lnTo>
                  <a:pt x="0" y="2950188"/>
                </a:lnTo>
                <a:lnTo>
                  <a:pt x="1703284" y="3933588"/>
                </a:lnTo>
                <a:lnTo>
                  <a:pt x="3406591" y="2950188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object 23"/>
          <p:cNvSpPr/>
          <p:nvPr/>
        </p:nvSpPr>
        <p:spPr>
          <a:xfrm>
            <a:off x="6855283" y="4866250"/>
            <a:ext cx="0" cy="1974214"/>
          </a:xfrm>
          <a:custGeom>
            <a:avLst/>
            <a:gdLst/>
            <a:ahLst/>
            <a:cxnLst/>
            <a:rect l="l" t="t" r="r" b="b"/>
            <a:pathLst>
              <a:path h="1974215">
                <a:moveTo>
                  <a:pt x="0" y="0"/>
                </a:moveTo>
                <a:lnTo>
                  <a:pt x="0" y="1973636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Marcador de texto 49"/>
          <p:cNvSpPr>
            <a:spLocks noGrp="1"/>
          </p:cNvSpPr>
          <p:nvPr>
            <p:ph type="body" sz="quarter" idx="10" hasCustomPrompt="1"/>
          </p:nvPr>
        </p:nvSpPr>
        <p:spPr>
          <a:xfrm>
            <a:off x="6991477" y="8683496"/>
            <a:ext cx="5303905" cy="943706"/>
          </a:xfrm>
        </p:spPr>
        <p:txBody>
          <a:bodyPr/>
          <a:lstStyle>
            <a:lvl1pPr marL="0" indent="0" algn="ctr">
              <a:buNone/>
              <a:defRPr lang="es-ES" sz="5150" kern="1200" spc="15" dirty="0" smtClean="0">
                <a:solidFill>
                  <a:schemeClr val="tx1"/>
                </a:solidFill>
                <a:latin typeface="GT America"/>
                <a:ea typeface="+mn-ea"/>
                <a:cs typeface="GT America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24" name="object 3"/>
          <p:cNvSpPr/>
          <p:nvPr userDrawn="1"/>
        </p:nvSpPr>
        <p:spPr>
          <a:xfrm>
            <a:off x="12299556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object 4"/>
          <p:cNvSpPr/>
          <p:nvPr userDrawn="1"/>
        </p:nvSpPr>
        <p:spPr>
          <a:xfrm>
            <a:off x="10762492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object 5"/>
          <p:cNvSpPr/>
          <p:nvPr userDrawn="1"/>
        </p:nvSpPr>
        <p:spPr>
          <a:xfrm>
            <a:off x="9225439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7" name="object 6"/>
          <p:cNvSpPr/>
          <p:nvPr userDrawn="1"/>
        </p:nvSpPr>
        <p:spPr>
          <a:xfrm>
            <a:off x="7688386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8" name="object 7"/>
          <p:cNvSpPr/>
          <p:nvPr userDrawn="1"/>
        </p:nvSpPr>
        <p:spPr>
          <a:xfrm>
            <a:off x="6151322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9" name="object 8"/>
          <p:cNvSpPr txBox="1"/>
          <p:nvPr userDrawn="1"/>
        </p:nvSpPr>
        <p:spPr>
          <a:xfrm>
            <a:off x="9643430" y="3543457"/>
            <a:ext cx="4161208" cy="1844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eaLnBrk="1" hangingPunct="1">
              <a:defRPr sz="11900" b="1" i="0">
                <a:solidFill>
                  <a:srgbClr val="2BAAE1"/>
                </a:solidFill>
                <a:latin typeface="GT America Bold"/>
                <a:ea typeface="+mj-ea"/>
                <a:cs typeface="GT America Bold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11900" b="1" i="0" u="none" strike="noStrike" kern="0" cap="none" spc="0" normalizeH="0" baseline="0" noProof="0">
                <a:ln>
                  <a:noFill/>
                </a:ln>
                <a:solidFill>
                  <a:srgbClr val="2BAAE1"/>
                </a:solidFill>
                <a:effectLst/>
                <a:uLnTx/>
                <a:uFillTx/>
                <a:latin typeface="GT America Bold"/>
                <a:ea typeface="+mj-ea"/>
              </a:rPr>
              <a:t>MISO</a:t>
            </a:r>
            <a:endParaRPr kumimoji="0" lang="es-CO" sz="11900" b="1" i="0" u="none" strike="noStrike" kern="0" cap="none" spc="0" normalizeH="0" baseline="0" noProof="0" dirty="0">
              <a:ln>
                <a:noFill/>
              </a:ln>
              <a:solidFill>
                <a:srgbClr val="2BAAE1"/>
              </a:solidFill>
              <a:effectLst/>
              <a:uLnTx/>
              <a:uFillTx/>
              <a:latin typeface="GT America Bold"/>
              <a:ea typeface="+mj-ea"/>
            </a:endParaRPr>
          </a:p>
        </p:txBody>
      </p:sp>
      <p:sp>
        <p:nvSpPr>
          <p:cNvPr id="30" name="object 9"/>
          <p:cNvSpPr txBox="1"/>
          <p:nvPr userDrawn="1"/>
        </p:nvSpPr>
        <p:spPr>
          <a:xfrm>
            <a:off x="9198864" y="5217637"/>
            <a:ext cx="5770880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900" spc="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900">
              <a:solidFill>
                <a:prstClr val="black"/>
              </a:solidFill>
              <a:latin typeface="GT America Thin"/>
              <a:cs typeface="GT America Thin"/>
            </a:endParaRPr>
          </a:p>
        </p:txBody>
      </p:sp>
      <p:sp>
        <p:nvSpPr>
          <p:cNvPr id="31" name="object 10"/>
          <p:cNvSpPr/>
          <p:nvPr userDrawn="1"/>
        </p:nvSpPr>
        <p:spPr>
          <a:xfrm>
            <a:off x="5147380" y="4877935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" name="object 11"/>
          <p:cNvSpPr/>
          <p:nvPr userDrawn="1"/>
        </p:nvSpPr>
        <p:spPr>
          <a:xfrm>
            <a:off x="5147380" y="487793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3" name="object 12"/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object 13"/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object 14"/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6" name="object 15"/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object 16"/>
          <p:cNvSpPr/>
          <p:nvPr userDrawn="1"/>
        </p:nvSpPr>
        <p:spPr>
          <a:xfrm>
            <a:off x="5147383" y="5851042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5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object 17"/>
          <p:cNvSpPr/>
          <p:nvPr userDrawn="1"/>
        </p:nvSpPr>
        <p:spPr>
          <a:xfrm>
            <a:off x="5147383" y="4530391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object 18"/>
          <p:cNvSpPr/>
          <p:nvPr userDrawn="1"/>
        </p:nvSpPr>
        <p:spPr>
          <a:xfrm>
            <a:off x="5147383" y="5179134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0" name="object 19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object 20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2" name="object 21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3" name="object 22"/>
          <p:cNvSpPr/>
          <p:nvPr userDrawn="1"/>
        </p:nvSpPr>
        <p:spPr>
          <a:xfrm>
            <a:off x="5150935" y="2912662"/>
            <a:ext cx="3406775" cy="3933825"/>
          </a:xfrm>
          <a:custGeom>
            <a:avLst/>
            <a:gdLst/>
            <a:ahLst/>
            <a:cxnLst/>
            <a:rect l="l" t="t" r="r" b="b"/>
            <a:pathLst>
              <a:path w="3406775" h="3933825">
                <a:moveTo>
                  <a:pt x="3406591" y="2950188"/>
                </a:moveTo>
                <a:lnTo>
                  <a:pt x="3406591" y="983389"/>
                </a:lnTo>
                <a:lnTo>
                  <a:pt x="1703284" y="0"/>
                </a:lnTo>
                <a:lnTo>
                  <a:pt x="0" y="983389"/>
                </a:lnTo>
                <a:lnTo>
                  <a:pt x="0" y="2950188"/>
                </a:lnTo>
                <a:lnTo>
                  <a:pt x="1703284" y="3933588"/>
                </a:lnTo>
                <a:lnTo>
                  <a:pt x="3406591" y="2950188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4" name="object 23"/>
          <p:cNvSpPr/>
          <p:nvPr userDrawn="1"/>
        </p:nvSpPr>
        <p:spPr>
          <a:xfrm>
            <a:off x="6855283" y="4866250"/>
            <a:ext cx="0" cy="1974214"/>
          </a:xfrm>
          <a:custGeom>
            <a:avLst/>
            <a:gdLst/>
            <a:ahLst/>
            <a:cxnLst/>
            <a:rect l="l" t="t" r="r" b="b"/>
            <a:pathLst>
              <a:path h="1974215">
                <a:moveTo>
                  <a:pt x="0" y="0"/>
                </a:moveTo>
                <a:lnTo>
                  <a:pt x="0" y="1973636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893445" y="2608154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4" name="Marcador de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893445" y="379188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2" hasCustomPrompt="1"/>
          </p:nvPr>
        </p:nvSpPr>
        <p:spPr>
          <a:xfrm>
            <a:off x="7804943" y="2608154"/>
            <a:ext cx="11405712" cy="844213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7216753" y="249966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16753" y="3683396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1" name="Marcador de posición de imagen 10"/>
          <p:cNvSpPr>
            <a:spLocks noGrp="1"/>
          </p:cNvSpPr>
          <p:nvPr>
            <p:ph type="pic" sz="quarter" idx="12"/>
          </p:nvPr>
        </p:nvSpPr>
        <p:spPr>
          <a:xfrm>
            <a:off x="1054100" y="2500313"/>
            <a:ext cx="5408693" cy="8596312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2" name="Marcador de texto 17"/>
          <p:cNvSpPr>
            <a:spLocks noGrp="1"/>
          </p:cNvSpPr>
          <p:nvPr>
            <p:ph type="body" sz="quarter" idx="13" hasCustomPrompt="1"/>
          </p:nvPr>
        </p:nvSpPr>
        <p:spPr>
          <a:xfrm>
            <a:off x="7216753" y="5312617"/>
            <a:ext cx="11405712" cy="57188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esor a la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7216753" y="249966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16753" y="3683396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2" name="Marcador de texto 17"/>
          <p:cNvSpPr>
            <a:spLocks noGrp="1"/>
          </p:cNvSpPr>
          <p:nvPr>
            <p:ph type="body" sz="quarter" idx="13" hasCustomPrompt="1"/>
          </p:nvPr>
        </p:nvSpPr>
        <p:spPr>
          <a:xfrm>
            <a:off x="7216753" y="5312617"/>
            <a:ext cx="11405712" cy="57188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esor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893445" y="240667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893445" y="3590406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2" name="Marcador de texto 17"/>
          <p:cNvSpPr>
            <a:spLocks noGrp="1"/>
          </p:cNvSpPr>
          <p:nvPr>
            <p:ph type="body" sz="quarter" idx="13" hasCustomPrompt="1"/>
          </p:nvPr>
        </p:nvSpPr>
        <p:spPr>
          <a:xfrm>
            <a:off x="893445" y="5219627"/>
            <a:ext cx="11405712" cy="57188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derecha - fondo azul">
    <p:bg>
      <p:bgPr>
        <a:solidFill>
          <a:srgbClr val="3421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Marcador de texto 49"/>
          <p:cNvSpPr>
            <a:spLocks noGrp="1"/>
          </p:cNvSpPr>
          <p:nvPr>
            <p:ph type="body" sz="quarter" idx="10" hasCustomPrompt="1"/>
          </p:nvPr>
        </p:nvSpPr>
        <p:spPr>
          <a:xfrm>
            <a:off x="11415994" y="5373094"/>
            <a:ext cx="5303905" cy="943706"/>
          </a:xfrm>
        </p:spPr>
        <p:txBody>
          <a:bodyPr/>
          <a:lstStyle>
            <a:lvl1pPr marL="0" indent="0" algn="ctr">
              <a:buNone/>
              <a:defRPr lang="es-ES" sz="5150" kern="1200" spc="15" dirty="0" smtClean="0">
                <a:solidFill>
                  <a:srgbClr val="FFFFFF"/>
                </a:solidFill>
                <a:latin typeface="GT America"/>
                <a:ea typeface="+mn-ea"/>
                <a:cs typeface="GT America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67" name="object 4"/>
          <p:cNvSpPr/>
          <p:nvPr userDrawn="1"/>
        </p:nvSpPr>
        <p:spPr>
          <a:xfrm>
            <a:off x="10266468" y="3742084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8" name="object 5"/>
          <p:cNvSpPr/>
          <p:nvPr userDrawn="1"/>
        </p:nvSpPr>
        <p:spPr>
          <a:xfrm>
            <a:off x="10266468" y="4624875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9" name="object 6"/>
          <p:cNvSpPr/>
          <p:nvPr userDrawn="1"/>
        </p:nvSpPr>
        <p:spPr>
          <a:xfrm>
            <a:off x="10266468" y="5507666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0" name="object 7"/>
          <p:cNvSpPr/>
          <p:nvPr userDrawn="1"/>
        </p:nvSpPr>
        <p:spPr>
          <a:xfrm>
            <a:off x="10266468" y="6390469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1" name="object 8"/>
          <p:cNvSpPr/>
          <p:nvPr userDrawn="1"/>
        </p:nvSpPr>
        <p:spPr>
          <a:xfrm>
            <a:off x="10266468" y="7273261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2" name="object 9"/>
          <p:cNvSpPr txBox="1"/>
          <p:nvPr userDrawn="1"/>
        </p:nvSpPr>
        <p:spPr>
          <a:xfrm>
            <a:off x="4165296" y="6804105"/>
            <a:ext cx="3521075" cy="16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defTabSz="914400">
              <a:spcBef>
                <a:spcPts val="100"/>
              </a:spcBef>
            </a:pPr>
            <a:r>
              <a:rPr sz="10550" b="1" dirty="0">
                <a:solidFill>
                  <a:srgbClr val="2BAAE1"/>
                </a:solidFill>
                <a:latin typeface="GT America Bold"/>
                <a:cs typeface="GT America Bold"/>
              </a:rPr>
              <a:t>MISO</a:t>
            </a:r>
            <a:endParaRPr sz="10550" dirty="0">
              <a:solidFill>
                <a:prstClr val="black"/>
              </a:solidFill>
              <a:latin typeface="GT America Bold"/>
              <a:cs typeface="GT America Bold"/>
            </a:endParaRPr>
          </a:p>
        </p:txBody>
      </p:sp>
      <p:sp>
        <p:nvSpPr>
          <p:cNvPr id="73" name="object 10"/>
          <p:cNvSpPr txBox="1"/>
          <p:nvPr userDrawn="1"/>
        </p:nvSpPr>
        <p:spPr>
          <a:xfrm>
            <a:off x="3366904" y="8288018"/>
            <a:ext cx="5118100" cy="4071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defTabSz="914400">
              <a:spcBef>
                <a:spcPts val="115"/>
              </a:spcBef>
            </a:pP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de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550" dirty="0">
              <a:solidFill>
                <a:prstClr val="black"/>
              </a:solidFill>
              <a:latin typeface="GT America Thin"/>
              <a:cs typeface="GT America Thin"/>
            </a:endParaRPr>
          </a:p>
        </p:txBody>
      </p:sp>
      <p:sp>
        <p:nvSpPr>
          <p:cNvPr id="74" name="object 11"/>
          <p:cNvSpPr/>
          <p:nvPr userDrawn="1"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5" name="object 12"/>
          <p:cNvSpPr/>
          <p:nvPr userDrawn="1"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object 13"/>
          <p:cNvSpPr/>
          <p:nvPr userDrawn="1"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7" name="object 14"/>
          <p:cNvSpPr/>
          <p:nvPr userDrawn="1"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object 15"/>
          <p:cNvSpPr/>
          <p:nvPr userDrawn="1"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object 16"/>
          <p:cNvSpPr/>
          <p:nvPr userDrawn="1"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0" name="object 17"/>
          <p:cNvSpPr/>
          <p:nvPr userDrawn="1"/>
        </p:nvSpPr>
        <p:spPr>
          <a:xfrm>
            <a:off x="4414429" y="5779080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4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1" name="object 18"/>
          <p:cNvSpPr/>
          <p:nvPr userDrawn="1"/>
        </p:nvSpPr>
        <p:spPr>
          <a:xfrm>
            <a:off x="4414429" y="4608526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2" name="object 19"/>
          <p:cNvSpPr/>
          <p:nvPr userDrawn="1"/>
        </p:nvSpPr>
        <p:spPr>
          <a:xfrm>
            <a:off x="4414429" y="5183533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3" name="object 20"/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4" name="object 21"/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67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object 22"/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6" name="object 23"/>
          <p:cNvSpPr/>
          <p:nvPr userDrawn="1"/>
        </p:nvSpPr>
        <p:spPr>
          <a:xfrm>
            <a:off x="4417571" y="3174651"/>
            <a:ext cx="3019425" cy="3486785"/>
          </a:xfrm>
          <a:custGeom>
            <a:avLst/>
            <a:gdLst/>
            <a:ahLst/>
            <a:cxnLst/>
            <a:rect l="l" t="t" r="r" b="b"/>
            <a:pathLst>
              <a:path w="3019425" h="3486784">
                <a:moveTo>
                  <a:pt x="3019423" y="2614893"/>
                </a:moveTo>
                <a:lnTo>
                  <a:pt x="3019423" y="871631"/>
                </a:lnTo>
                <a:lnTo>
                  <a:pt x="1509716" y="0"/>
                </a:lnTo>
                <a:lnTo>
                  <a:pt x="0" y="871631"/>
                </a:lnTo>
                <a:lnTo>
                  <a:pt x="0" y="2614893"/>
                </a:lnTo>
                <a:lnTo>
                  <a:pt x="1509716" y="3486536"/>
                </a:lnTo>
                <a:lnTo>
                  <a:pt x="3019423" y="2614893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7" name="object 24"/>
          <p:cNvSpPr/>
          <p:nvPr userDrawn="1"/>
        </p:nvSpPr>
        <p:spPr>
          <a:xfrm>
            <a:off x="5928222" y="4906213"/>
            <a:ext cx="0" cy="1749425"/>
          </a:xfrm>
          <a:custGeom>
            <a:avLst/>
            <a:gdLst/>
            <a:ahLst/>
            <a:cxnLst/>
            <a:rect l="l" t="t" r="r" b="b"/>
            <a:pathLst>
              <a:path h="1749425">
                <a:moveTo>
                  <a:pt x="0" y="0"/>
                </a:moveTo>
                <a:lnTo>
                  <a:pt x="0" y="174932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a la derecha - fondo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9"/>
          <p:cNvSpPr txBox="1"/>
          <p:nvPr userDrawn="1"/>
        </p:nvSpPr>
        <p:spPr>
          <a:xfrm>
            <a:off x="4165296" y="6804105"/>
            <a:ext cx="3521075" cy="1636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550" b="1" dirty="0">
                <a:solidFill>
                  <a:srgbClr val="2BAAE1"/>
                </a:solidFill>
                <a:latin typeface="GT America Bold"/>
                <a:cs typeface="GT America Bold"/>
              </a:rPr>
              <a:t>MISO</a:t>
            </a:r>
            <a:endParaRPr sz="10550" dirty="0">
              <a:latin typeface="GT America Bold"/>
              <a:cs typeface="GT America Bold"/>
            </a:endParaRPr>
          </a:p>
        </p:txBody>
      </p:sp>
      <p:sp>
        <p:nvSpPr>
          <p:cNvPr id="3" name="object 10"/>
          <p:cNvSpPr txBox="1"/>
          <p:nvPr userDrawn="1"/>
        </p:nvSpPr>
        <p:spPr>
          <a:xfrm>
            <a:off x="3366904" y="8288018"/>
            <a:ext cx="5118100" cy="4071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5"/>
              </a:spcBef>
            </a:pP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550" spc="10" dirty="0">
                <a:solidFill>
                  <a:srgbClr val="2BAAE1"/>
                </a:solidFill>
                <a:latin typeface="GT America Thin"/>
                <a:cs typeface="GT America Thin"/>
              </a:rPr>
              <a:t>de </a:t>
            </a:r>
            <a:r>
              <a:rPr sz="255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550" dirty="0">
              <a:latin typeface="GT America Thin"/>
              <a:cs typeface="GT America Thin"/>
            </a:endParaRPr>
          </a:p>
        </p:txBody>
      </p:sp>
      <p:sp>
        <p:nvSpPr>
          <p:cNvPr id="4" name="object 11"/>
          <p:cNvSpPr/>
          <p:nvPr userDrawn="1"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/>
          <p:cNvSpPr/>
          <p:nvPr userDrawn="1"/>
        </p:nvSpPr>
        <p:spPr>
          <a:xfrm>
            <a:off x="4414426" y="4916567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5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3"/>
          <p:cNvSpPr/>
          <p:nvPr userDrawn="1"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4"/>
          <p:cNvSpPr/>
          <p:nvPr userDrawn="1"/>
        </p:nvSpPr>
        <p:spPr>
          <a:xfrm>
            <a:off x="4414426" y="432102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/>
          <p:cNvSpPr/>
          <p:nvPr userDrawn="1"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56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6"/>
          <p:cNvSpPr/>
          <p:nvPr userDrawn="1"/>
        </p:nvSpPr>
        <p:spPr>
          <a:xfrm>
            <a:off x="4414426" y="3746013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56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7"/>
          <p:cNvSpPr/>
          <p:nvPr userDrawn="1"/>
        </p:nvSpPr>
        <p:spPr>
          <a:xfrm>
            <a:off x="4414429" y="5779080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4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8"/>
          <p:cNvSpPr/>
          <p:nvPr userDrawn="1"/>
        </p:nvSpPr>
        <p:spPr>
          <a:xfrm>
            <a:off x="4414429" y="4608526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9"/>
          <p:cNvSpPr/>
          <p:nvPr userDrawn="1"/>
        </p:nvSpPr>
        <p:spPr>
          <a:xfrm>
            <a:off x="4414429" y="5183533"/>
            <a:ext cx="3019425" cy="883285"/>
          </a:xfrm>
          <a:custGeom>
            <a:avLst/>
            <a:gdLst/>
            <a:ahLst/>
            <a:cxnLst/>
            <a:rect l="l" t="t" r="r" b="b"/>
            <a:pathLst>
              <a:path w="3019425" h="883285">
                <a:moveTo>
                  <a:pt x="3018797" y="0"/>
                </a:moveTo>
                <a:lnTo>
                  <a:pt x="1499127" y="883044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20"/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21"/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1499127" y="0"/>
                </a:moveTo>
                <a:lnTo>
                  <a:pt x="0" y="862512"/>
                </a:lnTo>
                <a:lnTo>
                  <a:pt x="1499127" y="1745567"/>
                </a:lnTo>
                <a:lnTo>
                  <a:pt x="3018797" y="862512"/>
                </a:lnTo>
                <a:lnTo>
                  <a:pt x="149912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2"/>
          <p:cNvSpPr/>
          <p:nvPr userDrawn="1"/>
        </p:nvSpPr>
        <p:spPr>
          <a:xfrm>
            <a:off x="4414426" y="3171000"/>
            <a:ext cx="3019425" cy="1745614"/>
          </a:xfrm>
          <a:custGeom>
            <a:avLst/>
            <a:gdLst/>
            <a:ahLst/>
            <a:cxnLst/>
            <a:rect l="l" t="t" r="r" b="b"/>
            <a:pathLst>
              <a:path w="3019425" h="1745614">
                <a:moveTo>
                  <a:pt x="0" y="862512"/>
                </a:moveTo>
                <a:lnTo>
                  <a:pt x="1499127" y="0"/>
                </a:lnTo>
                <a:lnTo>
                  <a:pt x="3018797" y="862512"/>
                </a:lnTo>
                <a:lnTo>
                  <a:pt x="1499127" y="1745567"/>
                </a:lnTo>
                <a:lnTo>
                  <a:pt x="0" y="862512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23"/>
          <p:cNvSpPr/>
          <p:nvPr userDrawn="1"/>
        </p:nvSpPr>
        <p:spPr>
          <a:xfrm>
            <a:off x="4417571" y="3174651"/>
            <a:ext cx="3019425" cy="3486785"/>
          </a:xfrm>
          <a:custGeom>
            <a:avLst/>
            <a:gdLst/>
            <a:ahLst/>
            <a:cxnLst/>
            <a:rect l="l" t="t" r="r" b="b"/>
            <a:pathLst>
              <a:path w="3019425" h="3486784">
                <a:moveTo>
                  <a:pt x="3019423" y="2614893"/>
                </a:moveTo>
                <a:lnTo>
                  <a:pt x="3019423" y="871631"/>
                </a:lnTo>
                <a:lnTo>
                  <a:pt x="1509716" y="0"/>
                </a:lnTo>
                <a:lnTo>
                  <a:pt x="0" y="871631"/>
                </a:lnTo>
                <a:lnTo>
                  <a:pt x="0" y="2614893"/>
                </a:lnTo>
                <a:lnTo>
                  <a:pt x="1509716" y="3486536"/>
                </a:lnTo>
                <a:lnTo>
                  <a:pt x="3019423" y="2614893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24"/>
          <p:cNvSpPr/>
          <p:nvPr userDrawn="1"/>
        </p:nvSpPr>
        <p:spPr>
          <a:xfrm>
            <a:off x="5928222" y="4906213"/>
            <a:ext cx="0" cy="1749425"/>
          </a:xfrm>
          <a:custGeom>
            <a:avLst/>
            <a:gdLst/>
            <a:ahLst/>
            <a:cxnLst/>
            <a:rect l="l" t="t" r="r" b="b"/>
            <a:pathLst>
              <a:path h="1749425">
                <a:moveTo>
                  <a:pt x="0" y="0"/>
                </a:moveTo>
                <a:lnTo>
                  <a:pt x="0" y="174932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4"/>
          <p:cNvSpPr/>
          <p:nvPr userDrawn="1"/>
        </p:nvSpPr>
        <p:spPr>
          <a:xfrm>
            <a:off x="10266468" y="3742084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/>
          <p:cNvSpPr/>
          <p:nvPr userDrawn="1"/>
        </p:nvSpPr>
        <p:spPr>
          <a:xfrm>
            <a:off x="10266468" y="4624875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6"/>
          <p:cNvSpPr/>
          <p:nvPr userDrawn="1"/>
        </p:nvSpPr>
        <p:spPr>
          <a:xfrm>
            <a:off x="10266468" y="5507666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7"/>
          <p:cNvSpPr/>
          <p:nvPr userDrawn="1"/>
        </p:nvSpPr>
        <p:spPr>
          <a:xfrm>
            <a:off x="10266468" y="6390469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8"/>
          <p:cNvSpPr/>
          <p:nvPr userDrawn="1"/>
        </p:nvSpPr>
        <p:spPr>
          <a:xfrm>
            <a:off x="10266468" y="7273261"/>
            <a:ext cx="0" cy="880744"/>
          </a:xfrm>
          <a:custGeom>
            <a:avLst/>
            <a:gdLst/>
            <a:ahLst/>
            <a:cxnLst/>
            <a:rect l="l" t="t" r="r" b="b"/>
            <a:pathLst>
              <a:path h="880745">
                <a:moveTo>
                  <a:pt x="0" y="0"/>
                </a:moveTo>
                <a:lnTo>
                  <a:pt x="0" y="880311"/>
                </a:lnTo>
              </a:path>
            </a:pathLst>
          </a:custGeom>
          <a:ln w="4433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Marcador de texto 25"/>
          <p:cNvSpPr>
            <a:spLocks noGrp="1"/>
          </p:cNvSpPr>
          <p:nvPr>
            <p:ph type="body" sz="quarter" idx="10" hasCustomPrompt="1"/>
          </p:nvPr>
        </p:nvSpPr>
        <p:spPr>
          <a:xfrm>
            <a:off x="11036010" y="5586594"/>
            <a:ext cx="4559300" cy="809837"/>
          </a:xfrm>
        </p:spPr>
        <p:txBody>
          <a:bodyPr/>
          <a:lstStyle>
            <a:lvl1pPr marL="0" indent="0">
              <a:buNone/>
              <a:defRPr lang="es-ES" sz="5150" b="0" kern="1200" spc="10" dirty="0" smtClean="0">
                <a:solidFill>
                  <a:schemeClr val="tx1"/>
                </a:solidFill>
                <a:latin typeface="GT America"/>
                <a:ea typeface="+mj-ea"/>
                <a:cs typeface="GT America"/>
              </a:defRPr>
            </a:lvl1pPr>
          </a:lstStyle>
          <a:p>
            <a:pPr lvl="0"/>
            <a:r>
              <a:rPr lang="es-ES" dirty="0"/>
              <a:t>Título</a:t>
            </a:r>
            <a:endParaRPr lang="es-CO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centrado - fondo azul">
    <p:bg>
      <p:bgPr>
        <a:solidFill>
          <a:srgbClr val="3421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"/>
          <p:cNvSpPr/>
          <p:nvPr userDrawn="1"/>
        </p:nvSpPr>
        <p:spPr>
          <a:xfrm>
            <a:off x="12359808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5"/>
          <p:cNvSpPr/>
          <p:nvPr userDrawn="1"/>
        </p:nvSpPr>
        <p:spPr>
          <a:xfrm>
            <a:off x="10822744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6"/>
          <p:cNvSpPr/>
          <p:nvPr userDrawn="1"/>
        </p:nvSpPr>
        <p:spPr>
          <a:xfrm>
            <a:off x="9285691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7"/>
          <p:cNvSpPr/>
          <p:nvPr userDrawn="1"/>
        </p:nvSpPr>
        <p:spPr>
          <a:xfrm>
            <a:off x="7748638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8"/>
          <p:cNvSpPr/>
          <p:nvPr userDrawn="1"/>
        </p:nvSpPr>
        <p:spPr>
          <a:xfrm>
            <a:off x="6211574" y="8120684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0"/>
          <p:cNvSpPr txBox="1"/>
          <p:nvPr userDrawn="1"/>
        </p:nvSpPr>
        <p:spPr>
          <a:xfrm>
            <a:off x="9198864" y="5217637"/>
            <a:ext cx="5770880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900" spc="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900">
              <a:latin typeface="GT America Thin"/>
              <a:cs typeface="GT America Thin"/>
            </a:endParaRPr>
          </a:p>
        </p:txBody>
      </p:sp>
      <p:sp>
        <p:nvSpPr>
          <p:cNvPr id="32" name="object 11"/>
          <p:cNvSpPr/>
          <p:nvPr userDrawn="1"/>
        </p:nvSpPr>
        <p:spPr>
          <a:xfrm>
            <a:off x="5147380" y="4877935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2"/>
          <p:cNvSpPr/>
          <p:nvPr userDrawn="1"/>
        </p:nvSpPr>
        <p:spPr>
          <a:xfrm>
            <a:off x="5147380" y="487793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13"/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4"/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5"/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6"/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7"/>
          <p:cNvSpPr/>
          <p:nvPr userDrawn="1"/>
        </p:nvSpPr>
        <p:spPr>
          <a:xfrm>
            <a:off x="5147383" y="5851042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5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18"/>
          <p:cNvSpPr/>
          <p:nvPr userDrawn="1"/>
        </p:nvSpPr>
        <p:spPr>
          <a:xfrm>
            <a:off x="5147383" y="4530391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9"/>
          <p:cNvSpPr/>
          <p:nvPr userDrawn="1"/>
        </p:nvSpPr>
        <p:spPr>
          <a:xfrm>
            <a:off x="5147383" y="5179134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20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21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22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23"/>
          <p:cNvSpPr/>
          <p:nvPr userDrawn="1"/>
        </p:nvSpPr>
        <p:spPr>
          <a:xfrm>
            <a:off x="5150935" y="2912662"/>
            <a:ext cx="3406775" cy="3933825"/>
          </a:xfrm>
          <a:custGeom>
            <a:avLst/>
            <a:gdLst/>
            <a:ahLst/>
            <a:cxnLst/>
            <a:rect l="l" t="t" r="r" b="b"/>
            <a:pathLst>
              <a:path w="3406775" h="3933825">
                <a:moveTo>
                  <a:pt x="3406591" y="2950188"/>
                </a:moveTo>
                <a:lnTo>
                  <a:pt x="3406591" y="983389"/>
                </a:lnTo>
                <a:lnTo>
                  <a:pt x="1703284" y="0"/>
                </a:lnTo>
                <a:lnTo>
                  <a:pt x="0" y="983389"/>
                </a:lnTo>
                <a:lnTo>
                  <a:pt x="0" y="2950188"/>
                </a:lnTo>
                <a:lnTo>
                  <a:pt x="1703284" y="3933588"/>
                </a:lnTo>
                <a:lnTo>
                  <a:pt x="3406591" y="2950188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4"/>
          <p:cNvSpPr/>
          <p:nvPr userDrawn="1"/>
        </p:nvSpPr>
        <p:spPr>
          <a:xfrm>
            <a:off x="6855283" y="4866250"/>
            <a:ext cx="0" cy="1974214"/>
          </a:xfrm>
          <a:custGeom>
            <a:avLst/>
            <a:gdLst/>
            <a:ahLst/>
            <a:cxnLst/>
            <a:rect l="l" t="t" r="r" b="b"/>
            <a:pathLst>
              <a:path h="1974215">
                <a:moveTo>
                  <a:pt x="0" y="0"/>
                </a:moveTo>
                <a:lnTo>
                  <a:pt x="0" y="1973636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9"/>
          <p:cNvSpPr txBox="1"/>
          <p:nvPr userDrawn="1"/>
        </p:nvSpPr>
        <p:spPr>
          <a:xfrm>
            <a:off x="9643430" y="3543457"/>
            <a:ext cx="4161208" cy="1844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eaLnBrk="1" hangingPunct="1">
              <a:defRPr sz="11900" b="1" i="0">
                <a:solidFill>
                  <a:srgbClr val="2BAAE1"/>
                </a:solidFill>
                <a:latin typeface="GT America Bold"/>
                <a:ea typeface="+mj-ea"/>
                <a:cs typeface="GT America Bold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11900" b="1" i="0" u="none" strike="noStrike" kern="0" cap="none" spc="0" normalizeH="0" baseline="0" noProof="0">
                <a:ln>
                  <a:noFill/>
                </a:ln>
                <a:solidFill>
                  <a:srgbClr val="2BAAE1"/>
                </a:solidFill>
                <a:effectLst/>
                <a:uLnTx/>
                <a:uFillTx/>
                <a:latin typeface="GT America Bold"/>
                <a:ea typeface="+mj-ea"/>
              </a:rPr>
              <a:t>MISO</a:t>
            </a:r>
            <a:endParaRPr kumimoji="0" lang="es-CO" sz="11900" b="1" i="0" u="none" strike="noStrike" kern="0" cap="none" spc="0" normalizeH="0" baseline="0" noProof="0" dirty="0">
              <a:ln>
                <a:noFill/>
              </a:ln>
              <a:solidFill>
                <a:srgbClr val="2BAAE1"/>
              </a:solidFill>
              <a:effectLst/>
              <a:uLnTx/>
              <a:uFillTx/>
              <a:latin typeface="GT America Bold"/>
              <a:ea typeface="+mj-ea"/>
            </a:endParaRPr>
          </a:p>
        </p:txBody>
      </p:sp>
      <p:sp>
        <p:nvSpPr>
          <p:cNvPr id="50" name="Marcador de texto 49"/>
          <p:cNvSpPr>
            <a:spLocks noGrp="1"/>
          </p:cNvSpPr>
          <p:nvPr>
            <p:ph type="body" sz="quarter" idx="10" hasCustomPrompt="1"/>
          </p:nvPr>
        </p:nvSpPr>
        <p:spPr>
          <a:xfrm>
            <a:off x="6991477" y="8482645"/>
            <a:ext cx="5303905" cy="943706"/>
          </a:xfrm>
        </p:spPr>
        <p:txBody>
          <a:bodyPr/>
          <a:lstStyle>
            <a:lvl1pPr marL="0" indent="0" algn="ctr">
              <a:buNone/>
              <a:defRPr lang="es-ES" sz="5150" kern="1200" spc="15" dirty="0" smtClean="0">
                <a:solidFill>
                  <a:srgbClr val="FFFFFF"/>
                </a:solidFill>
                <a:latin typeface="GT America"/>
                <a:ea typeface="+mn-ea"/>
                <a:cs typeface="GT America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centrado - fondo 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3"/>
          <p:cNvSpPr/>
          <p:nvPr userDrawn="1"/>
        </p:nvSpPr>
        <p:spPr>
          <a:xfrm>
            <a:off x="12299556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009ABA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7" name="object 4"/>
          <p:cNvSpPr/>
          <p:nvPr userDrawn="1"/>
        </p:nvSpPr>
        <p:spPr>
          <a:xfrm>
            <a:off x="10762492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5DB7A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8" name="object 5"/>
          <p:cNvSpPr/>
          <p:nvPr userDrawn="1"/>
        </p:nvSpPr>
        <p:spPr>
          <a:xfrm>
            <a:off x="9225439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EA2828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9" name="object 6"/>
          <p:cNvSpPr/>
          <p:nvPr userDrawn="1"/>
        </p:nvSpPr>
        <p:spPr>
          <a:xfrm>
            <a:off x="7688386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F5136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0" name="object 7"/>
          <p:cNvSpPr/>
          <p:nvPr userDrawn="1"/>
        </p:nvSpPr>
        <p:spPr>
          <a:xfrm>
            <a:off x="6151322" y="8144935"/>
            <a:ext cx="1532890" cy="0"/>
          </a:xfrm>
          <a:custGeom>
            <a:avLst/>
            <a:gdLst/>
            <a:ahLst/>
            <a:cxnLst/>
            <a:rect l="l" t="t" r="r" b="b"/>
            <a:pathLst>
              <a:path w="1532890">
                <a:moveTo>
                  <a:pt x="0" y="0"/>
                </a:moveTo>
                <a:lnTo>
                  <a:pt x="1532718" y="0"/>
                </a:lnTo>
              </a:path>
            </a:pathLst>
          </a:custGeom>
          <a:ln w="16021">
            <a:solidFill>
              <a:srgbClr val="F09C29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1" name="object 8"/>
          <p:cNvSpPr txBox="1"/>
          <p:nvPr userDrawn="1"/>
        </p:nvSpPr>
        <p:spPr>
          <a:xfrm>
            <a:off x="9643430" y="3543457"/>
            <a:ext cx="4161208" cy="1844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eaLnBrk="1" hangingPunct="1">
              <a:defRPr sz="11900" b="1" i="0">
                <a:solidFill>
                  <a:srgbClr val="2BAAE1"/>
                </a:solidFill>
                <a:latin typeface="GT America Bold"/>
                <a:ea typeface="+mj-ea"/>
                <a:cs typeface="GT America Bold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s-CO" sz="11900" b="1" i="0" u="none" strike="noStrike" kern="0" cap="none" spc="0" normalizeH="0" baseline="0" noProof="0">
                <a:ln>
                  <a:noFill/>
                </a:ln>
                <a:solidFill>
                  <a:srgbClr val="2BAAE1"/>
                </a:solidFill>
                <a:effectLst/>
                <a:uLnTx/>
                <a:uFillTx/>
                <a:latin typeface="GT America Bold"/>
                <a:ea typeface="+mj-ea"/>
              </a:rPr>
              <a:t>MISO</a:t>
            </a:r>
            <a:endParaRPr kumimoji="0" lang="es-CO" sz="11900" b="1" i="0" u="none" strike="noStrike" kern="0" cap="none" spc="0" normalizeH="0" baseline="0" noProof="0" dirty="0">
              <a:ln>
                <a:noFill/>
              </a:ln>
              <a:solidFill>
                <a:srgbClr val="2BAAE1"/>
              </a:solidFill>
              <a:effectLst/>
              <a:uLnTx/>
              <a:uFillTx/>
              <a:latin typeface="GT America Bold"/>
              <a:ea typeface="+mj-ea"/>
            </a:endParaRPr>
          </a:p>
        </p:txBody>
      </p:sp>
      <p:sp>
        <p:nvSpPr>
          <p:cNvPr id="52" name="object 9"/>
          <p:cNvSpPr txBox="1"/>
          <p:nvPr userDrawn="1"/>
        </p:nvSpPr>
        <p:spPr>
          <a:xfrm>
            <a:off x="9198864" y="5217637"/>
            <a:ext cx="5770880" cy="458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defTabSz="914400">
              <a:spcBef>
                <a:spcPts val="95"/>
              </a:spcBef>
            </a:pP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Maestría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en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Ingeniería </a:t>
            </a:r>
            <a:r>
              <a:rPr sz="2900" spc="-5" dirty="0">
                <a:solidFill>
                  <a:srgbClr val="2BAAE1"/>
                </a:solidFill>
                <a:latin typeface="GT America Thin"/>
                <a:cs typeface="GT America Thin"/>
              </a:rPr>
              <a:t>de</a:t>
            </a:r>
            <a:r>
              <a:rPr sz="2900" spc="20" dirty="0">
                <a:solidFill>
                  <a:srgbClr val="2BAAE1"/>
                </a:solidFill>
                <a:latin typeface="GT America Thin"/>
                <a:cs typeface="GT America Thin"/>
              </a:rPr>
              <a:t> </a:t>
            </a:r>
            <a:r>
              <a:rPr sz="2900" spc="-10" dirty="0">
                <a:solidFill>
                  <a:srgbClr val="2BAAE1"/>
                </a:solidFill>
                <a:latin typeface="GT America Thin"/>
                <a:cs typeface="GT America Thin"/>
              </a:rPr>
              <a:t>Software</a:t>
            </a:r>
            <a:endParaRPr sz="2900">
              <a:solidFill>
                <a:prstClr val="black"/>
              </a:solidFill>
              <a:latin typeface="GT America Thin"/>
              <a:cs typeface="GT America Thin"/>
            </a:endParaRPr>
          </a:p>
        </p:txBody>
      </p:sp>
      <p:sp>
        <p:nvSpPr>
          <p:cNvPr id="53" name="object 10"/>
          <p:cNvSpPr/>
          <p:nvPr userDrawn="1"/>
        </p:nvSpPr>
        <p:spPr>
          <a:xfrm>
            <a:off x="5147380" y="4877935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5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4" name="object 11"/>
          <p:cNvSpPr/>
          <p:nvPr userDrawn="1"/>
        </p:nvSpPr>
        <p:spPr>
          <a:xfrm>
            <a:off x="5147380" y="487793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5" name="object 12"/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3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6" name="object 13"/>
          <p:cNvSpPr/>
          <p:nvPr userDrawn="1"/>
        </p:nvSpPr>
        <p:spPr>
          <a:xfrm>
            <a:off x="5147380" y="420602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7" name="object 14"/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25000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8" name="object 15"/>
          <p:cNvSpPr/>
          <p:nvPr userDrawn="1"/>
        </p:nvSpPr>
        <p:spPr>
          <a:xfrm>
            <a:off x="5147380" y="3557284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9" name="object 16"/>
          <p:cNvSpPr/>
          <p:nvPr userDrawn="1"/>
        </p:nvSpPr>
        <p:spPr>
          <a:xfrm>
            <a:off x="5147383" y="5851042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5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0" name="object 17"/>
          <p:cNvSpPr/>
          <p:nvPr userDrawn="1"/>
        </p:nvSpPr>
        <p:spPr>
          <a:xfrm>
            <a:off x="5147383" y="4530391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1" name="object 18"/>
          <p:cNvSpPr/>
          <p:nvPr userDrawn="1"/>
        </p:nvSpPr>
        <p:spPr>
          <a:xfrm>
            <a:off x="5147383" y="5179134"/>
            <a:ext cx="3406140" cy="996315"/>
          </a:xfrm>
          <a:custGeom>
            <a:avLst/>
            <a:gdLst/>
            <a:ahLst/>
            <a:cxnLst/>
            <a:rect l="l" t="t" r="r" b="b"/>
            <a:pathLst>
              <a:path w="3406140" h="996314">
                <a:moveTo>
                  <a:pt x="3405889" y="0"/>
                </a:moveTo>
                <a:lnTo>
                  <a:pt x="1691367" y="996283"/>
                </a:lnTo>
                <a:lnTo>
                  <a:pt x="0" y="0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2" name="object 19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3" name="object 20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1691367" y="0"/>
                </a:moveTo>
                <a:lnTo>
                  <a:pt x="0" y="973106"/>
                </a:lnTo>
                <a:lnTo>
                  <a:pt x="1691367" y="1969389"/>
                </a:lnTo>
                <a:lnTo>
                  <a:pt x="3405889" y="973106"/>
                </a:lnTo>
                <a:lnTo>
                  <a:pt x="1691367" y="0"/>
                </a:lnTo>
                <a:close/>
              </a:path>
            </a:pathLst>
          </a:custGeom>
          <a:solidFill>
            <a:srgbClr val="2BAAE1">
              <a:alpha val="9999"/>
            </a:srgbClr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4" name="object 21"/>
          <p:cNvSpPr/>
          <p:nvPr userDrawn="1"/>
        </p:nvSpPr>
        <p:spPr>
          <a:xfrm>
            <a:off x="5147380" y="2908546"/>
            <a:ext cx="3406140" cy="1969770"/>
          </a:xfrm>
          <a:custGeom>
            <a:avLst/>
            <a:gdLst/>
            <a:ahLst/>
            <a:cxnLst/>
            <a:rect l="l" t="t" r="r" b="b"/>
            <a:pathLst>
              <a:path w="3406140" h="1969770">
                <a:moveTo>
                  <a:pt x="0" y="973106"/>
                </a:moveTo>
                <a:lnTo>
                  <a:pt x="1691367" y="0"/>
                </a:lnTo>
                <a:lnTo>
                  <a:pt x="3405889" y="973106"/>
                </a:lnTo>
                <a:lnTo>
                  <a:pt x="1691367" y="1969389"/>
                </a:lnTo>
                <a:lnTo>
                  <a:pt x="0" y="973106"/>
                </a:lnTo>
                <a:close/>
              </a:path>
            </a:pathLst>
          </a:custGeom>
          <a:ln w="10973">
            <a:solidFill>
              <a:srgbClr val="28285B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5" name="object 22"/>
          <p:cNvSpPr/>
          <p:nvPr userDrawn="1"/>
        </p:nvSpPr>
        <p:spPr>
          <a:xfrm>
            <a:off x="5150935" y="2912662"/>
            <a:ext cx="3406775" cy="3933825"/>
          </a:xfrm>
          <a:custGeom>
            <a:avLst/>
            <a:gdLst/>
            <a:ahLst/>
            <a:cxnLst/>
            <a:rect l="l" t="t" r="r" b="b"/>
            <a:pathLst>
              <a:path w="3406775" h="3933825">
                <a:moveTo>
                  <a:pt x="3406591" y="2950188"/>
                </a:moveTo>
                <a:lnTo>
                  <a:pt x="3406591" y="983389"/>
                </a:lnTo>
                <a:lnTo>
                  <a:pt x="1703284" y="0"/>
                </a:lnTo>
                <a:lnTo>
                  <a:pt x="0" y="983389"/>
                </a:lnTo>
                <a:lnTo>
                  <a:pt x="0" y="2950188"/>
                </a:lnTo>
                <a:lnTo>
                  <a:pt x="1703284" y="3933588"/>
                </a:lnTo>
                <a:lnTo>
                  <a:pt x="3406591" y="2950188"/>
                </a:lnTo>
                <a:close/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6" name="object 23"/>
          <p:cNvSpPr/>
          <p:nvPr userDrawn="1"/>
        </p:nvSpPr>
        <p:spPr>
          <a:xfrm>
            <a:off x="6855283" y="4866250"/>
            <a:ext cx="0" cy="1974214"/>
          </a:xfrm>
          <a:custGeom>
            <a:avLst/>
            <a:gdLst/>
            <a:ahLst/>
            <a:cxnLst/>
            <a:rect l="l" t="t" r="r" b="b"/>
            <a:pathLst>
              <a:path h="1974215">
                <a:moveTo>
                  <a:pt x="0" y="0"/>
                </a:moveTo>
                <a:lnTo>
                  <a:pt x="0" y="1973636"/>
                </a:lnTo>
              </a:path>
            </a:pathLst>
          </a:custGeom>
          <a:ln w="10973">
            <a:solidFill>
              <a:srgbClr val="0870B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67" name="Marcador de texto 49"/>
          <p:cNvSpPr>
            <a:spLocks noGrp="1"/>
          </p:cNvSpPr>
          <p:nvPr>
            <p:ph type="body" sz="quarter" idx="10" hasCustomPrompt="1"/>
          </p:nvPr>
        </p:nvSpPr>
        <p:spPr>
          <a:xfrm>
            <a:off x="6991477" y="8683496"/>
            <a:ext cx="5303905" cy="943706"/>
          </a:xfrm>
        </p:spPr>
        <p:txBody>
          <a:bodyPr/>
          <a:lstStyle>
            <a:lvl1pPr marL="0" indent="0" algn="ctr">
              <a:buNone/>
              <a:defRPr lang="es-ES" sz="5150" kern="1200" spc="15" dirty="0" smtClean="0">
                <a:solidFill>
                  <a:schemeClr val="tx1"/>
                </a:solidFill>
                <a:latin typeface="GT America"/>
                <a:ea typeface="+mn-ea"/>
                <a:cs typeface="GT America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893445" y="2608154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14" name="Marcador de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893445" y="379188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2" hasCustomPrompt="1"/>
          </p:nvPr>
        </p:nvSpPr>
        <p:spPr>
          <a:xfrm>
            <a:off x="7804943" y="2608154"/>
            <a:ext cx="11405712" cy="844213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7216753" y="249966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16753" y="3683396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1" name="Marcador de posición de imagen 10"/>
          <p:cNvSpPr>
            <a:spLocks noGrp="1"/>
          </p:cNvSpPr>
          <p:nvPr>
            <p:ph type="pic" sz="quarter" idx="12"/>
          </p:nvPr>
        </p:nvSpPr>
        <p:spPr>
          <a:xfrm>
            <a:off x="1054100" y="2500313"/>
            <a:ext cx="5408693" cy="8596312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12" name="Marcador de texto 17"/>
          <p:cNvSpPr>
            <a:spLocks noGrp="1"/>
          </p:cNvSpPr>
          <p:nvPr>
            <p:ph type="body" sz="quarter" idx="13" hasCustomPrompt="1"/>
          </p:nvPr>
        </p:nvSpPr>
        <p:spPr>
          <a:xfrm>
            <a:off x="7216753" y="5312617"/>
            <a:ext cx="11405712" cy="57188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fesor a la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7216753" y="249966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7216753" y="3683396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2" name="Marcador de texto 17"/>
          <p:cNvSpPr>
            <a:spLocks noGrp="1"/>
          </p:cNvSpPr>
          <p:nvPr>
            <p:ph type="body" sz="quarter" idx="13" hasCustomPrompt="1"/>
          </p:nvPr>
        </p:nvSpPr>
        <p:spPr>
          <a:xfrm>
            <a:off x="7216753" y="5312617"/>
            <a:ext cx="11405712" cy="57188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fesor a la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893445" y="2406675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00" dirty="0" smtClean="0">
                <a:solidFill>
                  <a:srgbClr val="0D0D2C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Título</a:t>
            </a:r>
          </a:p>
        </p:txBody>
      </p:sp>
      <p:sp>
        <p:nvSpPr>
          <p:cNvPr id="7" name="Marcador de texto 10"/>
          <p:cNvSpPr>
            <a:spLocks noGrp="1"/>
          </p:cNvSpPr>
          <p:nvPr>
            <p:ph type="body" sz="quarter" idx="11" hasCustomPrompt="1"/>
          </p:nvPr>
        </p:nvSpPr>
        <p:spPr>
          <a:xfrm>
            <a:off x="893445" y="3590406"/>
            <a:ext cx="6021705" cy="1183731"/>
          </a:xfrm>
        </p:spPr>
        <p:txBody>
          <a:bodyPr>
            <a:noAutofit/>
          </a:bodyPr>
          <a:lstStyle>
            <a:lvl1pPr marL="0" indent="0">
              <a:buNone/>
              <a:defRPr lang="es-ES" sz="6900" b="1" kern="1200" spc="-15" dirty="0" smtClean="0">
                <a:solidFill>
                  <a:srgbClr val="29ABE1"/>
                </a:solidFill>
                <a:latin typeface="Arial" panose="020B0604020202020204"/>
                <a:ea typeface="+mn-ea"/>
                <a:cs typeface="Arial" panose="020B0604020202020204"/>
              </a:defRPr>
            </a:lvl1pPr>
          </a:lstStyle>
          <a:p>
            <a:pPr lvl="0"/>
            <a:r>
              <a:rPr lang="es-ES" dirty="0"/>
              <a:t>Subtítulo</a:t>
            </a:r>
          </a:p>
        </p:txBody>
      </p:sp>
      <p:sp>
        <p:nvSpPr>
          <p:cNvPr id="12" name="Marcador de texto 17"/>
          <p:cNvSpPr>
            <a:spLocks noGrp="1"/>
          </p:cNvSpPr>
          <p:nvPr>
            <p:ph type="body" sz="quarter" idx="13" hasCustomPrompt="1"/>
          </p:nvPr>
        </p:nvSpPr>
        <p:spPr>
          <a:xfrm>
            <a:off x="893445" y="5219627"/>
            <a:ext cx="11405712" cy="57188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s-ES" dirty="0"/>
              <a:t>Haga clic aquí para modificar el texto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86" y="2955631"/>
            <a:ext cx="17339786" cy="4931537"/>
          </a:xfrm>
        </p:spPr>
        <p:txBody>
          <a:bodyPr anchor="b"/>
          <a:lstStyle>
            <a:lvl1pPr>
              <a:defRPr sz="989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71686" y="7933822"/>
            <a:ext cx="17339786" cy="2593379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1pPr>
            <a:lvl2pPr marL="75374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8125" indent="0">
              <a:buNone/>
              <a:defRPr sz="2970">
                <a:solidFill>
                  <a:schemeClr val="tx1">
                    <a:tint val="75000"/>
                  </a:schemeClr>
                </a:solidFill>
              </a:defRPr>
            </a:lvl3pPr>
            <a:lvl4pPr marL="226187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4pPr>
            <a:lvl5pPr marL="301561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5pPr>
            <a:lvl6pPr marL="376936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6pPr>
            <a:lvl7pPr marL="452374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7pPr>
            <a:lvl8pPr marL="5277485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8pPr>
            <a:lvl9pPr marL="603123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82157" y="3155965"/>
            <a:ext cx="8544243" cy="75221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177700" y="3155965"/>
            <a:ext cx="8544243" cy="75221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631194"/>
            <a:ext cx="17339786" cy="229150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84776" y="2906233"/>
            <a:ext cx="8504976" cy="1424300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3745" indent="0">
              <a:buNone/>
              <a:defRPr sz="3300" b="1"/>
            </a:lvl2pPr>
            <a:lvl3pPr marL="1508125" indent="0">
              <a:buNone/>
              <a:defRPr sz="2970" b="1"/>
            </a:lvl3pPr>
            <a:lvl4pPr marL="2261870" indent="0">
              <a:buNone/>
              <a:defRPr sz="2640" b="1"/>
            </a:lvl4pPr>
            <a:lvl5pPr marL="3015615" indent="0">
              <a:buNone/>
              <a:defRPr sz="2640" b="1"/>
            </a:lvl5pPr>
            <a:lvl6pPr marL="3769360" indent="0">
              <a:buNone/>
              <a:defRPr sz="2640" b="1"/>
            </a:lvl6pPr>
            <a:lvl7pPr marL="4523740" indent="0">
              <a:buNone/>
              <a:defRPr sz="2640" b="1"/>
            </a:lvl7pPr>
            <a:lvl8pPr marL="5277485" indent="0">
              <a:buNone/>
              <a:defRPr sz="2640" b="1"/>
            </a:lvl8pPr>
            <a:lvl9pPr marL="6031230" indent="0">
              <a:buNone/>
              <a:defRPr sz="26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384776" y="4330532"/>
            <a:ext cx="8504976" cy="636956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0177701" y="2906233"/>
            <a:ext cx="8546861" cy="1424300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3745" indent="0">
              <a:buNone/>
              <a:defRPr sz="3300" b="1"/>
            </a:lvl2pPr>
            <a:lvl3pPr marL="1508125" indent="0">
              <a:buNone/>
              <a:defRPr sz="2970" b="1"/>
            </a:lvl3pPr>
            <a:lvl4pPr marL="2261870" indent="0">
              <a:buNone/>
              <a:defRPr sz="2640" b="1"/>
            </a:lvl4pPr>
            <a:lvl5pPr marL="3015615" indent="0">
              <a:buNone/>
              <a:defRPr sz="2640" b="1"/>
            </a:lvl5pPr>
            <a:lvl6pPr marL="3769360" indent="0">
              <a:buNone/>
              <a:defRPr sz="2640" b="1"/>
            </a:lvl6pPr>
            <a:lvl7pPr marL="4523740" indent="0">
              <a:buNone/>
              <a:defRPr sz="2640" b="1"/>
            </a:lvl7pPr>
            <a:lvl8pPr marL="5277485" indent="0">
              <a:buNone/>
              <a:defRPr sz="2640" b="1"/>
            </a:lvl8pPr>
            <a:lvl9pPr marL="6031230" indent="0">
              <a:buNone/>
              <a:defRPr sz="26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0177701" y="4330532"/>
            <a:ext cx="8546861" cy="636956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90363"/>
            <a:ext cx="6484095" cy="2766272"/>
          </a:xfrm>
        </p:spPr>
        <p:txBody>
          <a:bodyPr anchor="b"/>
          <a:lstStyle>
            <a:lvl1pPr>
              <a:defRPr sz="52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546861" y="1706966"/>
            <a:ext cx="10177701" cy="8425054"/>
          </a:xfrm>
        </p:spPr>
        <p:txBody>
          <a:bodyPr/>
          <a:lstStyle>
            <a:lvl1pPr>
              <a:defRPr sz="5275"/>
            </a:lvl1pPr>
            <a:lvl2pPr>
              <a:defRPr sz="4615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84776" y="3556635"/>
            <a:ext cx="6484095" cy="6589106"/>
          </a:xfrm>
        </p:spPr>
        <p:txBody>
          <a:bodyPr/>
          <a:lstStyle>
            <a:lvl1pPr marL="0" indent="0">
              <a:buNone/>
              <a:defRPr sz="2640"/>
            </a:lvl1pPr>
            <a:lvl2pPr marL="753745" indent="0">
              <a:buNone/>
              <a:defRPr sz="2310"/>
            </a:lvl2pPr>
            <a:lvl3pPr marL="1508125" indent="0">
              <a:buNone/>
              <a:defRPr sz="1980"/>
            </a:lvl3pPr>
            <a:lvl4pPr marL="2261870" indent="0">
              <a:buNone/>
              <a:defRPr sz="1650"/>
            </a:lvl4pPr>
            <a:lvl5pPr marL="3015615" indent="0">
              <a:buNone/>
              <a:defRPr sz="1650"/>
            </a:lvl5pPr>
            <a:lvl6pPr marL="3769360" indent="0">
              <a:buNone/>
              <a:defRPr sz="1650"/>
            </a:lvl6pPr>
            <a:lvl7pPr marL="4523740" indent="0">
              <a:buNone/>
              <a:defRPr sz="1650"/>
            </a:lvl7pPr>
            <a:lvl8pPr marL="5277485" indent="0">
              <a:buNone/>
              <a:defRPr sz="1650"/>
            </a:lvl8pPr>
            <a:lvl9pPr marL="6031230" indent="0">
              <a:buNone/>
              <a:defRPr sz="16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90363"/>
            <a:ext cx="6484095" cy="2766272"/>
          </a:xfrm>
        </p:spPr>
        <p:txBody>
          <a:bodyPr anchor="b"/>
          <a:lstStyle>
            <a:lvl1pPr>
              <a:defRPr sz="527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46861" y="1706966"/>
            <a:ext cx="10177701" cy="8425054"/>
          </a:xfrm>
        </p:spPr>
        <p:txBody>
          <a:bodyPr anchor="t"/>
          <a:lstStyle>
            <a:lvl1pPr marL="0" indent="0">
              <a:buNone/>
              <a:defRPr sz="5275"/>
            </a:lvl1pPr>
            <a:lvl2pPr marL="753745" indent="0">
              <a:buNone/>
              <a:defRPr sz="4615"/>
            </a:lvl2pPr>
            <a:lvl3pPr marL="1508125" indent="0">
              <a:buNone/>
              <a:defRPr sz="3960"/>
            </a:lvl3pPr>
            <a:lvl4pPr marL="2261870" indent="0">
              <a:buNone/>
              <a:defRPr sz="3300"/>
            </a:lvl4pPr>
            <a:lvl5pPr marL="3015615" indent="0">
              <a:buNone/>
              <a:defRPr sz="3300"/>
            </a:lvl5pPr>
            <a:lvl6pPr marL="3769360" indent="0">
              <a:buNone/>
              <a:defRPr sz="3300"/>
            </a:lvl6pPr>
            <a:lvl7pPr marL="4523740" indent="0">
              <a:buNone/>
              <a:defRPr sz="3300"/>
            </a:lvl7pPr>
            <a:lvl8pPr marL="5277485" indent="0">
              <a:buNone/>
              <a:defRPr sz="3300"/>
            </a:lvl8pPr>
            <a:lvl9pPr marL="6031230" indent="0">
              <a:buNone/>
              <a:defRPr sz="33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84776" y="3556635"/>
            <a:ext cx="6484095" cy="6589106"/>
          </a:xfrm>
        </p:spPr>
        <p:txBody>
          <a:bodyPr/>
          <a:lstStyle>
            <a:lvl1pPr marL="0" indent="0">
              <a:buNone/>
              <a:defRPr sz="2640"/>
            </a:lvl1pPr>
            <a:lvl2pPr marL="753745" indent="0">
              <a:buNone/>
              <a:defRPr sz="2310"/>
            </a:lvl2pPr>
            <a:lvl3pPr marL="1508125" indent="0">
              <a:buNone/>
              <a:defRPr sz="1980"/>
            </a:lvl3pPr>
            <a:lvl4pPr marL="2261870" indent="0">
              <a:buNone/>
              <a:defRPr sz="1650"/>
            </a:lvl4pPr>
            <a:lvl5pPr marL="3015615" indent="0">
              <a:buNone/>
              <a:defRPr sz="1650"/>
            </a:lvl5pPr>
            <a:lvl6pPr marL="3769360" indent="0">
              <a:buNone/>
              <a:defRPr sz="1650"/>
            </a:lvl6pPr>
            <a:lvl7pPr marL="4523740" indent="0">
              <a:buNone/>
              <a:defRPr sz="1650"/>
            </a:lvl7pPr>
            <a:lvl8pPr marL="5277485" indent="0">
              <a:buNone/>
              <a:defRPr sz="1650"/>
            </a:lvl8pPr>
            <a:lvl9pPr marL="6031230" indent="0">
              <a:buNone/>
              <a:defRPr sz="16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9C3E-277C-4E1F-A249-5B730364B4FA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2157" y="631194"/>
            <a:ext cx="17339786" cy="2291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2157" y="3155965"/>
            <a:ext cx="17339786" cy="7522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2157" y="10988247"/>
            <a:ext cx="4523423" cy="631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69C3E-277C-4E1F-A249-5B730364B4FA}" type="datetimeFigureOut">
              <a:rPr lang="es-CO" smtClean="0"/>
              <a:t>5/09/2025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59483" y="10988247"/>
            <a:ext cx="6785134" cy="631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98520" y="10988247"/>
            <a:ext cx="4523423" cy="6311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9EC60-5D13-492C-8D6B-471F73FDA5E8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</p:sldLayoutIdLst>
  <p:txStyles>
    <p:titleStyle>
      <a:lvl1pPr algn="l" defTabSz="1508125" rtl="0" eaLnBrk="1" latinLnBrk="0" hangingPunct="1">
        <a:lnSpc>
          <a:spcPct val="90000"/>
        </a:lnSpc>
        <a:spcBef>
          <a:spcPct val="0"/>
        </a:spcBef>
        <a:buNone/>
        <a:defRPr sz="72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125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4615" kern="1200">
          <a:solidFill>
            <a:schemeClr val="tx1"/>
          </a:solidFill>
          <a:latin typeface="+mn-lt"/>
          <a:ea typeface="+mn-ea"/>
          <a:cs typeface="+mn-cs"/>
        </a:defRPr>
      </a:lvl1pPr>
      <a:lvl2pPr marL="1130935" indent="-377190" algn="l" defTabSz="150812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4680" indent="-377190" algn="l" defTabSz="150812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38425" indent="-377190" algn="l" defTabSz="150812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2805" indent="-377190" algn="l" defTabSz="150812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6550" indent="-377190" algn="l" defTabSz="150812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0295" indent="-377190" algn="l" defTabSz="150812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4675" indent="-377190" algn="l" defTabSz="150812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08420" indent="-377190" algn="l" defTabSz="150812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3745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125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1870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5615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69360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3740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77485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1230" algn="l" defTabSz="1508125" rtl="0" eaLnBrk="1" latinLnBrk="0" hangingPunct="1">
        <a:defRPr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riangle 36"/>
          <p:cNvSpPr/>
          <p:nvPr/>
        </p:nvSpPr>
        <p:spPr>
          <a:xfrm>
            <a:off x="3398808" y="299803"/>
            <a:ext cx="16705292" cy="11855450"/>
          </a:xfrm>
          <a:prstGeom prst="triangle">
            <a:avLst>
              <a:gd name="adj" fmla="val 9961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275723" y="8708318"/>
            <a:ext cx="11213548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Objetivo: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err="1">
                <a:solidFill>
                  <a:schemeClr val="bg1"/>
                </a:solidFill>
              </a:rPr>
              <a:t>Identificar</a:t>
            </a:r>
            <a:r>
              <a:rPr lang="en-US" sz="3600">
                <a:solidFill>
                  <a:schemeClr val="bg1"/>
                </a:solidFill>
              </a:rPr>
              <a:t> y especificar </a:t>
            </a:r>
            <a:r>
              <a:rPr lang="en-US" sz="3600" dirty="0" err="1">
                <a:solidFill>
                  <a:schemeClr val="bg1"/>
                </a:solidFill>
              </a:rPr>
              <a:t>requisitos</a:t>
            </a:r>
            <a:r>
              <a:rPr lang="en-US" sz="3600" dirty="0">
                <a:solidFill>
                  <a:schemeClr val="bg1"/>
                </a:solidFill>
              </a:rPr>
              <a:t> de </a:t>
            </a:r>
            <a:r>
              <a:rPr lang="en-US" sz="3600" dirty="0" err="1">
                <a:solidFill>
                  <a:schemeClr val="bg1"/>
                </a:solidFill>
              </a:rPr>
              <a:t>calidad</a:t>
            </a:r>
            <a:endParaRPr lang="en-US" sz="3600" dirty="0" err="1">
              <a:solidFill>
                <a:schemeClr val="bg1"/>
              </a:solidFill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79757" y="3338496"/>
            <a:ext cx="76722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Requisitos de Calidad</a:t>
            </a:r>
          </a:p>
        </p:txBody>
      </p:sp>
      <p:pic>
        <p:nvPicPr>
          <p:cNvPr id="2" name="Picture 1" descr="A close-up of a logo&#10;&#10;AI-generated content may be incorrect.">
            <a:extLst>
              <a:ext uri="{FF2B5EF4-FFF2-40B4-BE49-F238E27FC236}">
                <a16:creationId xmlns:a16="http://schemas.microsoft.com/office/drawing/2014/main" id="{B1CCE8BA-21B7-6E82-D3D0-79949CD4A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90" y="8708318"/>
            <a:ext cx="5398386" cy="17004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/>
          <p:cNvSpPr/>
          <p:nvPr/>
        </p:nvSpPr>
        <p:spPr>
          <a:xfrm>
            <a:off x="968334" y="819883"/>
            <a:ext cx="15855351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Instrucciones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9016" y="3078299"/>
            <a:ext cx="14270636" cy="33980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Si es necesario, lea de nuevo el enunciado del proyecto del curso.</a:t>
            </a: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En esta lectura, identifique requisitos en los que considere  necesario tener en cuenta atributos de calidad.</a:t>
            </a:r>
            <a:endParaRPr lang="en-US" sz="2800" dirty="0">
              <a:solidFill>
                <a:schemeClr val="accent1"/>
              </a:solidFill>
              <a:cs typeface="Arial" panose="020B0604020202020204"/>
            </a:endParaRPr>
          </a:p>
          <a:p>
            <a:pPr marL="514350" indent="-51435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sz="2800" dirty="0">
                <a:solidFill>
                  <a:schemeClr val="accent1"/>
                </a:solidFill>
              </a:rPr>
              <a:t>En las siguientes hojas, encontrará un espacio para documentar los atributos de calidad identificados y especificar escenarios de calidad.</a:t>
            </a:r>
            <a:endParaRPr lang="en-US" sz="2800" dirty="0">
              <a:solidFill>
                <a:schemeClr val="accent1"/>
              </a:solidFill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/>
          <p:cNvSpPr/>
          <p:nvPr/>
        </p:nvSpPr>
        <p:spPr>
          <a:xfrm>
            <a:off x="2827114" y="849088"/>
            <a:ext cx="14995935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Atributos de Calidad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7114" y="2329739"/>
            <a:ext cx="14995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 partir del enunciado del proyecto, identifique situaciones en las que considere que se hace mención a la latencia, la </a:t>
            </a:r>
            <a:r>
              <a:rPr lang="en-US" sz="2400" dirty="0" err="1">
                <a:solidFill>
                  <a:schemeClr val="accent1"/>
                </a:solidFill>
              </a:rPr>
              <a:t>escalabilidad</a:t>
            </a:r>
            <a:r>
              <a:rPr lang="en-US" sz="2400" dirty="0">
                <a:solidFill>
                  <a:schemeClr val="accent1"/>
                </a:solidFill>
              </a:rPr>
              <a:t> y la </a:t>
            </a:r>
            <a:r>
              <a:rPr lang="en-US" sz="2400" dirty="0" err="1">
                <a:solidFill>
                  <a:schemeClr val="accent1"/>
                </a:solidFill>
              </a:rPr>
              <a:t>disponibilidad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311983"/>
              </p:ext>
            </p:extLst>
          </p:nvPr>
        </p:nvGraphicFramePr>
        <p:xfrm>
          <a:off x="1968538" y="4048364"/>
          <a:ext cx="15668533" cy="3652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4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6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Atributo de Calidad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 qué situación es importante este atributo de calidad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2227">
                <a:tc>
                  <a:txBody>
                    <a:bodyPr/>
                    <a:lstStyle/>
                    <a:p>
                      <a:r>
                        <a:rPr lang="en-US" dirty="0"/>
                        <a:t>Latencia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</a:t>
                      </a:r>
                      <a:r>
                        <a:rPr lang="en-US" dirty="0"/>
                        <a:t> la </a:t>
                      </a:r>
                      <a:r>
                        <a:rPr lang="en-US" dirty="0" err="1"/>
                        <a:t>busqueda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productos</a:t>
                      </a:r>
                      <a:r>
                        <a:rPr lang="en-US" dirty="0"/>
                        <a:t> y </a:t>
                      </a:r>
                      <a:r>
                        <a:rPr lang="en-US" dirty="0" err="1"/>
                        <a:t>servicios</a:t>
                      </a:r>
                      <a:r>
                        <a:rPr lang="en-US" dirty="0"/>
                        <a:t>, el </a:t>
                      </a:r>
                      <a:r>
                        <a:rPr lang="en-US" dirty="0" err="1"/>
                        <a:t>calculo</a:t>
                      </a:r>
                      <a:r>
                        <a:rPr lang="en-US" dirty="0"/>
                        <a:t> del </a:t>
                      </a:r>
                      <a:r>
                        <a:rPr lang="en-US" dirty="0" err="1"/>
                        <a:t>tiempo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elaboracion</a:t>
                      </a:r>
                      <a:r>
                        <a:rPr lang="en-US" dirty="0"/>
                        <a:t> y </a:t>
                      </a:r>
                      <a:r>
                        <a:rPr lang="en-US" dirty="0" err="1"/>
                        <a:t>envio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productos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227">
                <a:tc>
                  <a:txBody>
                    <a:bodyPr/>
                    <a:lstStyle/>
                    <a:p>
                      <a:r>
                        <a:rPr lang="en-US" dirty="0"/>
                        <a:t>Disponibilidad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 </a:t>
                      </a:r>
                      <a:r>
                        <a:rPr lang="en-US" dirty="0" err="1"/>
                        <a:t>plataforma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siempre</a:t>
                      </a:r>
                      <a:r>
                        <a:rPr lang="en-US" dirty="0"/>
                        <a:t> debe </a:t>
                      </a:r>
                      <a:r>
                        <a:rPr lang="en-US" dirty="0" err="1"/>
                        <a:t>estar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accesible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clientes</a:t>
                      </a:r>
                      <a:r>
                        <a:rPr lang="en-US" dirty="0"/>
                        <a:t> y </a:t>
                      </a:r>
                      <a:r>
                        <a:rPr lang="en-US" dirty="0" err="1"/>
                        <a:t>proveedores</a:t>
                      </a:r>
                      <a:r>
                        <a:rPr lang="en-US" dirty="0"/>
                        <a:t>. </a:t>
                      </a:r>
                      <a:r>
                        <a:rPr lang="en-US" dirty="0" err="1"/>
                        <a:t>Especialmente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procesos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criticos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227">
                <a:tc>
                  <a:txBody>
                    <a:bodyPr/>
                    <a:lstStyle/>
                    <a:p>
                      <a:r>
                        <a:rPr lang="en-US" dirty="0"/>
                        <a:t>Escalabilidad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 la expectative de 50 mil </a:t>
                      </a:r>
                      <a:r>
                        <a:rPr lang="en-US" dirty="0" err="1"/>
                        <a:t>usuarios</a:t>
                      </a:r>
                      <a:r>
                        <a:rPr lang="en-US" dirty="0"/>
                        <a:t> debe </a:t>
                      </a:r>
                      <a:r>
                        <a:rPr lang="en-US" dirty="0" err="1"/>
                        <a:t>sorportar</a:t>
                      </a:r>
                      <a:r>
                        <a:rPr lang="en-US" dirty="0"/>
                        <a:t> 10 mil </a:t>
                      </a:r>
                      <a:r>
                        <a:rPr lang="en-US" dirty="0" err="1"/>
                        <a:t>usuarios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concurrentes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/>
          <p:cNvSpPr/>
          <p:nvPr/>
        </p:nvSpPr>
        <p:spPr>
          <a:xfrm>
            <a:off x="2348118" y="849088"/>
            <a:ext cx="15474931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Esp</a:t>
            </a:r>
            <a:r>
              <a:rPr lang="es-CO" sz="4400" dirty="0"/>
              <a:t>e</a:t>
            </a:r>
            <a:r>
              <a:rPr lang="en-US" sz="4400" dirty="0"/>
              <a:t>cificación de Escenarios de Calidad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8118" y="2381700"/>
            <a:ext cx="149959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Para cada uno de los 3 atributos de calidad identificados en el punto anterior (latencia, </a:t>
            </a:r>
            <a:r>
              <a:rPr lang="en-US" sz="2400" dirty="0" err="1">
                <a:solidFill>
                  <a:schemeClr val="accent1"/>
                </a:solidFill>
              </a:rPr>
              <a:t>escalabilidad</a:t>
            </a:r>
            <a:r>
              <a:rPr lang="en-US" sz="2400" dirty="0">
                <a:solidFill>
                  <a:schemeClr val="accent1"/>
                </a:solidFill>
              </a:rPr>
              <a:t> y </a:t>
            </a:r>
            <a:r>
              <a:rPr lang="en-US" sz="2400" dirty="0" err="1">
                <a:solidFill>
                  <a:schemeClr val="accent1"/>
                </a:solidFill>
              </a:rPr>
              <a:t>disponibilidad</a:t>
            </a:r>
            <a:r>
              <a:rPr lang="en-US" sz="2400" dirty="0">
                <a:solidFill>
                  <a:schemeClr val="accent1"/>
                </a:solidFill>
              </a:rPr>
              <a:t>), construya 2 escenarios de calidad, siguiendo el formato visto en las presentaciones y ejemplos anteriores. Al final deberá contar con un total de 6 escenarios de calidad.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11475"/>
              </p:ext>
            </p:extLst>
          </p:nvPr>
        </p:nvGraphicFramePr>
        <p:xfrm>
          <a:off x="2306285" y="3707401"/>
          <a:ext cx="15262780" cy="4896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b="0" dirty="0"/>
                        <a:t>ID:L001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Latencia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Versión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1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Fuente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Estímulo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Artefacto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Ambiente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 err="1"/>
                        <a:t>cliente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Realizar</a:t>
                      </a:r>
                      <a:r>
                        <a:rPr lang="en-US" dirty="0"/>
                        <a:t> una </a:t>
                      </a:r>
                      <a:r>
                        <a:rPr lang="en-US" dirty="0" err="1"/>
                        <a:t>busqueda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productos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Plataforma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foto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operacion</a:t>
                      </a:r>
                      <a:r>
                        <a:rPr lang="en-US" dirty="0"/>
                        <a:t>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Respuesta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>
                    <a:solidFill>
                      <a:srgbClr val="7842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Medida de la Respuesta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Resultados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menos</a:t>
                      </a:r>
                      <a:r>
                        <a:rPr lang="en-US" dirty="0"/>
                        <a:t> de 2 </a:t>
                      </a:r>
                      <a:r>
                        <a:rPr lang="en-US" dirty="0" err="1"/>
                        <a:t>segundos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Tiempo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respuesta</a:t>
                      </a:r>
                      <a:r>
                        <a:rPr lang="en-US" dirty="0"/>
                        <a:t> &lt;=2s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" name="Picture 42" descr="A picture containing clock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7536" y="169019"/>
            <a:ext cx="1550902" cy="15509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/>
          <p:cNvSpPr/>
          <p:nvPr/>
        </p:nvSpPr>
        <p:spPr>
          <a:xfrm>
            <a:off x="2348118" y="849088"/>
            <a:ext cx="15474931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Esp</a:t>
            </a:r>
            <a:r>
              <a:rPr lang="es-CO" sz="4400" dirty="0"/>
              <a:t>e</a:t>
            </a:r>
            <a:r>
              <a:rPr lang="en-US" sz="4400" dirty="0"/>
              <a:t>cificación de Escenarios de Calidad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54155"/>
              </p:ext>
            </p:extLst>
          </p:nvPr>
        </p:nvGraphicFramePr>
        <p:xfrm>
          <a:off x="2306285" y="3707401"/>
          <a:ext cx="15262780" cy="5801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ID:L002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Latencia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Versión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1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Fuente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Estímulo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Artefacto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Ambiente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 err="1"/>
                        <a:t>cliente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Confirmacion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pago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Modulo de </a:t>
                      </a:r>
                      <a:r>
                        <a:rPr lang="en-US" dirty="0" err="1"/>
                        <a:t>pagos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Transaccion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linea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Respuesta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>
                    <a:solidFill>
                      <a:srgbClr val="7842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Medida de la Respuesta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Genera un </a:t>
                      </a:r>
                      <a:r>
                        <a:rPr lang="en-US" dirty="0" err="1"/>
                        <a:t>numero</a:t>
                      </a:r>
                      <a:r>
                        <a:rPr lang="en-US" dirty="0"/>
                        <a:t> y </a:t>
                      </a:r>
                      <a:r>
                        <a:rPr lang="en-US" dirty="0" err="1"/>
                        <a:t>correo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confirmacion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menos</a:t>
                      </a:r>
                      <a:r>
                        <a:rPr lang="en-US" dirty="0"/>
                        <a:t> de 5 </a:t>
                      </a:r>
                      <a:r>
                        <a:rPr lang="en-US" dirty="0" err="1"/>
                        <a:t>segundos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Confirmacion</a:t>
                      </a:r>
                      <a:r>
                        <a:rPr lang="en-US" dirty="0"/>
                        <a:t> &lt;=5s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/>
          <p:cNvSpPr/>
          <p:nvPr/>
        </p:nvSpPr>
        <p:spPr>
          <a:xfrm>
            <a:off x="2348118" y="849088"/>
            <a:ext cx="15474931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Esp</a:t>
            </a:r>
            <a:r>
              <a:rPr lang="es-CO" sz="4400" dirty="0"/>
              <a:t>e</a:t>
            </a:r>
            <a:r>
              <a:rPr lang="en-US" sz="4400" dirty="0"/>
              <a:t>cificación de Escenarios de Calidad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496398"/>
              </p:ext>
            </p:extLst>
          </p:nvPr>
        </p:nvGraphicFramePr>
        <p:xfrm>
          <a:off x="2298357" y="3707401"/>
          <a:ext cx="15270708" cy="4896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ID:E001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Escalabilidad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Versión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1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Fuente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Estímulo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Artefacto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Ambiente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cliente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Realiza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consultas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productos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Servidor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consultas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Evento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mercadeo</a:t>
                      </a:r>
                      <a:r>
                        <a:rPr lang="en-US" dirty="0"/>
                        <a:t> con 2mil </a:t>
                      </a:r>
                      <a:r>
                        <a:rPr lang="en-US" dirty="0" err="1"/>
                        <a:t>consultas</a:t>
                      </a:r>
                      <a:r>
                        <a:rPr lang="en-US" dirty="0"/>
                        <a:t> por </a:t>
                      </a:r>
                      <a:r>
                        <a:rPr lang="en-US" dirty="0" err="1"/>
                        <a:t>segundo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Respuesta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>
                    <a:solidFill>
                      <a:srgbClr val="7842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Medida de la Respuesta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El Sistema </a:t>
                      </a:r>
                      <a:r>
                        <a:rPr lang="en-US" dirty="0" err="1"/>
                        <a:t>mantiene</a:t>
                      </a:r>
                      <a:r>
                        <a:rPr lang="en-US" dirty="0"/>
                        <a:t> un </a:t>
                      </a:r>
                      <a:r>
                        <a:rPr lang="en-US" dirty="0" err="1"/>
                        <a:t>tiempo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respuesta</a:t>
                      </a:r>
                      <a:r>
                        <a:rPr lang="en-US" dirty="0"/>
                        <a:t> de &lt;=2s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Soportar</a:t>
                      </a:r>
                      <a:r>
                        <a:rPr lang="en-US" dirty="0"/>
                        <a:t> 2000 </a:t>
                      </a:r>
                      <a:r>
                        <a:rPr lang="en-US" dirty="0" err="1"/>
                        <a:t>busquedas</a:t>
                      </a:r>
                      <a:r>
                        <a:rPr lang="en-US" dirty="0"/>
                        <a:t> sin </a:t>
                      </a:r>
                      <a:r>
                        <a:rPr lang="en-US" dirty="0" err="1"/>
                        <a:t>degradacion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/>
          <p:cNvSpPr/>
          <p:nvPr/>
        </p:nvSpPr>
        <p:spPr>
          <a:xfrm>
            <a:off x="2348118" y="849088"/>
            <a:ext cx="15474931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Esp</a:t>
            </a:r>
            <a:r>
              <a:rPr lang="es-CO" sz="4400" dirty="0"/>
              <a:t>e</a:t>
            </a:r>
            <a:r>
              <a:rPr lang="en-US" sz="4400" dirty="0"/>
              <a:t>cificación de Escenarios de Calidad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83845"/>
              </p:ext>
            </p:extLst>
          </p:nvPr>
        </p:nvGraphicFramePr>
        <p:xfrm>
          <a:off x="2306285" y="3707401"/>
          <a:ext cx="15262780" cy="4896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ID:E002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Escalabilidad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Versión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1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Fuente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Estímulo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Artefacto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Ambiente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cliente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Solicitud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edicion</a:t>
                      </a:r>
                      <a:r>
                        <a:rPr lang="en-US" dirty="0"/>
                        <a:t> photobook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Modulo de </a:t>
                      </a:r>
                      <a:r>
                        <a:rPr lang="en-US" dirty="0" err="1"/>
                        <a:t>edicion</a:t>
                      </a:r>
                      <a:r>
                        <a:rPr lang="en-US" dirty="0"/>
                        <a:t> 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Eventos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especiales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Respuesta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>
                    <a:solidFill>
                      <a:srgbClr val="7842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Medida de la Respuesta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El Sistema </a:t>
                      </a:r>
                      <a:r>
                        <a:rPr lang="en-US" dirty="0" err="1"/>
                        <a:t>entrega</a:t>
                      </a:r>
                      <a:r>
                        <a:rPr lang="en-US" dirty="0"/>
                        <a:t> el photobook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&lt;= 30 s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Tiempo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generacion</a:t>
                      </a:r>
                      <a:r>
                        <a:rPr lang="en-US" dirty="0"/>
                        <a:t> &lt;= 30 </a:t>
                      </a:r>
                      <a:r>
                        <a:rPr lang="en-US"/>
                        <a:t>segundos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/>
          <p:cNvSpPr/>
          <p:nvPr/>
        </p:nvSpPr>
        <p:spPr>
          <a:xfrm>
            <a:off x="2348118" y="849088"/>
            <a:ext cx="15474931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Esp</a:t>
            </a:r>
            <a:r>
              <a:rPr lang="es-CO" sz="4400" dirty="0"/>
              <a:t>e</a:t>
            </a:r>
            <a:r>
              <a:rPr lang="en-US" sz="4400" dirty="0"/>
              <a:t>cificación de Escenarios de Calidad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65109"/>
              </p:ext>
            </p:extLst>
          </p:nvPr>
        </p:nvGraphicFramePr>
        <p:xfrm>
          <a:off x="2306285" y="3707401"/>
          <a:ext cx="15262780" cy="534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ID: FM001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Disponibilidad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Versión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Fuente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Estímulo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Artefacto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Ambiente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lvl="0" indent="0" algn="l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Cliente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proveedor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Ingresar</a:t>
                      </a:r>
                      <a:r>
                        <a:rPr lang="en-US" dirty="0"/>
                        <a:t> a la </a:t>
                      </a:r>
                      <a:r>
                        <a:rPr lang="en-US" dirty="0" err="1"/>
                        <a:t>plataforma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comprar</a:t>
                      </a:r>
                      <a:r>
                        <a:rPr lang="en-US" dirty="0"/>
                        <a:t> o vender un </a:t>
                      </a:r>
                      <a:r>
                        <a:rPr lang="en-US" dirty="0" err="1"/>
                        <a:t>prodcuto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Infraestructura</a:t>
                      </a:r>
                      <a:r>
                        <a:rPr lang="en-US" dirty="0"/>
                        <a:t> marketplace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Plataforma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foto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alpes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Respuesta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>
                    <a:solidFill>
                      <a:srgbClr val="7842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Medida de la Respuesta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Sistema disponible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momento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Disponibilidad</a:t>
                      </a:r>
                      <a:r>
                        <a:rPr lang="en-US" dirty="0"/>
                        <a:t> 99.9%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/>
          <p:cNvSpPr/>
          <p:nvPr/>
        </p:nvSpPr>
        <p:spPr>
          <a:xfrm>
            <a:off x="2348118" y="849088"/>
            <a:ext cx="15474931" cy="1293286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Esp</a:t>
            </a:r>
            <a:r>
              <a:rPr lang="es-CO" sz="4400" dirty="0"/>
              <a:t>e</a:t>
            </a:r>
            <a:r>
              <a:rPr lang="en-US" sz="4400" dirty="0"/>
              <a:t>cificación de Escenarios de Calidad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620029"/>
              </p:ext>
            </p:extLst>
          </p:nvPr>
        </p:nvGraphicFramePr>
        <p:xfrm>
          <a:off x="2306285" y="3707401"/>
          <a:ext cx="15262780" cy="4767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8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/>
                        <a:t>ID: FM002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Disponibilidad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Versión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1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Fuente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Estímulo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Artefacto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Ambiente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proveedor</a:t>
                      </a:r>
                      <a:endParaRPr lang="en-US" sz="2800" dirty="0"/>
                    </a:p>
                    <a:p>
                      <a:endParaRPr lang="en-US" sz="2800" dirty="0"/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Actualizacion</a:t>
                      </a:r>
                      <a:r>
                        <a:rPr lang="en-US" sz="2800" dirty="0"/>
                        <a:t> de </a:t>
                      </a:r>
                      <a:r>
                        <a:rPr lang="en-US" sz="2800" dirty="0" err="1"/>
                        <a:t>inventario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Sistema de </a:t>
                      </a:r>
                      <a:r>
                        <a:rPr lang="en-US" sz="2800" dirty="0" err="1"/>
                        <a:t>inventarios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Horario</a:t>
                      </a:r>
                      <a:r>
                        <a:rPr lang="en-US" sz="2800" dirty="0"/>
                        <a:t> </a:t>
                      </a:r>
                      <a:r>
                        <a:rPr lang="en-US" sz="2800" dirty="0" err="1"/>
                        <a:t>laboral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Respuesta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>
                    <a:solidFill>
                      <a:srgbClr val="7842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5081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Medida de la Respuesta</a:t>
                      </a:r>
                    </a:p>
                  </a:txBody>
                  <a:tcPr>
                    <a:solidFill>
                      <a:srgbClr val="7842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>
                    <a:solidFill>
                      <a:srgbClr val="784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Operacion</a:t>
                      </a:r>
                      <a:r>
                        <a:rPr lang="en-US" dirty="0"/>
                        <a:t> sin </a:t>
                      </a:r>
                      <a:r>
                        <a:rPr lang="en-US" dirty="0" err="1"/>
                        <a:t>interrupciones</a:t>
                      </a:r>
                      <a:r>
                        <a:rPr lang="en-US" dirty="0"/>
                        <a:t> y </a:t>
                      </a:r>
                      <a:r>
                        <a:rPr lang="en-US" dirty="0" err="1"/>
                        <a:t>registrada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inmediato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err="1"/>
                        <a:t>Actualizacion</a:t>
                      </a:r>
                      <a:r>
                        <a:rPr lang="en-US" dirty="0"/>
                        <a:t> visible al </a:t>
                      </a:r>
                      <a:r>
                        <a:rPr lang="en-US" dirty="0" err="1"/>
                        <a:t>cliente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&lt;1s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3">
  <a:themeElements>
    <a:clrScheme name="MISO 1">
      <a:dk1>
        <a:srgbClr val="4C4D4C"/>
      </a:dk1>
      <a:lt1>
        <a:srgbClr val="FEFAFA"/>
      </a:lt1>
      <a:dk2>
        <a:srgbClr val="4F504F"/>
      </a:dk2>
      <a:lt2>
        <a:srgbClr val="FFFAFA"/>
      </a:lt2>
      <a:accent1>
        <a:srgbClr val="0C0D2B"/>
      </a:accent1>
      <a:accent2>
        <a:srgbClr val="332174"/>
      </a:accent2>
      <a:accent3>
        <a:srgbClr val="3AB1E3"/>
      </a:accent3>
      <a:accent4>
        <a:srgbClr val="0070BA"/>
      </a:accent4>
      <a:accent5>
        <a:srgbClr val="9AC3E2"/>
      </a:accent5>
      <a:accent6>
        <a:srgbClr val="9991BA"/>
      </a:accent6>
      <a:hlink>
        <a:srgbClr val="32AEE2"/>
      </a:hlink>
      <a:folHlink>
        <a:srgbClr val="4D9BC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MISO</Template>
  <TotalTime>83</TotalTime>
  <Words>472</Words>
  <Application>Microsoft Office PowerPoint</Application>
  <PresentationFormat>Personalizado</PresentationFormat>
  <Paragraphs>137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GT America</vt:lpstr>
      <vt:lpstr>GT America Bold</vt:lpstr>
      <vt:lpstr>GT America Thin</vt:lpstr>
      <vt:lpstr>Tema3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Arturo Bonilla Parra</dc:creator>
  <cp:lastModifiedBy>Jhoan rodriguez</cp:lastModifiedBy>
  <cp:revision>133</cp:revision>
  <dcterms:created xsi:type="dcterms:W3CDTF">2022-08-22T22:23:02Z</dcterms:created>
  <dcterms:modified xsi:type="dcterms:W3CDTF">2025-09-05T20:16:10Z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0x010100C3FA879870CE104FB414359600E5844F</vt:lpwstr>
  </property>
  <property fmtid="{D5CDD505-2E9C-101B-9397-08002B2CF9AE}" pid="3" name="KSOProductBuildVer">
    <vt:lpwstr>1033-11.1.0.10920</vt:lpwstr>
  </property>
</Properties>
</file>