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08" y="-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E1CA5-D314-4A73-8124-11F80E880A36}" type="datetimeFigureOut">
              <a:rPr lang="zh-CN" altLang="en-US" smtClean="0"/>
              <a:t>2016/1/24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654E-765B-4615-B113-DABE6CEB68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446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E1CA5-D314-4A73-8124-11F80E880A36}" type="datetimeFigureOut">
              <a:rPr lang="zh-CN" altLang="en-US" smtClean="0"/>
              <a:t>2016/1/24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654E-765B-4615-B113-DABE6CEB68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573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E1CA5-D314-4A73-8124-11F80E880A36}" type="datetimeFigureOut">
              <a:rPr lang="zh-CN" altLang="en-US" smtClean="0"/>
              <a:t>2016/1/24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654E-765B-4615-B113-DABE6CEB68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9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E1CA5-D314-4A73-8124-11F80E880A36}" type="datetimeFigureOut">
              <a:rPr lang="zh-CN" altLang="en-US" smtClean="0"/>
              <a:t>2016/1/24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654E-765B-4615-B113-DABE6CEB68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148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E1CA5-D314-4A73-8124-11F80E880A36}" type="datetimeFigureOut">
              <a:rPr lang="zh-CN" altLang="en-US" smtClean="0"/>
              <a:t>2016/1/24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654E-765B-4615-B113-DABE6CEB68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136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E1CA5-D314-4A73-8124-11F80E880A36}" type="datetimeFigureOut">
              <a:rPr lang="zh-CN" altLang="en-US" smtClean="0"/>
              <a:t>2016/1/24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654E-765B-4615-B113-DABE6CEB68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940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E1CA5-D314-4A73-8124-11F80E880A36}" type="datetimeFigureOut">
              <a:rPr lang="zh-CN" altLang="en-US" smtClean="0"/>
              <a:t>2016/1/24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654E-765B-4615-B113-DABE6CEB68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305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E1CA5-D314-4A73-8124-11F80E880A36}" type="datetimeFigureOut">
              <a:rPr lang="zh-CN" altLang="en-US" smtClean="0"/>
              <a:t>2016/1/24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654E-765B-4615-B113-DABE6CEB68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856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E1CA5-D314-4A73-8124-11F80E880A36}" type="datetimeFigureOut">
              <a:rPr lang="zh-CN" altLang="en-US" smtClean="0"/>
              <a:t>2016/1/24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654E-765B-4615-B113-DABE6CEB68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469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E1CA5-D314-4A73-8124-11F80E880A36}" type="datetimeFigureOut">
              <a:rPr lang="zh-CN" altLang="en-US" smtClean="0"/>
              <a:t>2016/1/24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654E-765B-4615-B113-DABE6CEB68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377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E1CA5-D314-4A73-8124-11F80E880A36}" type="datetimeFigureOut">
              <a:rPr lang="zh-CN" altLang="en-US" smtClean="0"/>
              <a:t>2016/1/24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654E-765B-4615-B113-DABE6CEB68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330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E1CA5-D314-4A73-8124-11F80E880A36}" type="datetimeFigureOut">
              <a:rPr lang="zh-CN" altLang="en-US" smtClean="0"/>
              <a:t>2016/1/24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B654E-765B-4615-B113-DABE6CEB68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230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终止 3"/>
          <p:cNvSpPr/>
          <p:nvPr/>
        </p:nvSpPr>
        <p:spPr>
          <a:xfrm>
            <a:off x="1151620" y="5983721"/>
            <a:ext cx="1368152" cy="36004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End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流程图: 终止 4"/>
          <p:cNvSpPr/>
          <p:nvPr/>
        </p:nvSpPr>
        <p:spPr>
          <a:xfrm>
            <a:off x="1151620" y="278979"/>
            <a:ext cx="1368152" cy="36004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Start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流程图: 过程 6"/>
          <p:cNvSpPr/>
          <p:nvPr/>
        </p:nvSpPr>
        <p:spPr>
          <a:xfrm>
            <a:off x="827584" y="959235"/>
            <a:ext cx="2016224" cy="36004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v_register_all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流程图: 过程 7"/>
          <p:cNvSpPr/>
          <p:nvPr/>
        </p:nvSpPr>
        <p:spPr>
          <a:xfrm>
            <a:off x="719572" y="1681783"/>
            <a:ext cx="2232248" cy="36004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av_find_stream_info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流程图: 过程 8"/>
          <p:cNvSpPr/>
          <p:nvPr/>
        </p:nvSpPr>
        <p:spPr>
          <a:xfrm>
            <a:off x="611560" y="2444713"/>
            <a:ext cx="2448272" cy="36004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vcodec_find_decoder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流程图: 过程 9"/>
          <p:cNvSpPr/>
          <p:nvPr/>
        </p:nvSpPr>
        <p:spPr>
          <a:xfrm>
            <a:off x="827237" y="3212976"/>
            <a:ext cx="2016224" cy="36004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avcodec_open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流程图: 过程 10"/>
          <p:cNvSpPr/>
          <p:nvPr/>
        </p:nvSpPr>
        <p:spPr>
          <a:xfrm>
            <a:off x="827584" y="3969060"/>
            <a:ext cx="2016224" cy="36004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av_read_frame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流程图: 决策 11"/>
          <p:cNvSpPr/>
          <p:nvPr/>
        </p:nvSpPr>
        <p:spPr>
          <a:xfrm>
            <a:off x="935596" y="4797152"/>
            <a:ext cx="1800200" cy="72008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Packet?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流程图: 决策 12"/>
          <p:cNvSpPr/>
          <p:nvPr/>
        </p:nvSpPr>
        <p:spPr>
          <a:xfrm>
            <a:off x="4860032" y="4797152"/>
            <a:ext cx="1800200" cy="72008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Video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Packet?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流程图: 过程 13"/>
          <p:cNvSpPr/>
          <p:nvPr/>
        </p:nvSpPr>
        <p:spPr>
          <a:xfrm>
            <a:off x="3275856" y="4869160"/>
            <a:ext cx="1152128" cy="57606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AVPacket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流程图: 过程 14"/>
          <p:cNvSpPr/>
          <p:nvPr/>
        </p:nvSpPr>
        <p:spPr>
          <a:xfrm>
            <a:off x="7092280" y="4869160"/>
            <a:ext cx="1584176" cy="57606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vcodec_decode_video2()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" name="直接箭头连接符 16"/>
          <p:cNvCxnSpPr>
            <a:stCxn id="5" idx="2"/>
          </p:cNvCxnSpPr>
          <p:nvPr/>
        </p:nvCxnSpPr>
        <p:spPr>
          <a:xfrm>
            <a:off x="1835696" y="639019"/>
            <a:ext cx="0" cy="3202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7" idx="2"/>
            <a:endCxn id="8" idx="0"/>
          </p:cNvCxnSpPr>
          <p:nvPr/>
        </p:nvCxnSpPr>
        <p:spPr>
          <a:xfrm>
            <a:off x="1835696" y="1319275"/>
            <a:ext cx="0" cy="3625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8" idx="2"/>
            <a:endCxn id="9" idx="0"/>
          </p:cNvCxnSpPr>
          <p:nvPr/>
        </p:nvCxnSpPr>
        <p:spPr>
          <a:xfrm>
            <a:off x="1835696" y="2041823"/>
            <a:ext cx="0" cy="4028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9" idx="2"/>
            <a:endCxn id="10" idx="0"/>
          </p:cNvCxnSpPr>
          <p:nvPr/>
        </p:nvCxnSpPr>
        <p:spPr>
          <a:xfrm flipH="1">
            <a:off x="1835349" y="2804753"/>
            <a:ext cx="347" cy="4082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0" idx="2"/>
            <a:endCxn id="11" idx="0"/>
          </p:cNvCxnSpPr>
          <p:nvPr/>
        </p:nvCxnSpPr>
        <p:spPr>
          <a:xfrm>
            <a:off x="1835349" y="3573016"/>
            <a:ext cx="347" cy="3960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1" idx="2"/>
          </p:cNvCxnSpPr>
          <p:nvPr/>
        </p:nvCxnSpPr>
        <p:spPr>
          <a:xfrm>
            <a:off x="1835696" y="4329100"/>
            <a:ext cx="0" cy="4680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2" idx="2"/>
            <a:endCxn id="4" idx="0"/>
          </p:cNvCxnSpPr>
          <p:nvPr/>
        </p:nvCxnSpPr>
        <p:spPr>
          <a:xfrm>
            <a:off x="1835696" y="5517232"/>
            <a:ext cx="0" cy="4664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2" idx="3"/>
            <a:endCxn id="14" idx="1"/>
          </p:cNvCxnSpPr>
          <p:nvPr/>
        </p:nvCxnSpPr>
        <p:spPr>
          <a:xfrm>
            <a:off x="2735796" y="5157192"/>
            <a:ext cx="54006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4" idx="3"/>
            <a:endCxn id="13" idx="1"/>
          </p:cNvCxnSpPr>
          <p:nvPr/>
        </p:nvCxnSpPr>
        <p:spPr>
          <a:xfrm>
            <a:off x="4427984" y="5157192"/>
            <a:ext cx="43204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3" idx="3"/>
            <a:endCxn id="15" idx="1"/>
          </p:cNvCxnSpPr>
          <p:nvPr/>
        </p:nvCxnSpPr>
        <p:spPr>
          <a:xfrm>
            <a:off x="6660232" y="5157192"/>
            <a:ext cx="43204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13" idx="2"/>
          </p:cNvCxnSpPr>
          <p:nvPr/>
        </p:nvCxnSpPr>
        <p:spPr>
          <a:xfrm>
            <a:off x="5760132" y="551723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5760132" y="6237312"/>
            <a:ext cx="32763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V="1">
            <a:off x="9036496" y="4149080"/>
            <a:ext cx="0" cy="2088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11" idx="3"/>
          </p:cNvCxnSpPr>
          <p:nvPr/>
        </p:nvCxnSpPr>
        <p:spPr>
          <a:xfrm>
            <a:off x="2843808" y="4149080"/>
            <a:ext cx="6192688" cy="0"/>
          </a:xfrm>
          <a:prstGeom prst="line">
            <a:avLst/>
          </a:prstGeom>
          <a:ln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15" idx="3"/>
          </p:cNvCxnSpPr>
          <p:nvPr/>
        </p:nvCxnSpPr>
        <p:spPr>
          <a:xfrm>
            <a:off x="8676456" y="5157192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049084" y="5565810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789802" y="4684494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660232" y="4673163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292080" y="5578733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681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25</Words>
  <Application>Microsoft Office PowerPoint</Application>
  <PresentationFormat>全屏显示(4:3)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lor</dc:creator>
  <cp:lastModifiedBy>lor</cp:lastModifiedBy>
  <cp:revision>4</cp:revision>
  <dcterms:created xsi:type="dcterms:W3CDTF">2016-01-24T01:53:19Z</dcterms:created>
  <dcterms:modified xsi:type="dcterms:W3CDTF">2016-01-24T02:25:43Z</dcterms:modified>
</cp:coreProperties>
</file>