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8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1C-E131-4740-B6EE-56CE81951EF9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612C-77F5-48C2-874A-847615DEB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1C-E131-4740-B6EE-56CE81951EF9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612C-77F5-48C2-874A-847615DEB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4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1C-E131-4740-B6EE-56CE81951EF9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612C-77F5-48C2-874A-847615DEB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6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1C-E131-4740-B6EE-56CE81951EF9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612C-77F5-48C2-874A-847615DEB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8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1C-E131-4740-B6EE-56CE81951EF9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612C-77F5-48C2-874A-847615DEB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14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1C-E131-4740-B6EE-56CE81951EF9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612C-77F5-48C2-874A-847615DEB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05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1C-E131-4740-B6EE-56CE81951EF9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612C-77F5-48C2-874A-847615DEB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5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1C-E131-4740-B6EE-56CE81951EF9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612C-77F5-48C2-874A-847615DEB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84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1C-E131-4740-B6EE-56CE81951EF9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612C-77F5-48C2-874A-847615DEB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69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1C-E131-4740-B6EE-56CE81951EF9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612C-77F5-48C2-874A-847615DEB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2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0A1C-E131-4740-B6EE-56CE81951EF9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D612C-77F5-48C2-874A-847615DEB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7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0A1C-E131-4740-B6EE-56CE81951EF9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D612C-77F5-48C2-874A-847615DEB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3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052736"/>
            <a:ext cx="2088232" cy="3816424"/>
          </a:xfrm>
          <a:prstGeom prst="rect">
            <a:avLst/>
          </a:prstGeom>
          <a:solidFill>
            <a:schemeClr val="bg1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08104" y="1052736"/>
            <a:ext cx="2088232" cy="3816424"/>
          </a:xfrm>
          <a:prstGeom prst="rect">
            <a:avLst/>
          </a:prstGeom>
          <a:solidFill>
            <a:schemeClr val="bg1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07615" y="2276872"/>
            <a:ext cx="1368152" cy="194421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JNI</a:t>
            </a:r>
            <a:endParaRPr lang="zh-CN" altLang="en-US" spc="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17008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   Side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6156" y="17008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Java  Side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1439652" y="3072368"/>
            <a:ext cx="1152128" cy="32403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1439652" y="3612428"/>
            <a:ext cx="1152128" cy="324036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Libraries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流程图: 过程 11"/>
          <p:cNvSpPr/>
          <p:nvPr/>
        </p:nvSpPr>
        <p:spPr>
          <a:xfrm>
            <a:off x="5976156" y="2852936"/>
            <a:ext cx="1260140" cy="342038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Exceptions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流程图: 过程 12"/>
          <p:cNvSpPr/>
          <p:nvPr/>
        </p:nvSpPr>
        <p:spPr>
          <a:xfrm>
            <a:off x="5976156" y="3353725"/>
            <a:ext cx="1260140" cy="342038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5976156" y="3834045"/>
            <a:ext cx="1260140" cy="342038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VM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582779" y="3234386"/>
            <a:ext cx="10248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591780" y="3774446"/>
            <a:ext cx="10248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1"/>
          </p:cNvCxnSpPr>
          <p:nvPr/>
        </p:nvCxnSpPr>
        <p:spPr>
          <a:xfrm flipH="1">
            <a:off x="4975767" y="3023955"/>
            <a:ext cx="1000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975767" y="3523559"/>
            <a:ext cx="1000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975767" y="4005064"/>
            <a:ext cx="1000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06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lor</dc:creator>
  <cp:lastModifiedBy>lor</cp:lastModifiedBy>
  <cp:revision>3</cp:revision>
  <dcterms:created xsi:type="dcterms:W3CDTF">2016-01-25T13:16:37Z</dcterms:created>
  <dcterms:modified xsi:type="dcterms:W3CDTF">2016-01-25T13:29:23Z</dcterms:modified>
</cp:coreProperties>
</file>