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16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1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7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0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1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2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D228-FC49-4B41-A11F-722A98147B5F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CBC0-601C-4A47-A375-411FA877F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/>
          <p:cNvSpPr/>
          <p:nvPr/>
        </p:nvSpPr>
        <p:spPr>
          <a:xfrm>
            <a:off x="2868125" y="476672"/>
            <a:ext cx="1463534" cy="4320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2868125" y="5473307"/>
            <a:ext cx="1463534" cy="43204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1979712" y="1284784"/>
            <a:ext cx="3240360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在指定端口打开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会话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979712" y="1998522"/>
            <a:ext cx="3240360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检查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RTP/RTCP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端口，接收数据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699792" y="2636912"/>
            <a:ext cx="1800200" cy="5040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有数据？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2699792" y="3317594"/>
            <a:ext cx="1800200" cy="5434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RTCP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报告？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2951820" y="4677680"/>
            <a:ext cx="1296144" cy="39604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2362010" y="4077072"/>
            <a:ext cx="2448272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RTP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数据处理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直接箭头连接符 14"/>
          <p:cNvCxnSpPr>
            <a:stCxn id="6" idx="2"/>
            <a:endCxn id="8" idx="0"/>
          </p:cNvCxnSpPr>
          <p:nvPr/>
        </p:nvCxnSpPr>
        <p:spPr>
          <a:xfrm>
            <a:off x="3599892" y="908720"/>
            <a:ext cx="0" cy="3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3599892" y="1716832"/>
            <a:ext cx="0" cy="281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3599892" y="2430570"/>
            <a:ext cx="0" cy="206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3599892" y="3140968"/>
            <a:ext cx="0" cy="176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99892" y="387405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99892" y="4509120"/>
            <a:ext cx="0" cy="168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2"/>
            <a:endCxn id="7" idx="0"/>
          </p:cNvCxnSpPr>
          <p:nvPr/>
        </p:nvCxnSpPr>
        <p:spPr>
          <a:xfrm>
            <a:off x="3599892" y="5073724"/>
            <a:ext cx="0" cy="399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1"/>
          </p:cNvCxnSpPr>
          <p:nvPr/>
        </p:nvCxnSpPr>
        <p:spPr>
          <a:xfrm flipH="1">
            <a:off x="467544" y="4875702"/>
            <a:ext cx="2484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67544" y="1857677"/>
            <a:ext cx="0" cy="301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67544" y="1857677"/>
            <a:ext cx="31323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1"/>
          </p:cNvCxnSpPr>
          <p:nvPr/>
        </p:nvCxnSpPr>
        <p:spPr>
          <a:xfrm flipH="1">
            <a:off x="467544" y="2888940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3"/>
          </p:cNvCxnSpPr>
          <p:nvPr/>
        </p:nvCxnSpPr>
        <p:spPr>
          <a:xfrm>
            <a:off x="4499992" y="3589321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1600" y="24522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44087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9782" y="304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1475" y="50737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6136" y="286989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RTCP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报告统计模块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2020" y="31409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lor</dc:creator>
  <cp:lastModifiedBy>lor</cp:lastModifiedBy>
  <cp:revision>3</cp:revision>
  <dcterms:created xsi:type="dcterms:W3CDTF">2016-01-23T12:32:58Z</dcterms:created>
  <dcterms:modified xsi:type="dcterms:W3CDTF">2016-01-23T12:58:48Z</dcterms:modified>
</cp:coreProperties>
</file>