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CB7-5BAE-4F5A-A53E-F426ABE77A5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DEEF-15EE-458F-92CA-2564168D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7CB7-5BAE-4F5A-A53E-F426ABE77A5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4DEEF-15EE-458F-92CA-2564168D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000" smtClean="0"/>
              <a:t>YARP IDL and ROS interoperability</a:t>
            </a:r>
            <a:endParaRPr lang="en-GB" sz="4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1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9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it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5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it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3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ROS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Configure </a:t>
            </a:r>
            <a:r>
              <a:rPr lang="en-US" i="1" smtClean="0"/>
              <a:t>yarpserver</a:t>
            </a:r>
            <a:r>
              <a:rPr lang="en-US" smtClean="0"/>
              <a:t> to talk to roscore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Configure YARP to talk to roscore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0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types available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7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Subscribing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Publishing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define types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Code…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define types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YARP’s way (manually)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Doing that automatically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1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to port…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4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from port…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a “service”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1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YARP IDL and ROS interoperability</vt:lpstr>
      <vt:lpstr>Two ways to define types</vt:lpstr>
      <vt:lpstr>Two ways to define types</vt:lpstr>
      <vt:lpstr>YARP’s way (manually)</vt:lpstr>
      <vt:lpstr>Doing that automatically</vt:lpstr>
      <vt:lpstr>Writing to port…</vt:lpstr>
      <vt:lpstr>Reading from port…</vt:lpstr>
      <vt:lpstr>Writing a “service”</vt:lpstr>
      <vt:lpstr>PowerPoint Presentation</vt:lpstr>
      <vt:lpstr>PowerPoint Presentation</vt:lpstr>
      <vt:lpstr>How to use it</vt:lpstr>
      <vt:lpstr>How to use it</vt:lpstr>
      <vt:lpstr>Using ROS</vt:lpstr>
      <vt:lpstr>Configure yarpserver to talk to roscore</vt:lpstr>
      <vt:lpstr>Configure YARP to talk to roscore</vt:lpstr>
      <vt:lpstr>Make types available</vt:lpstr>
      <vt:lpstr>Subscribing</vt:lpstr>
      <vt:lpstr>Publishing</vt:lpstr>
      <vt:lpstr>PowerPoint Presentation</vt:lpstr>
      <vt:lpstr>Code…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YARP IDL and ROS interoperability</dc:title>
  <dc:creator>nat</dc:creator>
  <cp:lastModifiedBy>nat</cp:lastModifiedBy>
  <cp:revision>1</cp:revision>
  <dcterms:created xsi:type="dcterms:W3CDTF">2015-07-02T13:18:52Z</dcterms:created>
  <dcterms:modified xsi:type="dcterms:W3CDTF">2015-07-02T13:18:52Z</dcterms:modified>
</cp:coreProperties>
</file>