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12"/>
  </p:notesMasterIdLst>
  <p:sldIdLst>
    <p:sldId id="258" r:id="rId3"/>
    <p:sldId id="271" r:id="rId4"/>
    <p:sldId id="279" r:id="rId5"/>
    <p:sldId id="272" r:id="rId6"/>
    <p:sldId id="273" r:id="rId7"/>
    <p:sldId id="275" r:id="rId8"/>
    <p:sldId id="277" r:id="rId9"/>
    <p:sldId id="274" r:id="rId10"/>
    <p:sldId id="278" r:id="rId11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7800" autoAdjust="0"/>
  </p:normalViewPr>
  <p:slideViewPr>
    <p:cSldViewPr snapToObjects="1">
      <p:cViewPr varScale="1">
        <p:scale>
          <a:sx n="86" d="100"/>
          <a:sy n="86" d="100"/>
        </p:scale>
        <p:origin x="-27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d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1470025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YARP </a:t>
            </a:r>
            <a:r>
              <a:rPr lang="en-GB" sz="4000" dirty="0" smtClean="0"/>
              <a:t>and </a:t>
            </a:r>
            <a:r>
              <a:rPr lang="en-GB" sz="4000" dirty="0" smtClean="0"/>
              <a:t>ROS interoperability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can:</a:t>
            </a:r>
          </a:p>
          <a:p>
            <a:pPr lvl="1"/>
            <a:r>
              <a:rPr lang="en-US" dirty="0" smtClean="0"/>
              <a:t>Use on </a:t>
            </a:r>
            <a:r>
              <a:rPr lang="en-US" dirty="0" err="1" smtClean="0"/>
              <a:t>roscore</a:t>
            </a:r>
            <a:r>
              <a:rPr lang="en-US" dirty="0" smtClean="0"/>
              <a:t> and configure YARP to talk to it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yarpserver</a:t>
            </a:r>
            <a:r>
              <a:rPr lang="en-US" dirty="0" smtClean="0"/>
              <a:t> </a:t>
            </a:r>
            <a:r>
              <a:rPr lang="en-US" dirty="0" err="1" smtClean="0"/>
              <a:t>syncronize</a:t>
            </a:r>
            <a:r>
              <a:rPr lang="en-US" dirty="0" smtClean="0"/>
              <a:t> with </a:t>
            </a:r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smtClean="0"/>
              <a:t>Make types available</a:t>
            </a:r>
          </a:p>
          <a:p>
            <a:pPr lvl="1"/>
            <a:r>
              <a:rPr lang="en-US" dirty="0" smtClean="0"/>
              <a:t>Explicitly use ROS .</a:t>
            </a:r>
            <a:r>
              <a:rPr lang="en-US" dirty="0" err="1" smtClean="0"/>
              <a:t>msg</a:t>
            </a:r>
            <a:r>
              <a:rPr lang="en-US" dirty="0" smtClean="0"/>
              <a:t> and convert them using </a:t>
            </a:r>
            <a:r>
              <a:rPr lang="en-US" dirty="0" err="1" smtClean="0"/>
              <a:t>yarp’s</a:t>
            </a:r>
            <a:r>
              <a:rPr lang="en-US" dirty="0" smtClean="0"/>
              <a:t> </a:t>
            </a:r>
            <a:r>
              <a:rPr lang="en-US" dirty="0" err="1" smtClean="0"/>
              <a:t>idl</a:t>
            </a:r>
            <a:endParaRPr lang="en-US" dirty="0" smtClean="0"/>
          </a:p>
          <a:p>
            <a:pPr lvl="1"/>
            <a:r>
              <a:rPr lang="en-US" dirty="0" smtClean="0"/>
              <a:t>Run a server that makes type information available on demand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6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</a:t>
            </a:r>
            <a:r>
              <a:rPr lang="en-US" i="1" dirty="0" err="1" smtClean="0"/>
              <a:t>yarpserver</a:t>
            </a:r>
            <a:r>
              <a:rPr lang="en-US" dirty="0" smtClean="0"/>
              <a:t> to talk to </a:t>
            </a:r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set ROS_MASTER_URI</a:t>
            </a:r>
          </a:p>
          <a:p>
            <a:pPr marL="0" indent="0">
              <a:buNone/>
            </a:pPr>
            <a:r>
              <a:rPr lang="en-US" sz="2000" dirty="0" err="1" smtClean="0"/>
              <a:t>yarpserver</a:t>
            </a:r>
            <a:r>
              <a:rPr lang="en-US" sz="2000" dirty="0" smtClean="0"/>
              <a:t> --</a:t>
            </a:r>
            <a:r>
              <a:rPr lang="en-US" sz="2000" dirty="0" err="1" smtClean="0"/>
              <a:t>ros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/>
              <a:t>read /</a:t>
            </a:r>
            <a:r>
              <a:rPr lang="en-US" sz="2000" dirty="0" err="1"/>
              <a:t>testtopic</a:t>
            </a:r>
            <a:r>
              <a:rPr lang="en-US" sz="2000" dirty="0"/>
              <a:t>@/</a:t>
            </a:r>
            <a:r>
              <a:rPr lang="en-US" sz="2000" dirty="0" err="1" smtClean="0"/>
              <a:t>testnode</a:t>
            </a:r>
            <a:r>
              <a:rPr lang="en-US" sz="2000" dirty="0" smtClean="0"/>
              <a:t> </a:t>
            </a:r>
            <a:r>
              <a:rPr lang="en-US" sz="2000" dirty="0" smtClean="0"/>
              <a:t>       # </a:t>
            </a:r>
            <a:r>
              <a:rPr lang="en-US" sz="2000" dirty="0" smtClean="0"/>
              <a:t>open a </a:t>
            </a:r>
            <a:r>
              <a:rPr lang="en-US" sz="2000" dirty="0" err="1" smtClean="0"/>
              <a:t>ros</a:t>
            </a:r>
            <a:r>
              <a:rPr lang="en-US" sz="2000" dirty="0" smtClean="0"/>
              <a:t> topic with </a:t>
            </a:r>
            <a:r>
              <a:rPr lang="en-US" sz="2000" dirty="0" err="1" smtClean="0"/>
              <a:t>yarp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Check what </a:t>
            </a:r>
            <a:r>
              <a:rPr lang="en-US" sz="2000" dirty="0" smtClean="0"/>
              <a:t>happens </a:t>
            </a:r>
            <a:r>
              <a:rPr lang="en-US" sz="2000" dirty="0" smtClean="0"/>
              <a:t>on the </a:t>
            </a:r>
            <a:r>
              <a:rPr lang="en-US" sz="2000" dirty="0" err="1" smtClean="0"/>
              <a:t>ros</a:t>
            </a:r>
            <a:r>
              <a:rPr lang="en-US" sz="2000" dirty="0" smtClean="0"/>
              <a:t> side: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rostopic</a:t>
            </a:r>
            <a:r>
              <a:rPr lang="en-US" sz="2000" dirty="0"/>
              <a:t> list # /</a:t>
            </a:r>
            <a:r>
              <a:rPr lang="en-US" sz="2000" dirty="0" err="1"/>
              <a:t>testtopic</a:t>
            </a:r>
            <a:r>
              <a:rPr lang="en-US" sz="2000" dirty="0"/>
              <a:t> should be listed</a:t>
            </a:r>
          </a:p>
          <a:p>
            <a:pPr marL="0" indent="0">
              <a:buNone/>
            </a:pPr>
            <a:r>
              <a:rPr lang="en-US" sz="2000" dirty="0" err="1"/>
              <a:t>rosnode</a:t>
            </a:r>
            <a:r>
              <a:rPr lang="en-US" sz="2000" dirty="0"/>
              <a:t> list # /</a:t>
            </a:r>
            <a:r>
              <a:rPr lang="en-US" sz="2000" dirty="0" err="1"/>
              <a:t>testnode</a:t>
            </a:r>
            <a:r>
              <a:rPr lang="en-US" sz="2000" dirty="0"/>
              <a:t> should be listed</a:t>
            </a:r>
          </a:p>
          <a:p>
            <a:pPr marL="0" indent="0">
              <a:buNone/>
            </a:pPr>
            <a:r>
              <a:rPr lang="en-US" sz="2000" dirty="0" err="1"/>
              <a:t>rostopic</a:t>
            </a:r>
            <a:r>
              <a:rPr lang="en-US" sz="2000" dirty="0"/>
              <a:t> pub /</a:t>
            </a:r>
            <a:r>
              <a:rPr lang="en-US" sz="2000" dirty="0" err="1"/>
              <a:t>testtopic</a:t>
            </a:r>
            <a:r>
              <a:rPr lang="en-US" sz="2000" dirty="0"/>
              <a:t> </a:t>
            </a:r>
            <a:r>
              <a:rPr lang="en-US" sz="2000" dirty="0" err="1"/>
              <a:t>std_msgs</a:t>
            </a:r>
            <a:r>
              <a:rPr lang="en-US" sz="2000" dirty="0"/>
              <a:t>/String "Hello YARP" # </a:t>
            </a:r>
            <a:r>
              <a:rPr lang="en-US" sz="2000" dirty="0" err="1"/>
              <a:t>yarp</a:t>
            </a:r>
            <a:r>
              <a:rPr lang="en-US" sz="2000" dirty="0"/>
              <a:t> read should echo this</a:t>
            </a:r>
          </a:p>
        </p:txBody>
      </p:sp>
    </p:spTree>
    <p:extLst>
      <p:ext uri="{BB962C8B-B14F-4D97-AF65-F5344CB8AC3E}">
        <p14:creationId xmlns:p14="http://schemas.microsoft.com/office/powerpoint/2010/main" val="23658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YARP to talk to </a:t>
            </a:r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…stop </a:t>
            </a:r>
            <a:r>
              <a:rPr lang="en-US" sz="2000" dirty="0" err="1" smtClean="0"/>
              <a:t>yarpserver</a:t>
            </a: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smtClean="0"/>
              <a:t>set ROS_MASTER_URI</a:t>
            </a:r>
          </a:p>
          <a:p>
            <a:pPr marL="0" indent="0">
              <a:buNone/>
            </a:pPr>
            <a:r>
              <a:rPr lang="en-US" sz="2000" dirty="0" err="1" smtClean="0"/>
              <a:t>yarp</a:t>
            </a:r>
            <a:r>
              <a:rPr lang="en-US" sz="2000" dirty="0" smtClean="0"/>
              <a:t> namespace /</a:t>
            </a:r>
            <a:r>
              <a:rPr lang="en-US" sz="2000" dirty="0" err="1" smtClean="0"/>
              <a:t>ros</a:t>
            </a:r>
            <a:r>
              <a:rPr lang="en-US" sz="2000" dirty="0" smtClean="0"/>
              <a:t>                      //change namespace (name is not important)</a:t>
            </a:r>
          </a:p>
          <a:p>
            <a:pPr marL="0" indent="0">
              <a:buNone/>
            </a:pPr>
            <a:r>
              <a:rPr lang="en-US" sz="2000" dirty="0" err="1" smtClean="0"/>
              <a:t>yarp</a:t>
            </a:r>
            <a:r>
              <a:rPr lang="en-US" sz="2000" dirty="0" smtClean="0"/>
              <a:t> detect --</a:t>
            </a:r>
            <a:r>
              <a:rPr lang="en-US" sz="2000" dirty="0" err="1" smtClean="0"/>
              <a:t>ros</a:t>
            </a:r>
            <a:r>
              <a:rPr lang="en-US" sz="2000" dirty="0" smtClean="0"/>
              <a:t> --write               // detect </a:t>
            </a:r>
            <a:r>
              <a:rPr lang="en-US" sz="2000" dirty="0" err="1" smtClean="0"/>
              <a:t>roscore</a:t>
            </a:r>
            <a:r>
              <a:rPr lang="en-US" sz="2000" dirty="0" smtClean="0"/>
              <a:t> and write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yarp</a:t>
            </a:r>
            <a:r>
              <a:rPr lang="en-US" sz="2000" dirty="0"/>
              <a:t> read /</a:t>
            </a:r>
            <a:r>
              <a:rPr lang="en-US" sz="2000" dirty="0" err="1"/>
              <a:t>testtopic</a:t>
            </a:r>
            <a:r>
              <a:rPr lang="en-US" sz="2000" dirty="0"/>
              <a:t>@/</a:t>
            </a:r>
            <a:r>
              <a:rPr lang="en-US" sz="2000" dirty="0" err="1" smtClean="0"/>
              <a:t>testnode</a:t>
            </a:r>
            <a:r>
              <a:rPr lang="en-US" sz="2000" dirty="0" smtClean="0"/>
              <a:t> // open a </a:t>
            </a:r>
            <a:r>
              <a:rPr lang="en-US" sz="2000" dirty="0" err="1" smtClean="0"/>
              <a:t>ros</a:t>
            </a:r>
            <a:r>
              <a:rPr lang="en-US" sz="2000" dirty="0" smtClean="0"/>
              <a:t> topic with </a:t>
            </a:r>
            <a:r>
              <a:rPr lang="en-US" sz="2000" dirty="0" err="1" smtClean="0"/>
              <a:t>yarp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Check what happen on the </a:t>
            </a:r>
            <a:r>
              <a:rPr lang="en-US" sz="2000" dirty="0" err="1" smtClean="0"/>
              <a:t>ros</a:t>
            </a:r>
            <a:r>
              <a:rPr lang="en-US" sz="2000" dirty="0" smtClean="0"/>
              <a:t> side: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rostopic</a:t>
            </a:r>
            <a:r>
              <a:rPr lang="en-US" sz="2000" dirty="0"/>
              <a:t> list # /</a:t>
            </a:r>
            <a:r>
              <a:rPr lang="en-US" sz="2000" dirty="0" err="1"/>
              <a:t>testtopic</a:t>
            </a:r>
            <a:r>
              <a:rPr lang="en-US" sz="2000" dirty="0"/>
              <a:t> should be listed</a:t>
            </a:r>
          </a:p>
          <a:p>
            <a:pPr marL="0" indent="0">
              <a:buNone/>
            </a:pPr>
            <a:r>
              <a:rPr lang="en-US" sz="2000" dirty="0" err="1"/>
              <a:t>rosnode</a:t>
            </a:r>
            <a:r>
              <a:rPr lang="en-US" sz="2000" dirty="0"/>
              <a:t> list # /</a:t>
            </a:r>
            <a:r>
              <a:rPr lang="en-US" sz="2000" dirty="0" err="1"/>
              <a:t>testnode</a:t>
            </a:r>
            <a:r>
              <a:rPr lang="en-US" sz="2000" dirty="0"/>
              <a:t> should be listed</a:t>
            </a:r>
          </a:p>
          <a:p>
            <a:pPr marL="0" indent="0">
              <a:buNone/>
            </a:pPr>
            <a:r>
              <a:rPr lang="en-US" sz="2000" dirty="0" err="1"/>
              <a:t>rostopic</a:t>
            </a:r>
            <a:r>
              <a:rPr lang="en-US" sz="2000" dirty="0"/>
              <a:t> pub /</a:t>
            </a:r>
            <a:r>
              <a:rPr lang="en-US" sz="2000" dirty="0" err="1"/>
              <a:t>testtopic</a:t>
            </a:r>
            <a:r>
              <a:rPr lang="en-US" sz="2000" dirty="0"/>
              <a:t> </a:t>
            </a:r>
            <a:r>
              <a:rPr lang="en-US" sz="2000" dirty="0" err="1"/>
              <a:t>std_msgs</a:t>
            </a:r>
            <a:r>
              <a:rPr lang="en-US" sz="2000" dirty="0"/>
              <a:t>/String "Hello YARP" # </a:t>
            </a:r>
            <a:r>
              <a:rPr lang="en-US" sz="2000" dirty="0" err="1"/>
              <a:t>yarp</a:t>
            </a:r>
            <a:r>
              <a:rPr lang="en-US" sz="2000" dirty="0"/>
              <a:t> read should echo this</a:t>
            </a:r>
          </a:p>
        </p:txBody>
      </p:sp>
    </p:spTree>
    <p:extLst>
      <p:ext uri="{BB962C8B-B14F-4D97-AF65-F5344CB8AC3E}">
        <p14:creationId xmlns:p14="http://schemas.microsoft.com/office/powerpoint/2010/main" val="304675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types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yarpidl_rosmsg</a:t>
            </a:r>
            <a:r>
              <a:rPr lang="en-US" dirty="0"/>
              <a:t> </a:t>
            </a:r>
            <a:r>
              <a:rPr lang="en-US" dirty="0" smtClean="0"/>
              <a:t>‐‐</a:t>
            </a:r>
            <a:r>
              <a:rPr lang="en-US" dirty="0"/>
              <a:t>name /</a:t>
            </a:r>
            <a:r>
              <a:rPr lang="en-US" dirty="0" err="1"/>
              <a:t>typ</a:t>
            </a:r>
            <a:r>
              <a:rPr lang="en-US" dirty="0"/>
              <a:t>@/</a:t>
            </a:r>
            <a:r>
              <a:rPr lang="en-US" dirty="0" err="1" smtClean="0"/>
              <a:t>yarpidl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yarpidl_rosmsg</a:t>
            </a:r>
            <a:r>
              <a:rPr lang="en-US" dirty="0" smtClean="0"/>
              <a:t> </a:t>
            </a:r>
            <a:r>
              <a:rPr lang="en-US" dirty="0"/>
              <a:t>‐‐web true ‐‐name /</a:t>
            </a:r>
            <a:r>
              <a:rPr lang="en-US" dirty="0" err="1"/>
              <a:t>typ</a:t>
            </a:r>
            <a:r>
              <a:rPr lang="en-US" dirty="0"/>
              <a:t>@/</a:t>
            </a:r>
            <a:r>
              <a:rPr lang="en-US" dirty="0" err="1"/>
              <a:t>yarpidl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yarp</a:t>
            </a:r>
            <a:r>
              <a:rPr lang="en-US" sz="2000" dirty="0"/>
              <a:t> read /</a:t>
            </a:r>
            <a:r>
              <a:rPr lang="en-US" sz="2000" dirty="0" err="1"/>
              <a:t>msg</a:t>
            </a:r>
            <a:r>
              <a:rPr lang="en-US" sz="2000" dirty="0"/>
              <a:t>@/</a:t>
            </a:r>
            <a:r>
              <a:rPr lang="en-US" sz="2000" dirty="0" err="1" smtClean="0"/>
              <a:t>testnode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rosnode</a:t>
            </a:r>
            <a:r>
              <a:rPr lang="en-US" sz="2000" dirty="0"/>
              <a:t> list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/</a:t>
            </a:r>
            <a:r>
              <a:rPr lang="en-US" sz="2000" dirty="0" err="1" smtClean="0"/>
              <a:t>testnode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rostopic</a:t>
            </a:r>
            <a:r>
              <a:rPr lang="en-US" sz="2000" dirty="0"/>
              <a:t> info /</a:t>
            </a:r>
            <a:r>
              <a:rPr lang="en-US" sz="2000" dirty="0" err="1"/>
              <a:t>msg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Type: unknown type</a:t>
            </a:r>
          </a:p>
          <a:p>
            <a:pPr marL="0" indent="0">
              <a:buNone/>
            </a:pPr>
            <a:r>
              <a:rPr lang="en-US" sz="2000" dirty="0"/>
              <a:t>Publishers: None</a:t>
            </a:r>
          </a:p>
          <a:p>
            <a:pPr marL="0" indent="0">
              <a:buNone/>
            </a:pPr>
            <a:r>
              <a:rPr lang="en-US" sz="2000" dirty="0"/>
              <a:t>Subscribers:</a:t>
            </a:r>
          </a:p>
          <a:p>
            <a:pPr marL="0" indent="0">
              <a:buNone/>
            </a:pPr>
            <a:r>
              <a:rPr lang="en-US" sz="2000" dirty="0" smtClean="0"/>
              <a:t>* /</a:t>
            </a:r>
            <a:r>
              <a:rPr lang="en-US" sz="2000" dirty="0" err="1" smtClean="0"/>
              <a:t>testnode</a:t>
            </a:r>
            <a:r>
              <a:rPr lang="en-US" sz="2000" dirty="0" smtClean="0"/>
              <a:t> </a:t>
            </a:r>
            <a:r>
              <a:rPr lang="en-US" sz="2000" dirty="0"/>
              <a:t>(... address </a:t>
            </a:r>
            <a:r>
              <a:rPr lang="en-US" sz="2000" dirty="0" smtClean="0"/>
              <a:t>...)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rostopic</a:t>
            </a:r>
            <a:r>
              <a:rPr lang="en-US" sz="2000" dirty="0" smtClean="0"/>
              <a:t> </a:t>
            </a:r>
            <a:r>
              <a:rPr lang="en-US" sz="2000" dirty="0"/>
              <a:t>pub /</a:t>
            </a:r>
            <a:r>
              <a:rPr lang="en-US" sz="2000" dirty="0" err="1"/>
              <a:t>msg</a:t>
            </a:r>
            <a:r>
              <a:rPr lang="en-US" sz="2000" dirty="0"/>
              <a:t> </a:t>
            </a:r>
            <a:r>
              <a:rPr lang="en-US" sz="2000" dirty="0" err="1"/>
              <a:t>std_msgs</a:t>
            </a:r>
            <a:r>
              <a:rPr lang="en-US" sz="2000" dirty="0"/>
              <a:t>/String "hello </a:t>
            </a:r>
            <a:r>
              <a:rPr lang="en-US" sz="2000" dirty="0" err="1"/>
              <a:t>yarp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 err="1"/>
              <a:t>rostopic</a:t>
            </a:r>
            <a:r>
              <a:rPr lang="en-US" sz="2000" dirty="0"/>
              <a:t> pub /</a:t>
            </a:r>
            <a:r>
              <a:rPr lang="en-US" sz="2000" dirty="0" err="1"/>
              <a:t>msg</a:t>
            </a:r>
            <a:r>
              <a:rPr lang="en-US" sz="2000" dirty="0"/>
              <a:t> </a:t>
            </a:r>
            <a:r>
              <a:rPr lang="en-US" sz="2000" dirty="0" err="1"/>
              <a:t>turtlesim</a:t>
            </a:r>
            <a:r>
              <a:rPr lang="en-US" sz="2000" dirty="0"/>
              <a:t>/Pose 0 5 10 15 20</a:t>
            </a:r>
          </a:p>
        </p:txBody>
      </p:sp>
    </p:spTree>
    <p:extLst>
      <p:ext uri="{BB962C8B-B14F-4D97-AF65-F5344CB8AC3E}">
        <p14:creationId xmlns:p14="http://schemas.microsoft.com/office/powerpoint/2010/main" val="10596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/>
              <a:t>roscpp_tutorials</a:t>
            </a:r>
            <a:r>
              <a:rPr lang="en-US" sz="2000" dirty="0"/>
              <a:t> </a:t>
            </a:r>
            <a:r>
              <a:rPr lang="en-US" sz="2000" dirty="0" smtClean="0"/>
              <a:t>listener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/>
              <a:t>write /chatter@/</a:t>
            </a:r>
            <a:r>
              <a:rPr lang="en-US" sz="2000" dirty="0" err="1"/>
              <a:t>yarp_writer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Hello?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[ INFO] [1386605949.838711935]: I heard: [hello?]</a:t>
            </a:r>
          </a:p>
        </p:txBody>
      </p:sp>
    </p:spTree>
    <p:extLst>
      <p:ext uri="{BB962C8B-B14F-4D97-AF65-F5344CB8AC3E}">
        <p14:creationId xmlns:p14="http://schemas.microsoft.com/office/powerpoint/2010/main" val="114752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rospy_tutorials</a:t>
            </a:r>
            <a:r>
              <a:rPr lang="en-US" dirty="0"/>
              <a:t> </a:t>
            </a:r>
            <a:r>
              <a:rPr lang="en-US" dirty="0" err="1" smtClean="0"/>
              <a:t>add_two_ints_server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yarp</a:t>
            </a:r>
            <a:r>
              <a:rPr lang="en-US" dirty="0"/>
              <a:t> </a:t>
            </a:r>
            <a:r>
              <a:rPr lang="en-US" dirty="0" err="1"/>
              <a:t>rpc</a:t>
            </a:r>
            <a:r>
              <a:rPr lang="en-US" dirty="0"/>
              <a:t> /</a:t>
            </a:r>
            <a:r>
              <a:rPr lang="en-US" dirty="0" err="1"/>
              <a:t>add_two_ints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22 20</a:t>
            </a:r>
          </a:p>
          <a:p>
            <a:pPr marL="0" indent="0">
              <a:buNone/>
            </a:pPr>
            <a:r>
              <a:rPr lang="en-US" dirty="0"/>
              <a:t>Response: 42</a:t>
            </a:r>
          </a:p>
        </p:txBody>
      </p:sp>
    </p:spTree>
    <p:extLst>
      <p:ext uri="{BB962C8B-B14F-4D97-AF65-F5344CB8AC3E}">
        <p14:creationId xmlns:p14="http://schemas.microsoft.com/office/powerpoint/2010/main" val="107204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9288"/>
            <a:ext cx="3538736" cy="4754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e.g. message.msg</a:t>
            </a:r>
          </a:p>
          <a:p>
            <a:pPr marL="0" indent="0">
              <a:buNone/>
            </a:pPr>
            <a:r>
              <a:rPr lang="en-US" sz="2800" dirty="0" err="1" smtClean="0"/>
              <a:t>yarpidl_rosmsg</a:t>
            </a:r>
            <a:r>
              <a:rPr lang="en-US" sz="2800" dirty="0" smtClean="0"/>
              <a:t> message.msg</a:t>
            </a:r>
          </a:p>
          <a:p>
            <a:pPr marL="0" indent="0">
              <a:buNone/>
            </a:pPr>
            <a:r>
              <a:rPr lang="en-US" sz="2800" dirty="0" smtClean="0"/>
              <a:t>Generate header file, i.e. </a:t>
            </a:r>
            <a:r>
              <a:rPr lang="en-US" sz="2800" dirty="0" err="1" smtClean="0"/>
              <a:t>message.h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yarp</a:t>
            </a:r>
            <a:r>
              <a:rPr lang="en-US" sz="2800" dirty="0"/>
              <a:t>::</a:t>
            </a:r>
            <a:r>
              <a:rPr lang="en-US" sz="2800" dirty="0" err="1"/>
              <a:t>os</a:t>
            </a:r>
            <a:r>
              <a:rPr lang="en-US" sz="2800" dirty="0"/>
              <a:t>::Node node("/</a:t>
            </a:r>
            <a:r>
              <a:rPr lang="en-US" sz="2800" dirty="0" err="1"/>
              <a:t>mynode</a:t>
            </a:r>
            <a:r>
              <a:rPr lang="en-US" sz="2800" dirty="0"/>
              <a:t>");   // added a Node</a:t>
            </a:r>
          </a:p>
          <a:p>
            <a:pPr marL="0" indent="0">
              <a:buNone/>
            </a:pPr>
            <a:r>
              <a:rPr lang="en-US" sz="2800" dirty="0" err="1" smtClean="0"/>
              <a:t>yarp</a:t>
            </a:r>
            <a:r>
              <a:rPr lang="en-US" sz="2800" dirty="0"/>
              <a:t>::</a:t>
            </a:r>
            <a:r>
              <a:rPr lang="en-US" sz="2800" dirty="0" err="1"/>
              <a:t>os</a:t>
            </a:r>
            <a:r>
              <a:rPr lang="en-US" sz="2800" dirty="0"/>
              <a:t>::</a:t>
            </a:r>
            <a:r>
              <a:rPr lang="en-US" sz="2800" dirty="0" smtClean="0"/>
              <a:t>Subscriber&lt;message&gt; reader;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(!</a:t>
            </a:r>
            <a:r>
              <a:rPr lang="en-US" sz="2800" dirty="0" err="1" smtClean="0"/>
              <a:t>reader.topic</a:t>
            </a:r>
            <a:r>
              <a:rPr lang="en-US" sz="2800" dirty="0" smtClean="0"/>
              <a:t>("/read"))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err="1"/>
              <a:t>cerr</a:t>
            </a:r>
            <a:r>
              <a:rPr lang="en-US" sz="2800" dirty="0"/>
              <a:t>&lt;&lt;"Error opening topic, check your network\n";</a:t>
            </a:r>
          </a:p>
          <a:p>
            <a:pPr marL="0" indent="0">
              <a:buNone/>
            </a:pPr>
            <a:r>
              <a:rPr lang="en-US" sz="2800" dirty="0"/>
              <a:t>       return -1;</a:t>
            </a:r>
          </a:p>
          <a:p>
            <a:pPr marL="0" indent="0">
              <a:buNone/>
            </a:pPr>
            <a:r>
              <a:rPr lang="en-US" sz="2800" dirty="0"/>
              <a:t> 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Message </a:t>
            </a:r>
            <a:r>
              <a:rPr lang="en-US" sz="2800" dirty="0" err="1" smtClean="0"/>
              <a:t>msg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err="1" smtClean="0"/>
              <a:t>reader.read</a:t>
            </a:r>
            <a:r>
              <a:rPr lang="en-US" sz="2800" dirty="0" smtClean="0"/>
              <a:t>(</a:t>
            </a:r>
            <a:r>
              <a:rPr lang="en-US" sz="2800" dirty="0" err="1" smtClean="0"/>
              <a:t>msg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242432"/>
            <a:ext cx="3538736" cy="4754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ln>
                  <a:noFill/>
                </a:ln>
                <a:solidFill>
                  <a:srgbClr val="61636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ln>
                  <a:noFill/>
                </a:ln>
                <a:solidFill>
                  <a:srgbClr val="61636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ln>
                  <a:noFill/>
                </a:ln>
                <a:solidFill>
                  <a:srgbClr val="61636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ln>
                  <a:noFill/>
                </a:ln>
                <a:solidFill>
                  <a:srgbClr val="61636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ln>
                  <a:noFill/>
                </a:ln>
                <a:solidFill>
                  <a:srgbClr val="61636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e.g. message.msg</a:t>
            </a:r>
          </a:p>
          <a:p>
            <a:pPr marL="0" indent="0">
              <a:buFont typeface="Arial"/>
              <a:buNone/>
            </a:pPr>
            <a:r>
              <a:rPr lang="en-US" sz="2800" dirty="0" err="1" smtClean="0"/>
              <a:t>yarpidl_rosmsg</a:t>
            </a:r>
            <a:r>
              <a:rPr lang="en-US" sz="2800" dirty="0" smtClean="0"/>
              <a:t> message.msg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Generate header file, i.e. </a:t>
            </a:r>
            <a:r>
              <a:rPr lang="en-US" sz="2800" dirty="0" err="1" smtClean="0"/>
              <a:t>message.h</a:t>
            </a: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err="1" smtClean="0"/>
              <a:t>yarp</a:t>
            </a:r>
            <a:r>
              <a:rPr lang="en-US" sz="2800" dirty="0" smtClean="0"/>
              <a:t>::</a:t>
            </a:r>
            <a:r>
              <a:rPr lang="en-US" sz="2800" dirty="0" err="1" smtClean="0"/>
              <a:t>os</a:t>
            </a:r>
            <a:r>
              <a:rPr lang="en-US" sz="2800" dirty="0" smtClean="0"/>
              <a:t>::Node node("/</a:t>
            </a:r>
            <a:r>
              <a:rPr lang="en-US" sz="2800" dirty="0" err="1" smtClean="0"/>
              <a:t>mynode</a:t>
            </a:r>
            <a:r>
              <a:rPr lang="en-US" sz="2800" dirty="0" smtClean="0"/>
              <a:t>");   // added a Node</a:t>
            </a:r>
          </a:p>
          <a:p>
            <a:pPr marL="0" indent="0">
              <a:buFont typeface="Arial"/>
              <a:buNone/>
            </a:pPr>
            <a:r>
              <a:rPr lang="en-US" sz="2800" dirty="0" err="1" smtClean="0"/>
              <a:t>yarp</a:t>
            </a:r>
            <a:r>
              <a:rPr lang="en-US" sz="2800" dirty="0" smtClean="0"/>
              <a:t>::</a:t>
            </a:r>
            <a:r>
              <a:rPr lang="en-US" sz="2800" dirty="0" err="1" smtClean="0"/>
              <a:t>os</a:t>
            </a:r>
            <a:r>
              <a:rPr lang="en-US" sz="2800" dirty="0" smtClean="0"/>
              <a:t>::Publisher&lt;message&gt; writer;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smtClean="0"/>
              <a:t>if (!</a:t>
            </a:r>
            <a:r>
              <a:rPr lang="en-US" sz="2800" dirty="0" err="1" smtClean="0"/>
              <a:t>cmd.topic</a:t>
            </a:r>
            <a:r>
              <a:rPr lang="en-US" sz="2800" dirty="0" smtClean="0"/>
              <a:t>("/writer"))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   {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cerr</a:t>
            </a:r>
            <a:r>
              <a:rPr lang="en-US" sz="2800" dirty="0" smtClean="0"/>
              <a:t>&lt;&lt;"Error opening topic, check your network\n";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       return -1;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   }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smtClean="0"/>
              <a:t>Message </a:t>
            </a:r>
            <a:r>
              <a:rPr lang="en-US" sz="2800" dirty="0" err="1" smtClean="0"/>
              <a:t>msg</a:t>
            </a:r>
            <a:r>
              <a:rPr lang="en-US" sz="2800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n-US" sz="2800" dirty="0" err="1" smtClean="0"/>
              <a:t>writer.write</a:t>
            </a:r>
            <a:r>
              <a:rPr lang="en-US" sz="2800" dirty="0" smtClean="0"/>
              <a:t>(</a:t>
            </a:r>
            <a:r>
              <a:rPr lang="en-US" sz="2800" dirty="0" err="1" smtClean="0"/>
              <a:t>msg</a:t>
            </a:r>
            <a:r>
              <a:rPr lang="en-US" sz="2800" dirty="0" smtClean="0"/>
              <a:t>);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9925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2086</TotalTime>
  <Words>441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Title Page</vt:lpstr>
      <vt:lpstr>Inside Pages</vt:lpstr>
      <vt:lpstr>YARP and ROS interoperability</vt:lpstr>
      <vt:lpstr>Using ROS</vt:lpstr>
      <vt:lpstr>Configure yarpserver to talk to roscore</vt:lpstr>
      <vt:lpstr>Configure YARP to talk to roscore</vt:lpstr>
      <vt:lpstr>Make types available</vt:lpstr>
      <vt:lpstr>Subscribing</vt:lpstr>
      <vt:lpstr>Publishing</vt:lpstr>
      <vt:lpstr>PowerPoint Presentation</vt:lpstr>
      <vt:lpstr>Code…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nat</cp:lastModifiedBy>
  <cp:revision>364</cp:revision>
  <dcterms:created xsi:type="dcterms:W3CDTF">2008-10-22T13:24:50Z</dcterms:created>
  <dcterms:modified xsi:type="dcterms:W3CDTF">2015-07-29T11:11:00Z</dcterms:modified>
</cp:coreProperties>
</file>