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6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interSettings" Target="printerSettings/printerSettings1.bin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577C-4FFE-5B46-B8C7-10299048B949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730E-44AF-0942-9541-62774D2C4C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Revelation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Rubypoint</dc:creator>
  <cp:lastModifiedBy>Rubypoint</cp:lastModifiedBy>
  <cp:revision>1</cp:revision>
  <dcterms:created xsi:type="dcterms:W3CDTF">2009-09-01T04:48:46Z</dcterms:created>
  <dcterms:modified xsi:type="dcterms:W3CDTF">2014-05-08T17:30:40Z</dcterms:modified>
</cp:coreProperties>
</file>