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840D-34AE-4990-B1BA-810138A9ABDE}" type="datetimeFigureOut">
              <a:rPr lang="en-AU" smtClean="0"/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8786D5-988C-438A-8679-ABC635E0B40C}" type="slidenum">
              <a:rPr lang="en-AU" smtClean="0"/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8786D5-988C-438A-8679-ABC635E0B40C}" type="slidenum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8F1840D-34AE-4990-B1BA-810138A9ABDE}" type="datetimeFigureOut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9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Pool Chemical </a:t>
            </a:r>
            <a:r>
              <a:rPr lang="en-AU" dirty="0" err="1" smtClean="0"/>
              <a:t>Calc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Minimum Viable </a:t>
            </a:r>
            <a:r>
              <a:rPr lang="en-AU" dirty="0" smtClean="0"/>
              <a:t>Product Requirements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Phosphate – Calculator Logic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 Range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Phosphate</a:t>
                      </a:r>
                      <a:r>
                        <a:rPr lang="en-AU" baseline="0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&lt; 0.2ppm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between 0.2 to 2.0ppm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 Phosphate</a:t>
                      </a:r>
                      <a:r>
                        <a:rPr lang="en-AU" baseline="0" dirty="0" smtClean="0"/>
                        <a:t> Remover (ml) = Pool Size in Litre / </a:t>
                      </a:r>
                      <a:r>
                        <a:rPr lang="en-AU" dirty="0" smtClean="0"/>
                        <a:t>10000</a:t>
                      </a:r>
                      <a:r>
                        <a:rPr lang="en-AU" baseline="0" dirty="0" smtClean="0"/>
                        <a:t> Litre * 100 ml * current value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above</a:t>
                      </a:r>
                      <a:r>
                        <a:rPr lang="en-AU" baseline="0" dirty="0" smtClean="0"/>
                        <a:t> 2.0ppm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dirty="0" smtClean="0"/>
                        <a:t>Add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Phosphate</a:t>
                      </a:r>
                      <a:r>
                        <a:rPr lang="en-AU" baseline="0" dirty="0" smtClean="0"/>
                        <a:t> Remover (ml) = Pool Size in Litre / </a:t>
                      </a:r>
                      <a:r>
                        <a:rPr lang="en-AU" dirty="0" smtClean="0"/>
                        <a:t>10000</a:t>
                      </a:r>
                      <a:r>
                        <a:rPr lang="en-AU" baseline="0" dirty="0" smtClean="0"/>
                        <a:t> Litre * 200 ml * current value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Salt – Calculator Logic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 Range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Salt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3500</a:t>
                      </a:r>
                      <a:r>
                        <a:rPr lang="en-AU" baseline="0" dirty="0" smtClean="0"/>
                        <a:t> – 4500 ppm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low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baseline="0" dirty="0" smtClean="0"/>
                        <a:t>Add Salt (KG) = (4000ppm – current value) / 1000 * Pool Size in Litre / 1000</a:t>
                      </a:r>
                      <a:endParaRPr lang="en-A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high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dirty="0" smtClean="0"/>
                        <a:t>Remove</a:t>
                      </a:r>
                      <a:r>
                        <a:rPr lang="en-AU" baseline="0" dirty="0" smtClean="0"/>
                        <a:t> (100  – 4000ppm / current value * 100) % of water and refill with clean fresh water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457200" y="1600200"/>
          <a:ext cx="7620000" cy="752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Product Type or 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Product Type Alias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Chemistry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Drection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Pool Acid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 high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too low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CALCIUM HARDNESS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 high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CALCIUM HARDNESS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too low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FREE_CHLORINE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 high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FREE_CHLORINE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too low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TOTAL_ALKAINITY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 high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TOTAL_ALKAINITY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too low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STABILISER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 high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STABILISER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too low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SALT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 high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SALT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 low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 Chlorine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 high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 Chlorine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 low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Customer Details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Name:</a:t>
            </a:r>
            <a:endParaRPr lang="en-AU" dirty="0" smtClean="0"/>
          </a:p>
          <a:p>
            <a:r>
              <a:rPr lang="en-AU" dirty="0" smtClean="0"/>
              <a:t>Address:</a:t>
            </a:r>
            <a:endParaRPr lang="en-AU" dirty="0" smtClean="0"/>
          </a:p>
          <a:p>
            <a:r>
              <a:rPr lang="en-AU" dirty="0" smtClean="0"/>
              <a:t>Mobile:</a:t>
            </a:r>
            <a:endParaRPr lang="en-AU" dirty="0" smtClean="0"/>
          </a:p>
          <a:p>
            <a:r>
              <a:rPr lang="en-AU" dirty="0" smtClean="0"/>
              <a:t>Email:</a:t>
            </a:r>
            <a:endParaRPr lang="en-AU" dirty="0" smtClean="0"/>
          </a:p>
          <a:p>
            <a:r>
              <a:rPr lang="en-AU" dirty="0" smtClean="0"/>
              <a:t>Pool Size: in Litre</a:t>
            </a:r>
            <a:endParaRPr lang="en-AU" dirty="0" smtClean="0"/>
          </a:p>
          <a:p>
            <a:r>
              <a:rPr lang="en-AU" dirty="0" smtClean="0"/>
              <a:t>Sanitiser: (Options to select)</a:t>
            </a:r>
            <a:endParaRPr lang="en-AU" dirty="0" smtClean="0"/>
          </a:p>
          <a:p>
            <a:pPr lvl="1"/>
            <a:r>
              <a:rPr lang="en-AU" dirty="0" smtClean="0"/>
              <a:t>Salt</a:t>
            </a:r>
            <a:endParaRPr lang="en-AU" dirty="0" smtClean="0"/>
          </a:p>
          <a:p>
            <a:pPr lvl="1"/>
            <a:r>
              <a:rPr lang="en-AU" dirty="0" smtClean="0"/>
              <a:t>Liquid Chlorine</a:t>
            </a:r>
            <a:endParaRPr lang="en-AU" dirty="0" smtClean="0"/>
          </a:p>
          <a:p>
            <a:pPr lvl="1"/>
            <a:r>
              <a:rPr lang="en-AU" dirty="0" smtClean="0"/>
              <a:t>Stabilised Di-</a:t>
            </a:r>
            <a:r>
              <a:rPr lang="en-AU" dirty="0" err="1" smtClean="0"/>
              <a:t>Chlor</a:t>
            </a:r>
            <a:r>
              <a:rPr lang="en-AU" dirty="0" smtClean="0"/>
              <a:t> / 3 in 1</a:t>
            </a:r>
            <a:endParaRPr lang="en-AU" dirty="0" smtClean="0"/>
          </a:p>
          <a:p>
            <a:pPr lvl="1"/>
            <a:r>
              <a:rPr lang="en-AU" dirty="0" smtClean="0"/>
              <a:t>Cal-Hypo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 smtClean="0"/>
              <a:t>Calculator Logic (Please ignore)</a:t>
            </a:r>
            <a:endParaRPr lang="en-AU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76200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656184"/>
                <a:gridCol w="436929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 Range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Logic</a:t>
                      </a:r>
                      <a:endParaRPr lang="en-AU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AU" dirty="0" smtClean="0"/>
                        <a:t>Total</a:t>
                      </a:r>
                      <a:r>
                        <a:rPr lang="en-AU" baseline="0" dirty="0" smtClean="0"/>
                        <a:t> Alkalinity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80-120ppm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 be filled – Jing’s Action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7.2-7.6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 be filled – Jing’s Action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Free</a:t>
                      </a:r>
                      <a:r>
                        <a:rPr lang="en-AU" baseline="0" dirty="0" smtClean="0"/>
                        <a:t> Chlorine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2-4ppm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 be filled – Jing’s Action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Total Hardness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150-250ppm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 be filled – Jing’s Action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Stabiliser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40-100ppm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 be filled – Jing’s Action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&lt;0.2ppm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 be filled – Jing’s Action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Salt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3500-4500ppm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If</a:t>
                      </a:r>
                      <a:r>
                        <a:rPr lang="en-AU" baseline="0" dirty="0" smtClean="0"/>
                        <a:t> (Test Value &lt; Target Range)</a:t>
                      </a:r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     </a:t>
                      </a:r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Add Salt = [(Target Range – Test Value) / 1000 * Pool Size in litre /1000] KG</a:t>
                      </a:r>
                      <a:endParaRPr lang="en-AU" baseline="0" dirty="0" smtClean="0"/>
                    </a:p>
                    <a:p>
                      <a:endParaRPr lang="en-AU" dirty="0" smtClean="0"/>
                    </a:p>
                    <a:p>
                      <a:r>
                        <a:rPr lang="en-AU" dirty="0" smtClean="0"/>
                        <a:t>else</a:t>
                      </a:r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r>
                        <a:rPr lang="en-AU" dirty="0" smtClean="0"/>
                        <a:t>Remove and refill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some water in Litre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 – Calculator Logic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7620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</a:t>
                      </a:r>
                      <a:r>
                        <a:rPr lang="en-AU" baseline="0" dirty="0" smtClean="0"/>
                        <a:t> Range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Total</a:t>
                      </a:r>
                      <a:r>
                        <a:rPr lang="en-AU" baseline="0" dirty="0" smtClean="0"/>
                        <a:t> Alkalinity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80-120ppm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low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 pH</a:t>
                      </a:r>
                      <a:r>
                        <a:rPr lang="en-AU" baseline="0" dirty="0" smtClean="0"/>
                        <a:t> Buffer (KG) = (100ppm – current value) / 10ppm * 0.2 * (pool size in litre / 10000 litre) 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high*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Seek Professional Advice</a:t>
                      </a:r>
                      <a:endParaRPr lang="en-AU" dirty="0" smtClean="0"/>
                    </a:p>
                    <a:p>
                      <a:r>
                        <a:rPr lang="en-AU" dirty="0" smtClean="0"/>
                        <a:t>(Reduce</a:t>
                      </a:r>
                      <a:r>
                        <a:rPr lang="en-AU" baseline="0" dirty="0" smtClean="0"/>
                        <a:t> pH to 7.0-7.2 with acid, then add pH up to raise pH)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 smtClean="0"/>
              <a:t>pH (too high) – Calculator Logic</a:t>
            </a:r>
            <a:endParaRPr lang="en-AU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76200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 Range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7.2-7.6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high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</a:t>
                      </a:r>
                      <a:r>
                        <a:rPr lang="en-AU" baseline="0" dirty="0" smtClean="0"/>
                        <a:t> Pool Acid result (ml)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Calculator</a:t>
                      </a:r>
                      <a:r>
                        <a:rPr lang="en-AU" baseline="0" dirty="0" smtClean="0"/>
                        <a:t> Logic</a:t>
                      </a:r>
                      <a:endParaRPr lang="en-AU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delta = 7.4 – current value;</a:t>
                      </a:r>
                      <a:endParaRPr lang="en-AU" dirty="0" smtClean="0"/>
                    </a:p>
                    <a:p>
                      <a:r>
                        <a:rPr lang="en-AU" dirty="0" smtClean="0"/>
                        <a:t>delta = delta * (Pool Size in Litre</a:t>
                      </a:r>
                      <a:r>
                        <a:rPr lang="en-AU" baseline="0" dirty="0" smtClean="0"/>
                        <a:t> / 3.78541);</a:t>
                      </a:r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temp = (current value + 7.4) / 2;</a:t>
                      </a:r>
                      <a:endParaRPr lang="en-AU" baseline="0" dirty="0" smtClean="0"/>
                    </a:p>
                    <a:p>
                      <a:r>
                        <a:rPr lang="en-AU" dirty="0" err="1" smtClean="0"/>
                        <a:t>adj</a:t>
                      </a:r>
                      <a:r>
                        <a:rPr lang="en-AU" dirty="0" smtClean="0"/>
                        <a:t> = (192.1626</a:t>
                      </a:r>
                      <a:r>
                        <a:rPr lang="en-AU" baseline="0" dirty="0" smtClean="0"/>
                        <a:t> + -60.1221 * temp + 6.0752 * temp * temp + -0.1943 *  temp * temp * temp) * (TA current value + 13.91) / 114.6;</a:t>
                      </a:r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delta = delta * </a:t>
                      </a:r>
                      <a:r>
                        <a:rPr lang="en-AU" baseline="0" dirty="0" err="1" smtClean="0"/>
                        <a:t>adj</a:t>
                      </a:r>
                      <a:r>
                        <a:rPr lang="en-AU" baseline="0" dirty="0" smtClean="0"/>
                        <a:t>;</a:t>
                      </a:r>
                      <a:endParaRPr lang="en-AU" baseline="0" dirty="0" smtClean="0"/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result = (delta / -240.15) ;</a:t>
                      </a:r>
                      <a:endParaRPr lang="en-AU" baseline="0" dirty="0" smtClean="0"/>
                    </a:p>
                    <a:p>
                      <a:r>
                        <a:rPr lang="en-AU" dirty="0" smtClean="0"/>
                        <a:t>result =</a:t>
                      </a:r>
                      <a:r>
                        <a:rPr lang="en-AU" baseline="0" dirty="0" smtClean="0"/>
                        <a:t> result * 0.0283595 + 0.5 ;</a:t>
                      </a:r>
                      <a:endParaRPr lang="en-AU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 (too low) – Calculator Logic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 Range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7.2-7.6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low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 pH</a:t>
                      </a:r>
                      <a:r>
                        <a:rPr lang="en-AU" baseline="0" dirty="0" smtClean="0"/>
                        <a:t> up (g)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Calculator Logic</a:t>
                      </a:r>
                      <a:endParaRPr lang="en-AU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delta = 7.4 – current value;</a:t>
                      </a:r>
                      <a:endParaRPr lang="en-AU" dirty="0" smtClean="0"/>
                    </a:p>
                    <a:p>
                      <a:r>
                        <a:rPr lang="en-AU" dirty="0" smtClean="0"/>
                        <a:t>delta = delta * (Pool Size in Litre</a:t>
                      </a:r>
                      <a:r>
                        <a:rPr lang="en-AU" baseline="0" dirty="0" smtClean="0"/>
                        <a:t> / 3.78541);</a:t>
                      </a:r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temp = (current value + 7.4) / 2;</a:t>
                      </a:r>
                      <a:endParaRPr lang="en-AU" baseline="0" dirty="0" smtClean="0"/>
                    </a:p>
                    <a:p>
                      <a:r>
                        <a:rPr lang="en-AU" dirty="0" err="1" smtClean="0"/>
                        <a:t>adj</a:t>
                      </a:r>
                      <a:r>
                        <a:rPr lang="en-AU" dirty="0" smtClean="0"/>
                        <a:t> = (192.1626</a:t>
                      </a:r>
                      <a:r>
                        <a:rPr lang="en-AU" baseline="0" dirty="0" smtClean="0"/>
                        <a:t> + -60.1221 * temp + 6.0752 * temp * temp + -0.1943 *  temp * temp * temp) * (TA current value + 13.91) / 114.6;</a:t>
                      </a:r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delta = delta * </a:t>
                      </a:r>
                      <a:r>
                        <a:rPr lang="en-AU" baseline="0" dirty="0" err="1" smtClean="0"/>
                        <a:t>adj</a:t>
                      </a:r>
                      <a:r>
                        <a:rPr lang="en-AU" baseline="0" dirty="0" smtClean="0"/>
                        <a:t>;</a:t>
                      </a:r>
                      <a:endParaRPr lang="en-AU" baseline="0" dirty="0" smtClean="0"/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result = delta / 218.68</a:t>
                      </a:r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result = result * 28.3495 + 0.5</a:t>
                      </a:r>
                      <a:endParaRPr lang="en-AU" baseline="0" dirty="0" smtClean="0"/>
                    </a:p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FC – Calculator Logic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678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 Range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Free Chlorine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2-4ppm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low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 </a:t>
                      </a:r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r>
                        <a:rPr lang="en-AU" dirty="0" smtClean="0"/>
                        <a:t>If</a:t>
                      </a:r>
                      <a:r>
                        <a:rPr lang="en-AU" baseline="0" dirty="0" smtClean="0"/>
                        <a:t> Liquid </a:t>
                      </a:r>
                      <a:r>
                        <a:rPr lang="en-AU" dirty="0" smtClean="0"/>
                        <a:t>Chlorine (ml)</a:t>
                      </a:r>
                      <a:r>
                        <a:rPr lang="en-AU" baseline="0" dirty="0" smtClean="0"/>
                        <a:t> = (3ppm – current value) * (Pool Size in Litre / 3.78541 ) / 482.202 * 6 / 12.5 x 29.5735 + 0.5</a:t>
                      </a:r>
                      <a:endParaRPr lang="en-AU" baseline="0" dirty="0" smtClean="0"/>
                    </a:p>
                    <a:p>
                      <a:endParaRPr lang="en-AU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dirty="0" smtClean="0"/>
                        <a:t>Stabilised Di-</a:t>
                      </a:r>
                      <a:r>
                        <a:rPr lang="en-AU" dirty="0" err="1" smtClean="0"/>
                        <a:t>Chlor</a:t>
                      </a:r>
                      <a:r>
                        <a:rPr lang="en-AU" dirty="0" smtClean="0"/>
                        <a:t> / 3 in 1</a:t>
                      </a:r>
                      <a:r>
                        <a:rPr lang="en-AU" baseline="0" dirty="0" smtClean="0"/>
                        <a:t> (g) = (3ppm – current value) * (Pool Size in Litre / 3.78541 ) / 4149.03  * 28.3495 + 0.5</a:t>
                      </a:r>
                      <a:endParaRPr lang="en-AU" baseline="0" dirty="0" smtClean="0"/>
                    </a:p>
                    <a:p>
                      <a:endParaRPr lang="en-A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baseline="0" dirty="0" smtClean="0"/>
                        <a:t>If Cal-Hypo (g) = (3ppm – current value) * (pool size / 3.78541) / 5199.52 * 28.3495 + 0.5</a:t>
                      </a:r>
                      <a:endParaRPr lang="en-AU" baseline="0" dirty="0" smtClean="0"/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If Salt Chlorinator, crank up production</a:t>
                      </a:r>
                      <a:endParaRPr lang="en-A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high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 </a:t>
                      </a:r>
                      <a:r>
                        <a:rPr lang="en-AU" baseline="0" dirty="0" smtClean="0"/>
                        <a:t>Chlorine Remover (g) = (current value – 3ppm) * Pool Size in Litre / 10000 Litre * 10g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</a:t>
            </a:r>
            <a:r>
              <a:rPr lang="en-AU" dirty="0" smtClean="0"/>
              <a:t>H – Calculator Logic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7620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 Range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Total</a:t>
                      </a:r>
                      <a:r>
                        <a:rPr lang="en-AU" baseline="0" dirty="0" smtClean="0"/>
                        <a:t> Hardness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150 – 250 ppm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low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 Calcium Hardness</a:t>
                      </a:r>
                      <a:r>
                        <a:rPr lang="en-AU" baseline="0" dirty="0" smtClean="0"/>
                        <a:t> (KG) = (200ppm – current value) / 10ppm * 0.1 * (Pool Size in Litre / 10000 Litre)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high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Remove</a:t>
                      </a:r>
                      <a:r>
                        <a:rPr lang="en-AU" baseline="0" dirty="0" smtClean="0"/>
                        <a:t> (100 – 200ppm / current value * 100) % of water and refill with clean fresh water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CYA/Stabiliser  – Calculator Logic</a:t>
            </a:r>
            <a:endParaRPr lang="en-AU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Target Range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Stabiliser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30-100ppm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low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 Stabiliser</a:t>
                      </a:r>
                      <a:r>
                        <a:rPr lang="en-AU" baseline="0" dirty="0" smtClean="0"/>
                        <a:t> (KG) = (40ppm – current value) / 20ppm * 0.2 * (Pool Size in Litre / 10000 Litre)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too high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dirty="0" smtClean="0"/>
                        <a:t>Remove</a:t>
                      </a:r>
                      <a:r>
                        <a:rPr lang="en-AU" baseline="0" dirty="0" smtClean="0"/>
                        <a:t> (100  – 40ppm / current value * 100) % of water and refill with clean fresh water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06b39b-8c74-4e85-8423-600f455c870f}"/>
</p:tagLst>
</file>

<file path=ppt/tags/tag2.xml><?xml version="1.0" encoding="utf-8"?>
<p:tagLst xmlns:p="http://schemas.openxmlformats.org/presentationml/2006/main">
  <p:tag name="KSO_WM_UNIT_TABLE_BEAUTIFY" val="smartTable{c661daf5-581a-4800-ba51-c39e1af233c6}"/>
</p:tagLst>
</file>

<file path=ppt/tags/tag3.xml><?xml version="1.0" encoding="utf-8"?>
<p:tagLst xmlns:p="http://schemas.openxmlformats.org/presentationml/2006/main">
  <p:tag name="KSO_WM_UNIT_TABLE_BEAUTIFY" val="smartTable{820bfac5-e01f-4f23-9793-7163ee125fcd}"/>
</p:tagLst>
</file>

<file path=ppt/tags/tag4.xml><?xml version="1.0" encoding="utf-8"?>
<p:tagLst xmlns:p="http://schemas.openxmlformats.org/presentationml/2006/main">
  <p:tag name="KSO_WM_UNIT_TABLE_BEAUTIFY" val="smartTable{f818b339-ede2-4ea3-87f7-0a19a7c0c6e7}"/>
</p:tagLst>
</file>

<file path=ppt/tags/tag5.xml><?xml version="1.0" encoding="utf-8"?>
<p:tagLst xmlns:p="http://schemas.openxmlformats.org/presentationml/2006/main">
  <p:tag name="KSO_WM_UNIT_TABLE_BEAUTIFY" val="smartTable{7db5bd5c-b71d-40d5-a6db-734903995998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4435</Words>
  <Application>WPS Presentation</Application>
  <PresentationFormat>On-screen Show (4:3)</PresentationFormat>
  <Paragraphs>332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Helvetica Neue</vt:lpstr>
      <vt:lpstr>Cambria</vt:lpstr>
      <vt:lpstr>苹方-简</vt:lpstr>
      <vt:lpstr>微软雅黑</vt:lpstr>
      <vt:lpstr>汉仪旗黑</vt:lpstr>
      <vt:lpstr>Arial Unicode MS</vt:lpstr>
      <vt:lpstr>宋体-简</vt:lpstr>
      <vt:lpstr>Adjacency</vt:lpstr>
      <vt:lpstr>Pool Chemical Calc</vt:lpstr>
      <vt:lpstr>Customer Details</vt:lpstr>
      <vt:lpstr>Calculator Logic (Please ignore)</vt:lpstr>
      <vt:lpstr>TA – Calculator Logic</vt:lpstr>
      <vt:lpstr>pH (too high) – Calculator Logic</vt:lpstr>
      <vt:lpstr>pH (too low) – Calculator Logic</vt:lpstr>
      <vt:lpstr>FC – Calculator Logic</vt:lpstr>
      <vt:lpstr>CH – Calculator Logic</vt:lpstr>
      <vt:lpstr>CYA/Stabiliser  – Calculator Logic</vt:lpstr>
      <vt:lpstr>Phosphate – Calculator Logic</vt:lpstr>
      <vt:lpstr>Salt – Calculator Logic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Rubber Ferntree Gully</dc:creator>
  <cp:lastModifiedBy>lorneluo</cp:lastModifiedBy>
  <cp:revision>47</cp:revision>
  <dcterms:created xsi:type="dcterms:W3CDTF">2021-03-11T23:33:04Z</dcterms:created>
  <dcterms:modified xsi:type="dcterms:W3CDTF">2021-03-11T23:33:04Z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1033-2.6.0.4284</vt:lpwstr>
  </property>
</Properties>
</file>