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42699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F8556-7295-4D1B-956F-1D55521D3DDE}"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97476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1655982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02F8556-7295-4D1B-956F-1D55521D3DDE}"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261506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139490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251697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270691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F8556-7295-4D1B-956F-1D55521D3DDE}"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7941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F8556-7295-4D1B-956F-1D55521D3DDE}"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181741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F8556-7295-4D1B-956F-1D55521D3DDE}"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97823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2F8556-7295-4D1B-956F-1D55521D3DDE}"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409172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F8556-7295-4D1B-956F-1D55521D3DDE}"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41516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F8556-7295-4D1B-956F-1D55521D3DDE}"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7615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02F8556-7295-4D1B-956F-1D55521D3DDE}" type="datetimeFigureOut">
              <a:rPr lang="en-US" smtClean="0"/>
              <a:t>2/2/2022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5937510-02A9-413E-BBC8-CEAD7675B101}" type="slidenum">
              <a:rPr lang="en-US" smtClean="0"/>
              <a:t>‹#›</a:t>
            </a:fld>
            <a:endParaRPr lang="en-US"/>
          </a:p>
        </p:txBody>
      </p:sp>
    </p:spTree>
    <p:extLst>
      <p:ext uri="{BB962C8B-B14F-4D97-AF65-F5344CB8AC3E}">
        <p14:creationId xmlns:p14="http://schemas.microsoft.com/office/powerpoint/2010/main" val="339223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02F8556-7295-4D1B-956F-1D55521D3DDE}" type="datetimeFigureOut">
              <a:rPr lang="en-US" smtClean="0"/>
              <a:t>2/2/2022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5937510-02A9-413E-BBC8-CEAD7675B101}" type="slidenum">
              <a:rPr lang="en-US" smtClean="0"/>
              <a:t>‹#›</a:t>
            </a:fld>
            <a:endParaRPr lang="en-US"/>
          </a:p>
        </p:txBody>
      </p:sp>
    </p:spTree>
    <p:extLst>
      <p:ext uri="{BB962C8B-B14F-4D97-AF65-F5344CB8AC3E}">
        <p14:creationId xmlns:p14="http://schemas.microsoft.com/office/powerpoint/2010/main" val="27950099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F2D2-DEA8-46ED-BC5E-C81CB67C5B9E}"/>
              </a:ext>
            </a:extLst>
          </p:cNvPr>
          <p:cNvSpPr>
            <a:spLocks noGrp="1"/>
          </p:cNvSpPr>
          <p:nvPr>
            <p:ph type="ctrTitle"/>
          </p:nvPr>
        </p:nvSpPr>
        <p:spPr/>
        <p:txBody>
          <a:bodyPr/>
          <a:lstStyle/>
          <a:p>
            <a:r>
              <a:rPr lang="en-US" dirty="0" err="1"/>
              <a:t>LiteList</a:t>
            </a:r>
            <a:endParaRPr lang="en-US" dirty="0"/>
          </a:p>
        </p:txBody>
      </p:sp>
      <p:sp>
        <p:nvSpPr>
          <p:cNvPr id="3" name="Subtitle 2">
            <a:extLst>
              <a:ext uri="{FF2B5EF4-FFF2-40B4-BE49-F238E27FC236}">
                <a16:creationId xmlns:a16="http://schemas.microsoft.com/office/drawing/2014/main" id="{A0DB64F4-A9C9-445B-8F20-1BB9A553899F}"/>
              </a:ext>
            </a:extLst>
          </p:cNvPr>
          <p:cNvSpPr>
            <a:spLocks noGrp="1"/>
          </p:cNvSpPr>
          <p:nvPr>
            <p:ph type="subTitle" idx="1"/>
          </p:nvPr>
        </p:nvSpPr>
        <p:spPr/>
        <p:txBody>
          <a:bodyPr/>
          <a:lstStyle/>
          <a:p>
            <a:r>
              <a:rPr lang="en-US" dirty="0"/>
              <a:t>A lightweight grocery store app.</a:t>
            </a:r>
          </a:p>
        </p:txBody>
      </p:sp>
    </p:spTree>
    <p:extLst>
      <p:ext uri="{BB962C8B-B14F-4D97-AF65-F5344CB8AC3E}">
        <p14:creationId xmlns:p14="http://schemas.microsoft.com/office/powerpoint/2010/main" val="372082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Checking Out</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Once the user has completed shopping, they can tap the shopping cart icon in the bottom righthand corner to bring them to this page, which gives the user two options. If they’ve completed shopping and want to reset everything, they can select the “Yes” option to clear the checkmarks and close the app, whereas the “No” option will return them to the previous page so they can continue shopping.</a:t>
            </a:r>
          </a:p>
        </p:txBody>
      </p:sp>
      <p:pic>
        <p:nvPicPr>
          <p:cNvPr id="7" name="Content Placeholder 6" descr="A screenshot of a phone&#10;&#10;Description automatically generated with low confidence">
            <a:extLst>
              <a:ext uri="{FF2B5EF4-FFF2-40B4-BE49-F238E27FC236}">
                <a16:creationId xmlns:a16="http://schemas.microsoft.com/office/drawing/2014/main" id="{F26D15DE-C165-4660-984A-7892C8BBF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612" y="446088"/>
            <a:ext cx="2588676" cy="5414962"/>
          </a:xfrm>
        </p:spPr>
      </p:pic>
    </p:spTree>
    <p:extLst>
      <p:ext uri="{BB962C8B-B14F-4D97-AF65-F5344CB8AC3E}">
        <p14:creationId xmlns:p14="http://schemas.microsoft.com/office/powerpoint/2010/main" val="283952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Testing</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Testing on the app was done both from a technical standpoint and from a user experience standpoint.</a:t>
            </a:r>
          </a:p>
        </p:txBody>
      </p:sp>
      <p:sp>
        <p:nvSpPr>
          <p:cNvPr id="5" name="Content Placeholder 4">
            <a:extLst>
              <a:ext uri="{FF2B5EF4-FFF2-40B4-BE49-F238E27FC236}">
                <a16:creationId xmlns:a16="http://schemas.microsoft.com/office/drawing/2014/main" id="{F6D89C11-BE5C-4880-9BC1-DDBA192A2E32}"/>
              </a:ext>
            </a:extLst>
          </p:cNvPr>
          <p:cNvSpPr>
            <a:spLocks noGrp="1"/>
          </p:cNvSpPr>
          <p:nvPr>
            <p:ph idx="1"/>
          </p:nvPr>
        </p:nvSpPr>
        <p:spPr/>
        <p:txBody>
          <a:bodyPr/>
          <a:lstStyle/>
          <a:p>
            <a:r>
              <a:rPr lang="en-US" dirty="0"/>
              <a:t>Technical Standpoint: Testing any and all input on the app, including trying to add pictures to the list just to make sure the app doesn’t crash to seeing if emojis work on the list. Because it’s an incredibly basic and straightforward app, final tests were unable to break it. (Pictures can’t be added, emojis work inside the lists)</a:t>
            </a:r>
          </a:p>
          <a:p>
            <a:r>
              <a:rPr lang="en-US" dirty="0"/>
              <a:t>User Experience Standpoint: Originally the app was broken down into different categories, using the different departments of a grocery store as separate categories. While this sounds great in theory, it would require the user to separate those items by category themselves or to keep a huge database of what items are in what department, which was often wrong or inaccurate so it was scrapped.</a:t>
            </a:r>
          </a:p>
        </p:txBody>
      </p:sp>
    </p:spTree>
    <p:extLst>
      <p:ext uri="{BB962C8B-B14F-4D97-AF65-F5344CB8AC3E}">
        <p14:creationId xmlns:p14="http://schemas.microsoft.com/office/powerpoint/2010/main" val="224474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6FB5-DC92-46DB-B270-540487C6D75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511258E-6284-4634-BD1C-46C7E8714850}"/>
              </a:ext>
            </a:extLst>
          </p:cNvPr>
          <p:cNvSpPr>
            <a:spLocks noGrp="1"/>
          </p:cNvSpPr>
          <p:nvPr>
            <p:ph idx="1"/>
          </p:nvPr>
        </p:nvSpPr>
        <p:spPr/>
        <p:txBody>
          <a:bodyPr/>
          <a:lstStyle/>
          <a:p>
            <a:r>
              <a:rPr lang="en-US" dirty="0" err="1"/>
              <a:t>LiteList</a:t>
            </a:r>
            <a:r>
              <a:rPr lang="en-US" dirty="0"/>
              <a:t> is an app that is designed to be a no-frills app that is designed to create and manage a list without any distractions or unneeded processes running in the background. This is an app that is designed for users of any age and any technical knowledge with a straightforward user interface. </a:t>
            </a:r>
          </a:p>
        </p:txBody>
      </p:sp>
    </p:spTree>
    <p:extLst>
      <p:ext uri="{BB962C8B-B14F-4D97-AF65-F5344CB8AC3E}">
        <p14:creationId xmlns:p14="http://schemas.microsoft.com/office/powerpoint/2010/main" val="115859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6FB5-DC92-46DB-B270-540487C6D75C}"/>
              </a:ext>
            </a:extLst>
          </p:cNvPr>
          <p:cNvSpPr>
            <a:spLocks noGrp="1"/>
          </p:cNvSpPr>
          <p:nvPr>
            <p:ph type="title"/>
          </p:nvPr>
        </p:nvSpPr>
        <p:spPr/>
        <p:txBody>
          <a:bodyPr/>
          <a:lstStyle/>
          <a:p>
            <a:r>
              <a:rPr lang="en-US" dirty="0" err="1"/>
              <a:t>LiteList</a:t>
            </a:r>
            <a:endParaRPr lang="en-US" dirty="0"/>
          </a:p>
        </p:txBody>
      </p:sp>
      <p:sp>
        <p:nvSpPr>
          <p:cNvPr id="3" name="Content Placeholder 2">
            <a:extLst>
              <a:ext uri="{FF2B5EF4-FFF2-40B4-BE49-F238E27FC236}">
                <a16:creationId xmlns:a16="http://schemas.microsoft.com/office/drawing/2014/main" id="{B511258E-6284-4634-BD1C-46C7E8714850}"/>
              </a:ext>
            </a:extLst>
          </p:cNvPr>
          <p:cNvSpPr>
            <a:spLocks noGrp="1"/>
          </p:cNvSpPr>
          <p:nvPr>
            <p:ph idx="1"/>
          </p:nvPr>
        </p:nvSpPr>
        <p:spPr/>
        <p:txBody>
          <a:bodyPr/>
          <a:lstStyle/>
          <a:p>
            <a:r>
              <a:rPr lang="en-US" dirty="0"/>
              <a:t>Definition statement:</a:t>
            </a:r>
          </a:p>
          <a:p>
            <a:r>
              <a:rPr lang="en-US" dirty="0" err="1"/>
              <a:t>LiteList</a:t>
            </a:r>
            <a:r>
              <a:rPr lang="en-US" dirty="0"/>
              <a:t> is a lightweight, straightforward app that is intended to be used by anyone to keep and maintain a grocery list. </a:t>
            </a:r>
            <a:r>
              <a:rPr lang="en-US" dirty="0" err="1"/>
              <a:t>LiteList</a:t>
            </a:r>
            <a:r>
              <a:rPr lang="en-US" dirty="0"/>
              <a:t> allows users to add items to a grocery list, check them off once they have been collected, and delete unneeded or unwanted items. It also has a feature to check out and reset the list once shopping is completed, saving the list for future uses. </a:t>
            </a:r>
          </a:p>
        </p:txBody>
      </p:sp>
    </p:spTree>
    <p:extLst>
      <p:ext uri="{BB962C8B-B14F-4D97-AF65-F5344CB8AC3E}">
        <p14:creationId xmlns:p14="http://schemas.microsoft.com/office/powerpoint/2010/main" val="406131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169D83-5D1F-4B40-8185-016245169881}"/>
              </a:ext>
            </a:extLst>
          </p:cNvPr>
          <p:cNvSpPr>
            <a:spLocks noGrp="1"/>
          </p:cNvSpPr>
          <p:nvPr>
            <p:ph type="title"/>
          </p:nvPr>
        </p:nvSpPr>
        <p:spPr/>
        <p:txBody>
          <a:bodyPr/>
          <a:lstStyle/>
          <a:p>
            <a:r>
              <a:rPr lang="en-US" dirty="0"/>
              <a:t>Splash Screen</a:t>
            </a:r>
          </a:p>
        </p:txBody>
      </p:sp>
      <p:pic>
        <p:nvPicPr>
          <p:cNvPr id="8" name="Content Placeholder 7" descr="A picture containing text, monitor, electronics, screen&#10;&#10;Description automatically generated">
            <a:extLst>
              <a:ext uri="{FF2B5EF4-FFF2-40B4-BE49-F238E27FC236}">
                <a16:creationId xmlns:a16="http://schemas.microsoft.com/office/drawing/2014/main" id="{A8B7DDAE-763E-46EB-8FA5-8CA16CC1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0626" y="446088"/>
            <a:ext cx="2642649" cy="5414962"/>
          </a:xfrm>
        </p:spPr>
      </p:pic>
      <p:sp>
        <p:nvSpPr>
          <p:cNvPr id="6" name="Text Placeholder 5">
            <a:extLst>
              <a:ext uri="{FF2B5EF4-FFF2-40B4-BE49-F238E27FC236}">
                <a16:creationId xmlns:a16="http://schemas.microsoft.com/office/drawing/2014/main" id="{6DCB3472-8490-4835-A2B0-E029BB9D468A}"/>
              </a:ext>
            </a:extLst>
          </p:cNvPr>
          <p:cNvSpPr>
            <a:spLocks noGrp="1"/>
          </p:cNvSpPr>
          <p:nvPr>
            <p:ph type="body" sz="half" idx="2"/>
          </p:nvPr>
        </p:nvSpPr>
        <p:spPr/>
        <p:txBody>
          <a:bodyPr/>
          <a:lstStyle/>
          <a:p>
            <a:r>
              <a:rPr lang="en-US" dirty="0"/>
              <a:t>The splash screen is minimalistic, showing only the title of the app and the logo. Tapping anywhere on the screen will hide the splash screen and move the user to the next screen.</a:t>
            </a:r>
          </a:p>
        </p:txBody>
      </p:sp>
    </p:spTree>
    <p:extLst>
      <p:ext uri="{BB962C8B-B14F-4D97-AF65-F5344CB8AC3E}">
        <p14:creationId xmlns:p14="http://schemas.microsoft.com/office/powerpoint/2010/main" val="21889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D813-7F7F-481A-9785-7863ECEC8AC3}"/>
              </a:ext>
            </a:extLst>
          </p:cNvPr>
          <p:cNvSpPr>
            <a:spLocks noGrp="1"/>
          </p:cNvSpPr>
          <p:nvPr>
            <p:ph type="title"/>
          </p:nvPr>
        </p:nvSpPr>
        <p:spPr/>
        <p:txBody>
          <a:bodyPr/>
          <a:lstStyle/>
          <a:p>
            <a:r>
              <a:rPr lang="en-US" dirty="0"/>
              <a:t>List Screen</a:t>
            </a:r>
          </a:p>
        </p:txBody>
      </p:sp>
      <p:sp>
        <p:nvSpPr>
          <p:cNvPr id="4" name="Text Placeholder 3">
            <a:extLst>
              <a:ext uri="{FF2B5EF4-FFF2-40B4-BE49-F238E27FC236}">
                <a16:creationId xmlns:a16="http://schemas.microsoft.com/office/drawing/2014/main" id="{38430B13-72C4-4AE8-A859-CC8BBF71AAB2}"/>
              </a:ext>
            </a:extLst>
          </p:cNvPr>
          <p:cNvSpPr>
            <a:spLocks noGrp="1"/>
          </p:cNvSpPr>
          <p:nvPr>
            <p:ph type="body" sz="half" idx="2"/>
          </p:nvPr>
        </p:nvSpPr>
        <p:spPr/>
        <p:txBody>
          <a:bodyPr/>
          <a:lstStyle/>
          <a:p>
            <a:r>
              <a:rPr lang="en-US" dirty="0"/>
              <a:t>The list screen is where the user will spend the majority of their time. When launching it for the first time, the list has nothing on it, but has an option to type in and add items at the bottom. Originally there was a dedicated button to create a popup window for a new screen, but in the interest of saving clicks, the add item feature was just integrated into the list screen.</a:t>
            </a:r>
          </a:p>
        </p:txBody>
      </p:sp>
      <p:pic>
        <p:nvPicPr>
          <p:cNvPr id="20" name="Content Placeholder 19">
            <a:extLst>
              <a:ext uri="{FF2B5EF4-FFF2-40B4-BE49-F238E27FC236}">
                <a16:creationId xmlns:a16="http://schemas.microsoft.com/office/drawing/2014/main" id="{F34B5C44-1FBF-42D0-A8C2-0EDC4A383DA7}"/>
              </a:ext>
            </a:extLst>
          </p:cNvPr>
          <p:cNvPicPr>
            <a:picLocks noGrp="1" noChangeAspect="1"/>
          </p:cNvPicPr>
          <p:nvPr>
            <p:ph idx="1"/>
          </p:nvPr>
        </p:nvPicPr>
        <p:blipFill>
          <a:blip r:embed="rId2"/>
          <a:stretch>
            <a:fillRect/>
          </a:stretch>
        </p:blipFill>
        <p:spPr>
          <a:xfrm>
            <a:off x="6660626" y="446088"/>
            <a:ext cx="2642649" cy="5414962"/>
          </a:xfrm>
        </p:spPr>
      </p:pic>
    </p:spTree>
    <p:extLst>
      <p:ext uri="{BB962C8B-B14F-4D97-AF65-F5344CB8AC3E}">
        <p14:creationId xmlns:p14="http://schemas.microsoft.com/office/powerpoint/2010/main" val="394188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Adding an Item</a:t>
            </a:r>
          </a:p>
        </p:txBody>
      </p:sp>
      <p:pic>
        <p:nvPicPr>
          <p:cNvPr id="8" name="Content Placeholder 7" descr="A screenshot of a cell phone&#10;&#10;Description automatically generated with low confidence">
            <a:extLst>
              <a:ext uri="{FF2B5EF4-FFF2-40B4-BE49-F238E27FC236}">
                <a16:creationId xmlns:a16="http://schemas.microsoft.com/office/drawing/2014/main" id="{61126E23-7D05-4B3C-83E3-20652AD2E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677" y="446088"/>
            <a:ext cx="2614546" cy="5414962"/>
          </a:xfrm>
        </p:spPr>
      </p:pic>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When the user taps on the text box, a keyboard appears and they can enter a new item. By tapping on the “Add” button, whatever they have typed will be added to the list. </a:t>
            </a:r>
          </a:p>
        </p:txBody>
      </p:sp>
    </p:spTree>
    <p:extLst>
      <p:ext uri="{BB962C8B-B14F-4D97-AF65-F5344CB8AC3E}">
        <p14:creationId xmlns:p14="http://schemas.microsoft.com/office/powerpoint/2010/main" val="41384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Listing the Items</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As the user adds items, they appear on the list. This app uses a </a:t>
            </a:r>
            <a:r>
              <a:rPr lang="en-US" dirty="0" err="1"/>
              <a:t>RecyclerView</a:t>
            </a:r>
            <a:r>
              <a:rPr lang="en-US" dirty="0"/>
              <a:t> to hold all of the items, which are each broken down into their own class. This means that lists do not have a limit, but excessively long lists will not be loaded into memory all at once, giving the app better performance. </a:t>
            </a:r>
          </a:p>
        </p:txBody>
      </p:sp>
      <p:pic>
        <p:nvPicPr>
          <p:cNvPr id="14" name="Content Placeholder 13" descr="Graphical user interface, application&#10;&#10;Description automatically generated">
            <a:extLst>
              <a:ext uri="{FF2B5EF4-FFF2-40B4-BE49-F238E27FC236}">
                <a16:creationId xmlns:a16="http://schemas.microsoft.com/office/drawing/2014/main" id="{49ED855D-38DF-42BF-8FBE-DA62A5FC6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118" y="446088"/>
            <a:ext cx="2563665" cy="5414962"/>
          </a:xfrm>
        </p:spPr>
      </p:pic>
    </p:spTree>
    <p:extLst>
      <p:ext uri="{BB962C8B-B14F-4D97-AF65-F5344CB8AC3E}">
        <p14:creationId xmlns:p14="http://schemas.microsoft.com/office/powerpoint/2010/main" val="60244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Checking off Items</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As a user shops for items, they can tap on an item to put a checkmark next to it and to cross an item off the list. This allows the user to keep track of what they’ve already collected, and the strikethrough allows users to immediately recognize what items can be ignored if they are scrolling through the list. </a:t>
            </a:r>
          </a:p>
        </p:txBody>
      </p:sp>
      <p:pic>
        <p:nvPicPr>
          <p:cNvPr id="9" name="Content Placeholder 8" descr="A screenshot of a computer&#10;&#10;Description automatically generated with low confidence">
            <a:extLst>
              <a:ext uri="{FF2B5EF4-FFF2-40B4-BE49-F238E27FC236}">
                <a16:creationId xmlns:a16="http://schemas.microsoft.com/office/drawing/2014/main" id="{08239A12-1FE8-4204-9ADE-1DD37B217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1606" y="446088"/>
            <a:ext cx="2600689" cy="5414962"/>
          </a:xfrm>
        </p:spPr>
      </p:pic>
    </p:spTree>
    <p:extLst>
      <p:ext uri="{BB962C8B-B14F-4D97-AF65-F5344CB8AC3E}">
        <p14:creationId xmlns:p14="http://schemas.microsoft.com/office/powerpoint/2010/main" val="49406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Deleting Items</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Items can also be deleted with the button in the bottom righthand corner. Once deleted they are permanently removed from the list, which is helpful if the user is only shopping for an item once.</a:t>
            </a:r>
          </a:p>
        </p:txBody>
      </p:sp>
      <p:pic>
        <p:nvPicPr>
          <p:cNvPr id="12" name="Content Placeholder 11" descr="A picture containing application&#10;&#10;Description automatically generated">
            <a:extLst>
              <a:ext uri="{FF2B5EF4-FFF2-40B4-BE49-F238E27FC236}">
                <a16:creationId xmlns:a16="http://schemas.microsoft.com/office/drawing/2014/main" id="{AD2C030F-4203-4F80-8E72-1B2A1EC9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1359" y="446088"/>
            <a:ext cx="2601182" cy="5414962"/>
          </a:xfrm>
        </p:spPr>
      </p:pic>
    </p:spTree>
    <p:extLst>
      <p:ext uri="{BB962C8B-B14F-4D97-AF65-F5344CB8AC3E}">
        <p14:creationId xmlns:p14="http://schemas.microsoft.com/office/powerpoint/2010/main" val="279905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4D4-BC9E-4B47-9E91-06C4F1A72571}"/>
              </a:ext>
            </a:extLst>
          </p:cNvPr>
          <p:cNvSpPr>
            <a:spLocks noGrp="1"/>
          </p:cNvSpPr>
          <p:nvPr>
            <p:ph type="title"/>
          </p:nvPr>
        </p:nvSpPr>
        <p:spPr/>
        <p:txBody>
          <a:bodyPr/>
          <a:lstStyle/>
          <a:p>
            <a:r>
              <a:rPr lang="en-US" dirty="0"/>
              <a:t>Checking Out</a:t>
            </a:r>
          </a:p>
        </p:txBody>
      </p:sp>
      <p:sp>
        <p:nvSpPr>
          <p:cNvPr id="4" name="Text Placeholder 3">
            <a:extLst>
              <a:ext uri="{FF2B5EF4-FFF2-40B4-BE49-F238E27FC236}">
                <a16:creationId xmlns:a16="http://schemas.microsoft.com/office/drawing/2014/main" id="{87464127-A492-4936-8B4C-8AAF6CFE5A79}"/>
              </a:ext>
            </a:extLst>
          </p:cNvPr>
          <p:cNvSpPr>
            <a:spLocks noGrp="1"/>
          </p:cNvSpPr>
          <p:nvPr>
            <p:ph type="body" sz="half" idx="2"/>
          </p:nvPr>
        </p:nvSpPr>
        <p:spPr/>
        <p:txBody>
          <a:bodyPr/>
          <a:lstStyle/>
          <a:p>
            <a:r>
              <a:rPr lang="en-US" dirty="0"/>
              <a:t>Once the user has completed shopping, they can tap the shopping cart icon in the bottom righthand corner to bring them to this page, which gives the user two options. If they’ve completed shopping and want to reset everything, they can select the “Yes” option to clear the checkmarks and close the app, whereas the “No” option will return them to the previous page so they can continue shopping.</a:t>
            </a:r>
          </a:p>
        </p:txBody>
      </p:sp>
      <p:pic>
        <p:nvPicPr>
          <p:cNvPr id="7" name="Content Placeholder 6" descr="A screenshot of a phone&#10;&#10;Description automatically generated with low confidence">
            <a:extLst>
              <a:ext uri="{FF2B5EF4-FFF2-40B4-BE49-F238E27FC236}">
                <a16:creationId xmlns:a16="http://schemas.microsoft.com/office/drawing/2014/main" id="{F26D15DE-C165-4660-984A-7892C8BBF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612" y="446088"/>
            <a:ext cx="2588676" cy="5414962"/>
          </a:xfrm>
        </p:spPr>
      </p:pic>
    </p:spTree>
    <p:extLst>
      <p:ext uri="{BB962C8B-B14F-4D97-AF65-F5344CB8AC3E}">
        <p14:creationId xmlns:p14="http://schemas.microsoft.com/office/powerpoint/2010/main" val="1803226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42</TotalTime>
  <Words>793</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LiteList</vt:lpstr>
      <vt:lpstr>LiteList</vt:lpstr>
      <vt:lpstr>Splash Screen</vt:lpstr>
      <vt:lpstr>List Screen</vt:lpstr>
      <vt:lpstr>Adding an Item</vt:lpstr>
      <vt:lpstr>Listing the Items</vt:lpstr>
      <vt:lpstr>Checking off Items</vt:lpstr>
      <vt:lpstr>Deleting Items</vt:lpstr>
      <vt:lpstr>Checking Out</vt:lpstr>
      <vt:lpstr>Checking Out</vt:lpstr>
      <vt:lpstr>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LiteList</dc:title>
  <dc:creator>Lorne Pyatt</dc:creator>
  <cp:lastModifiedBy>Lorne Pyatt</cp:lastModifiedBy>
  <cp:revision>1</cp:revision>
  <dcterms:created xsi:type="dcterms:W3CDTF">2022-02-03T04:03:11Z</dcterms:created>
  <dcterms:modified xsi:type="dcterms:W3CDTF">2022-02-03T04:45:46Z</dcterms:modified>
</cp:coreProperties>
</file>